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slides/slide48.xml" ContentType="application/vnd.openxmlformats-officedocument.presentationml.slide+xml"/>
  <Override PartName="/ppt/slides/slide49.xml" ContentType="application/vnd.openxmlformats-officedocument.presentationml.slide+xml"/>
  <Override PartName="/ppt/presentation.xml" ContentType="application/vnd.openxmlformats-officedocument.presentationml.presentation.main+xml"/>
  <Override PartName="/ppt/slides/slide47.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4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43.xml" ContentType="application/vnd.openxmlformats-officedocument.presentationml.slide+xml"/>
  <Override PartName="/ppt/slides/slide42.xml" ContentType="application/vnd.openxmlformats-officedocument.presentationml.slide+xml"/>
  <Override PartName="/ppt/slides/slide41.xml" ContentType="application/vnd.openxmlformats-officedocument.presentationml.slide+xml"/>
  <Override PartName="/ppt/slides/slide40.xml" ContentType="application/vnd.openxmlformats-officedocument.presentationml.slide+xml"/>
  <Override PartName="/ppt/slides/slide39.xml" ContentType="application/vnd.openxmlformats-officedocument.presentationml.slide+xml"/>
  <Override PartName="/ppt/slides/slide45.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1.xml" ContentType="application/vnd.openxmlformats-officedocument.presentationml.slide+xml"/>
  <Override PartName="/ppt/slides/slide38.xml" ContentType="application/vnd.openxmlformats-officedocument.presentationml.slide+xml"/>
  <Override PartName="/ppt/slides/slide46.xml" ContentType="application/vnd.openxmlformats-officedocument.presentationml.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3.xml" ContentType="application/vnd.openxmlformats-officedocument.presentationml.notesSlide+xml"/>
  <Override PartName="/ppt/notesSlides/notesSlide28.xml" ContentType="application/vnd.openxmlformats-officedocument.presentationml.notesSlide+xml"/>
  <Override PartName="/ppt/notesSlides/notesSlide2.xml" ContentType="application/vnd.openxmlformats-officedocument.presentationml.notesSlide+xml"/>
  <Override PartName="/ppt/notesSlides/notesSlide27.xml" ContentType="application/vnd.openxmlformats-officedocument.presentationml.notesSlide+xml"/>
  <Override PartName="/ppt/notesSlides/notesSlide29.xml" ContentType="application/vnd.openxmlformats-officedocument.presentationml.notesSlide+xml"/>
  <Override PartName="/ppt/notesSlides/notesSlide1.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26.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notesSlides/notesSlide39.xml" ContentType="application/vnd.openxmlformats-officedocument.presentationml.notesSlide+xml"/>
  <Override PartName="/ppt/notesSlides/notesSlide38.xml" ContentType="application/vnd.openxmlformats-officedocument.presentationml.notesSlide+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notesSlides/notesSlide37.xml" ContentType="application/vnd.openxmlformats-officedocument.presentationml.notesSlide+xml"/>
  <Override PartName="/ppt/notesSlides/notesSlide25.xml" ContentType="application/vnd.openxmlformats-officedocument.presentationml.notesSlide+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14.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5.xml" ContentType="application/vnd.openxmlformats-officedocument.presentationml.notesSlide+xml"/>
  <Override PartName="/ppt/notesSlides/notesSlide3.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4.xml" ContentType="application/vnd.openxmlformats-officedocument.presentationml.notesSlide+xml"/>
  <Override PartName="/ppt/notesSlides/notesSlide20.xml" ContentType="application/vnd.openxmlformats-officedocument.presentationml.notesSlide+xml"/>
  <Override PartName="/ppt/slideMasters/slideMaster1.xml" ContentType="application/vnd.openxmlformats-officedocument.presentationml.slideMaster+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heme/theme3.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ustom.xml" ContentType="application/vnd.openxmlformats-officedocument.custom-properties+xml"/>
  <Override PartName="/docProps/app.xml" ContentType="application/vnd.openxmlformats-officedocument.extended-properties+xml"/>
  <Override PartName="/customXml/itemProps1.xml" ContentType="application/vnd.openxmlformats-officedocument.customXmlProperties+xml"/>
  <Override PartName="/docProps/core.xml" ContentType="application/vnd.openxmlformats-package.core-properties+xml"/>
  <Override PartName="/customXml/itemProps3.xml" ContentType="application/vnd.openxmlformats-officedocument.customXmlProperties+xml"/>
  <Override PartName="/customXml/itemProps2.xml" ContentType="application/vnd.openxmlformats-officedocument.customXmlProperties+xml"/>
  <Override PartName="/ppt/revisionInfo.xml" ContentType="application/vnd.ms-powerpoint.revisioninfo+xml"/>
  <Override PartName="/ppt/changesInfos/changesInfo1.xml" ContentType="application/vnd.ms-powerpoint.changesinfo+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54"/>
  </p:notesMasterIdLst>
  <p:handoutMasterIdLst>
    <p:handoutMasterId r:id="rId55"/>
  </p:handoutMasterIdLst>
  <p:sldIdLst>
    <p:sldId id="286" r:id="rId5"/>
    <p:sldId id="287" r:id="rId6"/>
    <p:sldId id="272" r:id="rId7"/>
    <p:sldId id="288" r:id="rId8"/>
    <p:sldId id="293" r:id="rId9"/>
    <p:sldId id="289" r:id="rId10"/>
    <p:sldId id="294" r:id="rId11"/>
    <p:sldId id="295" r:id="rId12"/>
    <p:sldId id="299" r:id="rId13"/>
    <p:sldId id="300" r:id="rId14"/>
    <p:sldId id="290" r:id="rId15"/>
    <p:sldId id="323" r:id="rId16"/>
    <p:sldId id="324" r:id="rId17"/>
    <p:sldId id="325" r:id="rId18"/>
    <p:sldId id="346" r:id="rId19"/>
    <p:sldId id="347" r:id="rId20"/>
    <p:sldId id="348" r:id="rId21"/>
    <p:sldId id="349" r:id="rId22"/>
    <p:sldId id="326" r:id="rId23"/>
    <p:sldId id="327" r:id="rId24"/>
    <p:sldId id="328" r:id="rId25"/>
    <p:sldId id="329" r:id="rId26"/>
    <p:sldId id="330" r:id="rId27"/>
    <p:sldId id="331" r:id="rId28"/>
    <p:sldId id="332" r:id="rId29"/>
    <p:sldId id="333" r:id="rId30"/>
    <p:sldId id="334" r:id="rId31"/>
    <p:sldId id="335" r:id="rId32"/>
    <p:sldId id="336" r:id="rId33"/>
    <p:sldId id="366" r:id="rId34"/>
    <p:sldId id="291" r:id="rId35"/>
    <p:sldId id="297" r:id="rId36"/>
    <p:sldId id="350" r:id="rId37"/>
    <p:sldId id="368" r:id="rId38"/>
    <p:sldId id="369" r:id="rId39"/>
    <p:sldId id="370" r:id="rId40"/>
    <p:sldId id="371" r:id="rId41"/>
    <p:sldId id="355" r:id="rId42"/>
    <p:sldId id="372" r:id="rId43"/>
    <p:sldId id="373" r:id="rId44"/>
    <p:sldId id="374" r:id="rId45"/>
    <p:sldId id="375" r:id="rId46"/>
    <p:sldId id="376" r:id="rId47"/>
    <p:sldId id="361" r:id="rId48"/>
    <p:sldId id="363" r:id="rId49"/>
    <p:sldId id="292" r:id="rId50"/>
    <p:sldId id="298" r:id="rId51"/>
    <p:sldId id="364" r:id="rId52"/>
    <p:sldId id="365" r:id="rId53"/>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FF"/>
    <a:srgbClr val="FFCCFF"/>
    <a:srgbClr val="9966FF"/>
    <a:srgbClr val="FF66FF"/>
    <a:srgbClr val="00184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FF8E48-6658-AAEA-A437-EE77942AAFC0}" v="7" dt="2025-07-24T14:02:55.23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2190" autoAdjust="0"/>
  </p:normalViewPr>
  <p:slideViewPr>
    <p:cSldViewPr snapToGrid="0">
      <p:cViewPr varScale="1">
        <p:scale>
          <a:sx n="79" d="100"/>
          <a:sy n="79" d="100"/>
        </p:scale>
        <p:origin x="1188" y="54"/>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handoutMaster" Target="handoutMasters/handout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theme" Target="theme/theme1.xml"/><Relationship Id="rId5" Type="http://schemas.openxmlformats.org/officeDocument/2006/relationships/slide" Target="slides/slide1.xml"/><Relationship Id="rId61" Type="http://schemas.microsoft.com/office/2016/11/relationships/changesInfo" Target="changesInfos/changesInfo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notesMaster" Target="notesMasters/notesMaster1.xml"/><Relationship Id="rId62" Type="http://schemas.openxmlformats.org/officeDocument/2006/relationships/customXml" Target="../customXml/item4.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viewProps" Target="view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onia Belabbas" userId="S::sonia.belabbas@gip-mds.fr::991f4e39-9e0d-4d06-b119-109d5a076c5f" providerId="AD" clId="Web-{95701844-50F7-E05A-47C7-869E27F9D848}"/>
    <pc:docChg chg="delSld">
      <pc:chgData name="Sonia Belabbas" userId="S::sonia.belabbas@gip-mds.fr::991f4e39-9e0d-4d06-b119-109d5a076c5f" providerId="AD" clId="Web-{95701844-50F7-E05A-47C7-869E27F9D848}" dt="2025-07-03T09:28:02.142" v="0"/>
      <pc:docMkLst>
        <pc:docMk/>
      </pc:docMkLst>
      <pc:sldChg chg="del">
        <pc:chgData name="Sonia Belabbas" userId="S::sonia.belabbas@gip-mds.fr::991f4e39-9e0d-4d06-b119-109d5a076c5f" providerId="AD" clId="Web-{95701844-50F7-E05A-47C7-869E27F9D848}" dt="2025-07-03T09:28:02.142" v="0"/>
        <pc:sldMkLst>
          <pc:docMk/>
          <pc:sldMk cId="3159240892" sldId="284"/>
        </pc:sldMkLst>
      </pc:sldChg>
    </pc:docChg>
  </pc:docChgLst>
  <pc:docChgLst>
    <pc:chgData name="Sonia Belabbas" userId="S::sonia.belabbas@gip-mds.fr::991f4e39-9e0d-4d06-b119-109d5a076c5f" providerId="AD" clId="Web-{A7B1B03A-BBD2-4851-AA19-FC23A68A121D}"/>
    <pc:docChg chg="addSld delSld modSld">
      <pc:chgData name="Sonia Belabbas" userId="S::sonia.belabbas@gip-mds.fr::991f4e39-9e0d-4d06-b119-109d5a076c5f" providerId="AD" clId="Web-{A7B1B03A-BBD2-4851-AA19-FC23A68A121D}" dt="2025-07-02T07:22:55.802" v="6"/>
      <pc:docMkLst>
        <pc:docMk/>
      </pc:docMkLst>
      <pc:sldChg chg="delSp modSp del">
        <pc:chgData name="Sonia Belabbas" userId="S::sonia.belabbas@gip-mds.fr::991f4e39-9e0d-4d06-b119-109d5a076c5f" providerId="AD" clId="Web-{A7B1B03A-BBD2-4851-AA19-FC23A68A121D}" dt="2025-07-02T07:22:55.802" v="6"/>
        <pc:sldMkLst>
          <pc:docMk/>
          <pc:sldMk cId="927650109" sldId="282"/>
        </pc:sldMkLst>
        <pc:picChg chg="del mod">
          <ac:chgData name="Sonia Belabbas" userId="S::sonia.belabbas@gip-mds.fr::991f4e39-9e0d-4d06-b119-109d5a076c5f" providerId="AD" clId="Web-{A7B1B03A-BBD2-4851-AA19-FC23A68A121D}" dt="2025-07-02T07:22:49.490" v="4"/>
          <ac:picMkLst>
            <pc:docMk/>
            <pc:sldMk cId="927650109" sldId="282"/>
            <ac:picMk id="4" creationId="{18AD18AF-B2AF-8A81-D8C2-A05316578413}"/>
          </ac:picMkLst>
        </pc:picChg>
      </pc:sldChg>
      <pc:sldChg chg="addSp delSp modSp new">
        <pc:chgData name="Sonia Belabbas" userId="S::sonia.belabbas@gip-mds.fr::991f4e39-9e0d-4d06-b119-109d5a076c5f" providerId="AD" clId="Web-{A7B1B03A-BBD2-4851-AA19-FC23A68A121D}" dt="2025-07-02T07:22:52.615" v="5"/>
        <pc:sldMkLst>
          <pc:docMk/>
          <pc:sldMk cId="2286519310" sldId="283"/>
        </pc:sldMkLst>
        <pc:spChg chg="del">
          <ac:chgData name="Sonia Belabbas" userId="S::sonia.belabbas@gip-mds.fr::991f4e39-9e0d-4d06-b119-109d5a076c5f" providerId="AD" clId="Web-{A7B1B03A-BBD2-4851-AA19-FC23A68A121D}" dt="2025-07-02T07:22:43.771" v="2"/>
          <ac:spMkLst>
            <pc:docMk/>
            <pc:sldMk cId="2286519310" sldId="283"/>
            <ac:spMk id="2" creationId="{D5B0C53E-6FDA-805C-0096-D73FA509DB85}"/>
          </ac:spMkLst>
        </pc:spChg>
        <pc:picChg chg="add mod">
          <ac:chgData name="Sonia Belabbas" userId="S::sonia.belabbas@gip-mds.fr::991f4e39-9e0d-4d06-b119-109d5a076c5f" providerId="AD" clId="Web-{A7B1B03A-BBD2-4851-AA19-FC23A68A121D}" dt="2025-07-02T07:22:52.615" v="5"/>
          <ac:picMkLst>
            <pc:docMk/>
            <pc:sldMk cId="2286519310" sldId="283"/>
            <ac:picMk id="4" creationId="{4537AC32-C461-DB6F-17E5-4B923C999E77}"/>
          </ac:picMkLst>
        </pc:picChg>
      </pc:sldChg>
    </pc:docChg>
  </pc:docChgLst>
  <pc:docChgLst>
    <pc:chgData name="Didier KUHN" userId="S::didier.kuhn@gip-mds.fr::e330e049-8e48-41e2-ab8c-ab84a839c6ca" providerId="AD" clId="Web-{E2E94ECD-F170-592B-376C-2E0A6E70E4AB}"/>
    <pc:docChg chg="modSld">
      <pc:chgData name="Didier KUHN" userId="S::didier.kuhn@gip-mds.fr::e330e049-8e48-41e2-ab8c-ab84a839c6ca" providerId="AD" clId="Web-{E2E94ECD-F170-592B-376C-2E0A6E70E4AB}" dt="2025-07-02T17:39:03.946" v="0" actId="20577"/>
      <pc:docMkLst>
        <pc:docMk/>
      </pc:docMkLst>
      <pc:sldChg chg="modSp">
        <pc:chgData name="Didier KUHN" userId="S::didier.kuhn@gip-mds.fr::e330e049-8e48-41e2-ab8c-ab84a839c6ca" providerId="AD" clId="Web-{E2E94ECD-F170-592B-376C-2E0A6E70E4AB}" dt="2025-07-02T17:39:03.946" v="0" actId="20577"/>
        <pc:sldMkLst>
          <pc:docMk/>
          <pc:sldMk cId="2776825402" sldId="272"/>
        </pc:sldMkLst>
        <pc:spChg chg="mod">
          <ac:chgData name="Didier KUHN" userId="S::didier.kuhn@gip-mds.fr::e330e049-8e48-41e2-ab8c-ab84a839c6ca" providerId="AD" clId="Web-{E2E94ECD-F170-592B-376C-2E0A6E70E4AB}" dt="2025-07-02T17:39:03.946" v="0" actId="20577"/>
          <ac:spMkLst>
            <pc:docMk/>
            <pc:sldMk cId="2776825402" sldId="272"/>
            <ac:spMk id="3" creationId="{F2EE9607-B8DD-6323-F4A8-D8D2829F9516}"/>
          </ac:spMkLst>
        </pc:spChg>
      </pc:sldChg>
    </pc:docChg>
  </pc:docChgLst>
  <pc:docChgLst>
    <pc:chgData name="Sonia Belabbas" userId="991f4e39-9e0d-4d06-b119-109d5a076c5f" providerId="ADAL" clId="{008CAF68-1C43-45B1-AFEB-58423BC39621}"/>
    <pc:docChg chg="undo redo custSel addSld delSld modSld sldOrd addMainMaster delMainMaster modMainMaster">
      <pc:chgData name="Sonia Belabbas" userId="991f4e39-9e0d-4d06-b119-109d5a076c5f" providerId="ADAL" clId="{008CAF68-1C43-45B1-AFEB-58423BC39621}" dt="2025-07-02T07:21:38.439" v="1436"/>
      <pc:docMkLst>
        <pc:docMk/>
      </pc:docMkLst>
      <pc:sldChg chg="addSp modSp">
        <pc:chgData name="Sonia Belabbas" userId="991f4e39-9e0d-4d06-b119-109d5a076c5f" providerId="ADAL" clId="{008CAF68-1C43-45B1-AFEB-58423BC39621}" dt="2025-07-01T11:44:24.921" v="1075"/>
        <pc:sldMkLst>
          <pc:docMk/>
          <pc:sldMk cId="1369759625" sldId="259"/>
        </pc:sldMkLst>
        <pc:spChg chg="mod">
          <ac:chgData name="Sonia Belabbas" userId="991f4e39-9e0d-4d06-b119-109d5a076c5f" providerId="ADAL" clId="{008CAF68-1C43-45B1-AFEB-58423BC39621}" dt="2025-07-01T11:44:24.921" v="1075"/>
          <ac:spMkLst>
            <pc:docMk/>
            <pc:sldMk cId="1369759625" sldId="259"/>
            <ac:spMk id="7" creationId="{8AE3D828-4E50-B290-CFAE-ADBF55A5DA38}"/>
          </ac:spMkLst>
        </pc:spChg>
        <pc:spChg chg="mod">
          <ac:chgData name="Sonia Belabbas" userId="991f4e39-9e0d-4d06-b119-109d5a076c5f" providerId="ADAL" clId="{008CAF68-1C43-45B1-AFEB-58423BC39621}" dt="2025-07-01T11:44:24.921" v="1075"/>
          <ac:spMkLst>
            <pc:docMk/>
            <pc:sldMk cId="1369759625" sldId="259"/>
            <ac:spMk id="9" creationId="{9F25E0E8-1C6C-3B10-EAB0-0550ECD2CA45}"/>
          </ac:spMkLst>
        </pc:spChg>
        <pc:spChg chg="mod">
          <ac:chgData name="Sonia Belabbas" userId="991f4e39-9e0d-4d06-b119-109d5a076c5f" providerId="ADAL" clId="{008CAF68-1C43-45B1-AFEB-58423BC39621}" dt="2025-07-01T11:44:24.921" v="1075"/>
          <ac:spMkLst>
            <pc:docMk/>
            <pc:sldMk cId="1369759625" sldId="259"/>
            <ac:spMk id="11" creationId="{A91B43F4-79EA-12AA-2339-50BCB05DA060}"/>
          </ac:spMkLst>
        </pc:spChg>
        <pc:grpChg chg="add mod">
          <ac:chgData name="Sonia Belabbas" userId="991f4e39-9e0d-4d06-b119-109d5a076c5f" providerId="ADAL" clId="{008CAF68-1C43-45B1-AFEB-58423BC39621}" dt="2025-07-01T11:44:24.921" v="1075"/>
          <ac:grpSpMkLst>
            <pc:docMk/>
            <pc:sldMk cId="1369759625" sldId="259"/>
            <ac:grpSpMk id="6" creationId="{7131417E-6EF4-1582-B788-3F744C805698}"/>
          </ac:grpSpMkLst>
        </pc:grpChg>
        <pc:grpChg chg="add mod">
          <ac:chgData name="Sonia Belabbas" userId="991f4e39-9e0d-4d06-b119-109d5a076c5f" providerId="ADAL" clId="{008CAF68-1C43-45B1-AFEB-58423BC39621}" dt="2025-07-01T11:44:24.921" v="1075"/>
          <ac:grpSpMkLst>
            <pc:docMk/>
            <pc:sldMk cId="1369759625" sldId="259"/>
            <ac:grpSpMk id="8" creationId="{07F0676B-627D-9753-6492-D8B9690376A5}"/>
          </ac:grpSpMkLst>
        </pc:grpChg>
        <pc:grpChg chg="add mod">
          <ac:chgData name="Sonia Belabbas" userId="991f4e39-9e0d-4d06-b119-109d5a076c5f" providerId="ADAL" clId="{008CAF68-1C43-45B1-AFEB-58423BC39621}" dt="2025-07-01T11:44:24.921" v="1075"/>
          <ac:grpSpMkLst>
            <pc:docMk/>
            <pc:sldMk cId="1369759625" sldId="259"/>
            <ac:grpSpMk id="10" creationId="{DED2AB7A-727D-E92D-FD4C-11B7171EA349}"/>
          </ac:grpSpMkLst>
        </pc:grpChg>
      </pc:sldChg>
      <pc:sldChg chg="addSp delSp del mod">
        <pc:chgData name="Sonia Belabbas" userId="991f4e39-9e0d-4d06-b119-109d5a076c5f" providerId="ADAL" clId="{008CAF68-1C43-45B1-AFEB-58423BC39621}" dt="2025-07-01T10:00:50.430" v="994" actId="47"/>
        <pc:sldMkLst>
          <pc:docMk/>
          <pc:sldMk cId="3052123132" sldId="260"/>
        </pc:sldMkLst>
        <pc:spChg chg="add del">
          <ac:chgData name="Sonia Belabbas" userId="991f4e39-9e0d-4d06-b119-109d5a076c5f" providerId="ADAL" clId="{008CAF68-1C43-45B1-AFEB-58423BC39621}" dt="2025-07-01T09:57:11.901" v="963" actId="478"/>
          <ac:spMkLst>
            <pc:docMk/>
            <pc:sldMk cId="3052123132" sldId="260"/>
            <ac:spMk id="2" creationId="{00000000-0000-0000-0000-000000000000}"/>
          </ac:spMkLst>
        </pc:spChg>
      </pc:sldChg>
      <pc:sldChg chg="delSp del mod">
        <pc:chgData name="Sonia Belabbas" userId="991f4e39-9e0d-4d06-b119-109d5a076c5f" providerId="ADAL" clId="{008CAF68-1C43-45B1-AFEB-58423BC39621}" dt="2025-07-01T13:03:23.832" v="1217" actId="47"/>
        <pc:sldMkLst>
          <pc:docMk/>
          <pc:sldMk cId="4141071314" sldId="262"/>
        </pc:sldMkLst>
        <pc:picChg chg="del">
          <ac:chgData name="Sonia Belabbas" userId="991f4e39-9e0d-4d06-b119-109d5a076c5f" providerId="ADAL" clId="{008CAF68-1C43-45B1-AFEB-58423BC39621}" dt="2025-07-01T07:27:23.067" v="173" actId="21"/>
          <ac:picMkLst>
            <pc:docMk/>
            <pc:sldMk cId="4141071314" sldId="262"/>
            <ac:picMk id="7" creationId="{00000000-0000-0000-0000-000000000000}"/>
          </ac:picMkLst>
        </pc:picChg>
        <pc:picChg chg="del">
          <ac:chgData name="Sonia Belabbas" userId="991f4e39-9e0d-4d06-b119-109d5a076c5f" providerId="ADAL" clId="{008CAF68-1C43-45B1-AFEB-58423BC39621}" dt="2025-07-01T07:27:23.067" v="173" actId="21"/>
          <ac:picMkLst>
            <pc:docMk/>
            <pc:sldMk cId="4141071314" sldId="262"/>
            <ac:picMk id="10" creationId="{00000000-0000-0000-0000-000000000000}"/>
          </ac:picMkLst>
        </pc:picChg>
        <pc:picChg chg="del">
          <ac:chgData name="Sonia Belabbas" userId="991f4e39-9e0d-4d06-b119-109d5a076c5f" providerId="ADAL" clId="{008CAF68-1C43-45B1-AFEB-58423BC39621}" dt="2025-07-01T07:27:23.067" v="173" actId="21"/>
          <ac:picMkLst>
            <pc:docMk/>
            <pc:sldMk cId="4141071314" sldId="262"/>
            <ac:picMk id="11" creationId="{80BD2211-A09E-45AF-9DD6-DBE9C05DAD29}"/>
          </ac:picMkLst>
        </pc:picChg>
      </pc:sldChg>
      <pc:sldChg chg="addSp modSp del mod">
        <pc:chgData name="Sonia Belabbas" userId="991f4e39-9e0d-4d06-b119-109d5a076c5f" providerId="ADAL" clId="{008CAF68-1C43-45B1-AFEB-58423BC39621}" dt="2025-07-01T10:06:46.791" v="1069" actId="47"/>
        <pc:sldMkLst>
          <pc:docMk/>
          <pc:sldMk cId="2258121715" sldId="263"/>
        </pc:sldMkLst>
        <pc:picChg chg="add mod">
          <ac:chgData name="Sonia Belabbas" userId="991f4e39-9e0d-4d06-b119-109d5a076c5f" providerId="ADAL" clId="{008CAF68-1C43-45B1-AFEB-58423BC39621}" dt="2025-07-01T07:27:37.361" v="177" actId="1076"/>
          <ac:picMkLst>
            <pc:docMk/>
            <pc:sldMk cId="2258121715" sldId="263"/>
            <ac:picMk id="3" creationId="{80BD2211-A09E-45AF-9DD6-DBE9C05DAD29}"/>
          </ac:picMkLst>
        </pc:picChg>
        <pc:picChg chg="add mod">
          <ac:chgData name="Sonia Belabbas" userId="991f4e39-9e0d-4d06-b119-109d5a076c5f" providerId="ADAL" clId="{008CAF68-1C43-45B1-AFEB-58423BC39621}" dt="2025-07-01T07:27:34.860" v="176" actId="1076"/>
          <ac:picMkLst>
            <pc:docMk/>
            <pc:sldMk cId="2258121715" sldId="263"/>
            <ac:picMk id="7" creationId="{00000000-0000-0000-0000-000000000000}"/>
          </ac:picMkLst>
        </pc:picChg>
        <pc:picChg chg="add mod">
          <ac:chgData name="Sonia Belabbas" userId="991f4e39-9e0d-4d06-b119-109d5a076c5f" providerId="ADAL" clId="{008CAF68-1C43-45B1-AFEB-58423BC39621}" dt="2025-07-01T07:27:40.639" v="178" actId="1076"/>
          <ac:picMkLst>
            <pc:docMk/>
            <pc:sldMk cId="2258121715" sldId="263"/>
            <ac:picMk id="10" creationId="{00000000-0000-0000-0000-000000000000}"/>
          </ac:picMkLst>
        </pc:picChg>
        <pc:picChg chg="mod">
          <ac:chgData name="Sonia Belabbas" userId="991f4e39-9e0d-4d06-b119-109d5a076c5f" providerId="ADAL" clId="{008CAF68-1C43-45B1-AFEB-58423BC39621}" dt="2025-07-01T07:27:46.549" v="179" actId="1076"/>
          <ac:picMkLst>
            <pc:docMk/>
            <pc:sldMk cId="2258121715" sldId="263"/>
            <ac:picMk id="14" creationId="{00000000-0000-0000-0000-000000000000}"/>
          </ac:picMkLst>
        </pc:picChg>
      </pc:sldChg>
      <pc:sldChg chg="del">
        <pc:chgData name="Sonia Belabbas" userId="991f4e39-9e0d-4d06-b119-109d5a076c5f" providerId="ADAL" clId="{008CAF68-1C43-45B1-AFEB-58423BC39621}" dt="2025-07-01T10:07:04.146" v="1072" actId="47"/>
        <pc:sldMkLst>
          <pc:docMk/>
          <pc:sldMk cId="257719787" sldId="264"/>
        </pc:sldMkLst>
      </pc:sldChg>
      <pc:sldChg chg="delSp mod">
        <pc:chgData name="Sonia Belabbas" userId="991f4e39-9e0d-4d06-b119-109d5a076c5f" providerId="ADAL" clId="{008CAF68-1C43-45B1-AFEB-58423BC39621}" dt="2025-07-01T10:00:58.706" v="995" actId="478"/>
        <pc:sldMkLst>
          <pc:docMk/>
          <pc:sldMk cId="342007304" sldId="265"/>
        </pc:sldMkLst>
        <pc:spChg chg="del">
          <ac:chgData name="Sonia Belabbas" userId="991f4e39-9e0d-4d06-b119-109d5a076c5f" providerId="ADAL" clId="{008CAF68-1C43-45B1-AFEB-58423BC39621}" dt="2025-07-01T10:00:58.706" v="995" actId="478"/>
          <ac:spMkLst>
            <pc:docMk/>
            <pc:sldMk cId="342007304" sldId="265"/>
            <ac:spMk id="2" creationId="{00000000-0000-0000-0000-000000000000}"/>
          </ac:spMkLst>
        </pc:spChg>
      </pc:sldChg>
      <pc:sldChg chg="modSp mod">
        <pc:chgData name="Sonia Belabbas" userId="991f4e39-9e0d-4d06-b119-109d5a076c5f" providerId="ADAL" clId="{008CAF68-1C43-45B1-AFEB-58423BC39621}" dt="2025-07-01T12:58:13.448" v="1213" actId="20577"/>
        <pc:sldMkLst>
          <pc:docMk/>
          <pc:sldMk cId="4232998571" sldId="268"/>
        </pc:sldMkLst>
        <pc:spChg chg="mod">
          <ac:chgData name="Sonia Belabbas" userId="991f4e39-9e0d-4d06-b119-109d5a076c5f" providerId="ADAL" clId="{008CAF68-1C43-45B1-AFEB-58423BC39621}" dt="2025-07-01T12:58:13.448" v="1213" actId="20577"/>
          <ac:spMkLst>
            <pc:docMk/>
            <pc:sldMk cId="4232998571" sldId="268"/>
            <ac:spMk id="3" creationId="{65110553-FC5E-4971-8992-F14B62F9C602}"/>
          </ac:spMkLst>
        </pc:spChg>
      </pc:sldChg>
      <pc:sldChg chg="modSp del mod">
        <pc:chgData name="Sonia Belabbas" userId="991f4e39-9e0d-4d06-b119-109d5a076c5f" providerId="ADAL" clId="{008CAF68-1C43-45B1-AFEB-58423BC39621}" dt="2025-07-01T13:20:15.338" v="1421" actId="47"/>
        <pc:sldMkLst>
          <pc:docMk/>
          <pc:sldMk cId="48237199" sldId="271"/>
        </pc:sldMkLst>
        <pc:picChg chg="mod">
          <ac:chgData name="Sonia Belabbas" userId="991f4e39-9e0d-4d06-b119-109d5a076c5f" providerId="ADAL" clId="{008CAF68-1C43-45B1-AFEB-58423BC39621}" dt="2025-07-01T09:47:55.703" v="840" actId="1076"/>
          <ac:picMkLst>
            <pc:docMk/>
            <pc:sldMk cId="48237199" sldId="271"/>
            <ac:picMk id="8" creationId="{E8FE47E6-2626-4498-495F-D523476319D0}"/>
          </ac:picMkLst>
        </pc:picChg>
      </pc:sldChg>
      <pc:sldChg chg="new del">
        <pc:chgData name="Sonia Belabbas" userId="991f4e39-9e0d-4d06-b119-109d5a076c5f" providerId="ADAL" clId="{008CAF68-1C43-45B1-AFEB-58423BC39621}" dt="2025-07-01T07:27:16.643" v="172" actId="47"/>
        <pc:sldMkLst>
          <pc:docMk/>
          <pc:sldMk cId="3848886104" sldId="273"/>
        </pc:sldMkLst>
      </pc:sldChg>
      <pc:sldChg chg="delSp new del mod">
        <pc:chgData name="Sonia Belabbas" userId="991f4e39-9e0d-4d06-b119-109d5a076c5f" providerId="ADAL" clId="{008CAF68-1C43-45B1-AFEB-58423BC39621}" dt="2025-07-01T13:20:07.283" v="1420" actId="47"/>
        <pc:sldMkLst>
          <pc:docMk/>
          <pc:sldMk cId="4056275174" sldId="273"/>
        </pc:sldMkLst>
        <pc:spChg chg="del">
          <ac:chgData name="Sonia Belabbas" userId="991f4e39-9e0d-4d06-b119-109d5a076c5f" providerId="ADAL" clId="{008CAF68-1C43-45B1-AFEB-58423BC39621}" dt="2025-07-01T09:56:12.805" v="961" actId="478"/>
          <ac:spMkLst>
            <pc:docMk/>
            <pc:sldMk cId="4056275174" sldId="273"/>
            <ac:spMk id="3" creationId="{4D0DBCF9-4016-A51D-CA79-8C8200D8CDD3}"/>
          </ac:spMkLst>
        </pc:spChg>
      </pc:sldChg>
      <pc:sldChg chg="addSp delSp modSp new mod">
        <pc:chgData name="Sonia Belabbas" userId="991f4e39-9e0d-4d06-b119-109d5a076c5f" providerId="ADAL" clId="{008CAF68-1C43-45B1-AFEB-58423BC39621}" dt="2025-07-01T10:06:36.046" v="1068" actId="478"/>
        <pc:sldMkLst>
          <pc:docMk/>
          <pc:sldMk cId="1020228785" sldId="274"/>
        </pc:sldMkLst>
        <pc:spChg chg="del">
          <ac:chgData name="Sonia Belabbas" userId="991f4e39-9e0d-4d06-b119-109d5a076c5f" providerId="ADAL" clId="{008CAF68-1C43-45B1-AFEB-58423BC39621}" dt="2025-07-01T10:06:36.046" v="1068" actId="478"/>
          <ac:spMkLst>
            <pc:docMk/>
            <pc:sldMk cId="1020228785" sldId="274"/>
            <ac:spMk id="2" creationId="{1C16ABAE-F70E-BB7D-E978-AA1C9E8C50F1}"/>
          </ac:spMkLst>
        </pc:spChg>
        <pc:spChg chg="add mod">
          <ac:chgData name="Sonia Belabbas" userId="991f4e39-9e0d-4d06-b119-109d5a076c5f" providerId="ADAL" clId="{008CAF68-1C43-45B1-AFEB-58423BC39621}" dt="2025-07-01T10:06:30.937" v="1067"/>
          <ac:spMkLst>
            <pc:docMk/>
            <pc:sldMk cId="1020228785" sldId="274"/>
            <ac:spMk id="4" creationId="{F9C6F672-144C-0F2B-7E09-318C015ACE40}"/>
          </ac:spMkLst>
        </pc:spChg>
        <pc:spChg chg="add mod">
          <ac:chgData name="Sonia Belabbas" userId="991f4e39-9e0d-4d06-b119-109d5a076c5f" providerId="ADAL" clId="{008CAF68-1C43-45B1-AFEB-58423BC39621}" dt="2025-07-01T10:06:30.937" v="1067"/>
          <ac:spMkLst>
            <pc:docMk/>
            <pc:sldMk cId="1020228785" sldId="274"/>
            <ac:spMk id="5" creationId="{6CEA6CB2-A755-13A0-C771-C2B551C438E9}"/>
          </ac:spMkLst>
        </pc:spChg>
        <pc:spChg chg="add mod">
          <ac:chgData name="Sonia Belabbas" userId="991f4e39-9e0d-4d06-b119-109d5a076c5f" providerId="ADAL" clId="{008CAF68-1C43-45B1-AFEB-58423BC39621}" dt="2025-07-01T10:06:30.937" v="1067"/>
          <ac:spMkLst>
            <pc:docMk/>
            <pc:sldMk cId="1020228785" sldId="274"/>
            <ac:spMk id="8" creationId="{62A16B6F-B331-60C7-B4B6-CDD3920B5110}"/>
          </ac:spMkLst>
        </pc:spChg>
        <pc:picChg chg="add mod">
          <ac:chgData name="Sonia Belabbas" userId="991f4e39-9e0d-4d06-b119-109d5a076c5f" providerId="ADAL" clId="{008CAF68-1C43-45B1-AFEB-58423BC39621}" dt="2025-07-01T10:06:30.937" v="1067"/>
          <ac:picMkLst>
            <pc:docMk/>
            <pc:sldMk cId="1020228785" sldId="274"/>
            <ac:picMk id="6" creationId="{E47B9D22-4B23-0107-AB29-715C301567BA}"/>
          </ac:picMkLst>
        </pc:picChg>
        <pc:picChg chg="add mod">
          <ac:chgData name="Sonia Belabbas" userId="991f4e39-9e0d-4d06-b119-109d5a076c5f" providerId="ADAL" clId="{008CAF68-1C43-45B1-AFEB-58423BC39621}" dt="2025-07-01T10:06:30.937" v="1067"/>
          <ac:picMkLst>
            <pc:docMk/>
            <pc:sldMk cId="1020228785" sldId="274"/>
            <ac:picMk id="7" creationId="{DE29A4A0-AAD9-ECD1-FFCA-C010393BF0A3}"/>
          </ac:picMkLst>
        </pc:picChg>
        <pc:picChg chg="add mod">
          <ac:chgData name="Sonia Belabbas" userId="991f4e39-9e0d-4d06-b119-109d5a076c5f" providerId="ADAL" clId="{008CAF68-1C43-45B1-AFEB-58423BC39621}" dt="2025-07-01T10:06:30.937" v="1067"/>
          <ac:picMkLst>
            <pc:docMk/>
            <pc:sldMk cId="1020228785" sldId="274"/>
            <ac:picMk id="9" creationId="{C6CABF3B-CA77-D068-D866-01349987C5B9}"/>
          </ac:picMkLst>
        </pc:picChg>
        <pc:picChg chg="add mod">
          <ac:chgData name="Sonia Belabbas" userId="991f4e39-9e0d-4d06-b119-109d5a076c5f" providerId="ADAL" clId="{008CAF68-1C43-45B1-AFEB-58423BC39621}" dt="2025-07-01T10:06:30.937" v="1067"/>
          <ac:picMkLst>
            <pc:docMk/>
            <pc:sldMk cId="1020228785" sldId="274"/>
            <ac:picMk id="10" creationId="{CCB5E815-39A6-ECB5-7B76-B6112CBFA1E7}"/>
          </ac:picMkLst>
        </pc:picChg>
        <pc:picChg chg="add mod">
          <ac:chgData name="Sonia Belabbas" userId="991f4e39-9e0d-4d06-b119-109d5a076c5f" providerId="ADAL" clId="{008CAF68-1C43-45B1-AFEB-58423BC39621}" dt="2025-07-01T10:06:30.937" v="1067"/>
          <ac:picMkLst>
            <pc:docMk/>
            <pc:sldMk cId="1020228785" sldId="274"/>
            <ac:picMk id="11" creationId="{45C38CAD-7959-991E-8540-478953278FAA}"/>
          </ac:picMkLst>
        </pc:picChg>
      </pc:sldChg>
      <pc:sldChg chg="addSp delSp modSp new mod">
        <pc:chgData name="Sonia Belabbas" userId="991f4e39-9e0d-4d06-b119-109d5a076c5f" providerId="ADAL" clId="{008CAF68-1C43-45B1-AFEB-58423BC39621}" dt="2025-07-01T10:07:00.790" v="1071" actId="478"/>
        <pc:sldMkLst>
          <pc:docMk/>
          <pc:sldMk cId="3644913938" sldId="275"/>
        </pc:sldMkLst>
        <pc:spChg chg="del">
          <ac:chgData name="Sonia Belabbas" userId="991f4e39-9e0d-4d06-b119-109d5a076c5f" providerId="ADAL" clId="{008CAF68-1C43-45B1-AFEB-58423BC39621}" dt="2025-07-01T10:07:00.790" v="1071" actId="478"/>
          <ac:spMkLst>
            <pc:docMk/>
            <pc:sldMk cId="3644913938" sldId="275"/>
            <ac:spMk id="2" creationId="{93C9A135-6428-0640-B30C-84EB490320E9}"/>
          </ac:spMkLst>
        </pc:spChg>
        <pc:spChg chg="add mod">
          <ac:chgData name="Sonia Belabbas" userId="991f4e39-9e0d-4d06-b119-109d5a076c5f" providerId="ADAL" clId="{008CAF68-1C43-45B1-AFEB-58423BC39621}" dt="2025-07-01T10:06:55.696" v="1070"/>
          <ac:spMkLst>
            <pc:docMk/>
            <pc:sldMk cId="3644913938" sldId="275"/>
            <ac:spMk id="5" creationId="{928ADF25-E92A-7B55-1EB2-AF9DA7799BDE}"/>
          </ac:spMkLst>
        </pc:spChg>
        <pc:spChg chg="add mod">
          <ac:chgData name="Sonia Belabbas" userId="991f4e39-9e0d-4d06-b119-109d5a076c5f" providerId="ADAL" clId="{008CAF68-1C43-45B1-AFEB-58423BC39621}" dt="2025-07-01T10:06:55.696" v="1070"/>
          <ac:spMkLst>
            <pc:docMk/>
            <pc:sldMk cId="3644913938" sldId="275"/>
            <ac:spMk id="7" creationId="{3BEF5D30-0CCF-59C8-49C8-65569B1F3A14}"/>
          </ac:spMkLst>
        </pc:spChg>
        <pc:spChg chg="add mod">
          <ac:chgData name="Sonia Belabbas" userId="991f4e39-9e0d-4d06-b119-109d5a076c5f" providerId="ADAL" clId="{008CAF68-1C43-45B1-AFEB-58423BC39621}" dt="2025-07-01T10:06:55.696" v="1070"/>
          <ac:spMkLst>
            <pc:docMk/>
            <pc:sldMk cId="3644913938" sldId="275"/>
            <ac:spMk id="9" creationId="{32FCB1D8-304B-E922-217A-98C63BD64A15}"/>
          </ac:spMkLst>
        </pc:spChg>
        <pc:spChg chg="mod">
          <ac:chgData name="Sonia Belabbas" userId="991f4e39-9e0d-4d06-b119-109d5a076c5f" providerId="ADAL" clId="{008CAF68-1C43-45B1-AFEB-58423BC39621}" dt="2025-07-01T10:06:55.696" v="1070"/>
          <ac:spMkLst>
            <pc:docMk/>
            <pc:sldMk cId="3644913938" sldId="275"/>
            <ac:spMk id="11" creationId="{55EC9C6F-02CE-BE46-D95E-5079D5AB9C16}"/>
          </ac:spMkLst>
        </pc:spChg>
        <pc:spChg chg="mod">
          <ac:chgData name="Sonia Belabbas" userId="991f4e39-9e0d-4d06-b119-109d5a076c5f" providerId="ADAL" clId="{008CAF68-1C43-45B1-AFEB-58423BC39621}" dt="2025-07-01T10:06:55.696" v="1070"/>
          <ac:spMkLst>
            <pc:docMk/>
            <pc:sldMk cId="3644913938" sldId="275"/>
            <ac:spMk id="14" creationId="{0EAEB0A7-890C-BECB-A14B-6131BAA834F5}"/>
          </ac:spMkLst>
        </pc:spChg>
        <pc:spChg chg="mod">
          <ac:chgData name="Sonia Belabbas" userId="991f4e39-9e0d-4d06-b119-109d5a076c5f" providerId="ADAL" clId="{008CAF68-1C43-45B1-AFEB-58423BC39621}" dt="2025-07-01T10:06:55.696" v="1070"/>
          <ac:spMkLst>
            <pc:docMk/>
            <pc:sldMk cId="3644913938" sldId="275"/>
            <ac:spMk id="17" creationId="{315660D0-5346-F4ED-0ED1-8CF28D188F0F}"/>
          </ac:spMkLst>
        </pc:spChg>
        <pc:spChg chg="add mod">
          <ac:chgData name="Sonia Belabbas" userId="991f4e39-9e0d-4d06-b119-109d5a076c5f" providerId="ADAL" clId="{008CAF68-1C43-45B1-AFEB-58423BC39621}" dt="2025-07-01T10:06:55.696" v="1070"/>
          <ac:spMkLst>
            <pc:docMk/>
            <pc:sldMk cId="3644913938" sldId="275"/>
            <ac:spMk id="20" creationId="{5A7A006B-A1F9-D626-8ABD-5460603D84AB}"/>
          </ac:spMkLst>
        </pc:spChg>
        <pc:spChg chg="add mod">
          <ac:chgData name="Sonia Belabbas" userId="991f4e39-9e0d-4d06-b119-109d5a076c5f" providerId="ADAL" clId="{008CAF68-1C43-45B1-AFEB-58423BC39621}" dt="2025-07-01T10:06:55.696" v="1070"/>
          <ac:spMkLst>
            <pc:docMk/>
            <pc:sldMk cId="3644913938" sldId="275"/>
            <ac:spMk id="21" creationId="{5257E1E5-88DE-E3DA-C553-A5B8FC6D5804}"/>
          </ac:spMkLst>
        </pc:spChg>
        <pc:spChg chg="add mod">
          <ac:chgData name="Sonia Belabbas" userId="991f4e39-9e0d-4d06-b119-109d5a076c5f" providerId="ADAL" clId="{008CAF68-1C43-45B1-AFEB-58423BC39621}" dt="2025-07-01T10:06:55.696" v="1070"/>
          <ac:spMkLst>
            <pc:docMk/>
            <pc:sldMk cId="3644913938" sldId="275"/>
            <ac:spMk id="24" creationId="{EC1CDF1A-3963-52BA-C10A-C2F655D27309}"/>
          </ac:spMkLst>
        </pc:spChg>
        <pc:spChg chg="add mod">
          <ac:chgData name="Sonia Belabbas" userId="991f4e39-9e0d-4d06-b119-109d5a076c5f" providerId="ADAL" clId="{008CAF68-1C43-45B1-AFEB-58423BC39621}" dt="2025-07-01T10:06:55.696" v="1070"/>
          <ac:spMkLst>
            <pc:docMk/>
            <pc:sldMk cId="3644913938" sldId="275"/>
            <ac:spMk id="25" creationId="{720A0F62-FA8C-0F0F-5D84-4D8618E12734}"/>
          </ac:spMkLst>
        </pc:spChg>
      </pc:sldChg>
      <pc:sldChg chg="modSp new mod">
        <pc:chgData name="Sonia Belabbas" userId="991f4e39-9e0d-4d06-b119-109d5a076c5f" providerId="ADAL" clId="{008CAF68-1C43-45B1-AFEB-58423BC39621}" dt="2025-07-01T12:55:50.980" v="1192" actId="20577"/>
        <pc:sldMkLst>
          <pc:docMk/>
          <pc:sldMk cId="1401845256" sldId="276"/>
        </pc:sldMkLst>
        <pc:spChg chg="mod">
          <ac:chgData name="Sonia Belabbas" userId="991f4e39-9e0d-4d06-b119-109d5a076c5f" providerId="ADAL" clId="{008CAF68-1C43-45B1-AFEB-58423BC39621}" dt="2025-07-01T12:55:50.980" v="1192" actId="20577"/>
          <ac:spMkLst>
            <pc:docMk/>
            <pc:sldMk cId="1401845256" sldId="276"/>
            <ac:spMk id="4" creationId="{E00AC736-2EA8-F7C3-4F13-DF00CD391E54}"/>
          </ac:spMkLst>
        </pc:spChg>
      </pc:sldChg>
      <pc:sldChg chg="new">
        <pc:chgData name="Sonia Belabbas" userId="991f4e39-9e0d-4d06-b119-109d5a076c5f" providerId="ADAL" clId="{008CAF68-1C43-45B1-AFEB-58423BC39621}" dt="2025-07-01T12:56:09.634" v="1193" actId="680"/>
        <pc:sldMkLst>
          <pc:docMk/>
          <pc:sldMk cId="2173983071" sldId="277"/>
        </pc:sldMkLst>
      </pc:sldChg>
      <pc:sldChg chg="addSp modSp new mod">
        <pc:chgData name="Sonia Belabbas" userId="991f4e39-9e0d-4d06-b119-109d5a076c5f" providerId="ADAL" clId="{008CAF68-1C43-45B1-AFEB-58423BC39621}" dt="2025-07-01T13:01:02.691" v="1216" actId="1076"/>
        <pc:sldMkLst>
          <pc:docMk/>
          <pc:sldMk cId="3512107672" sldId="278"/>
        </pc:sldMkLst>
        <pc:spChg chg="add mod">
          <ac:chgData name="Sonia Belabbas" userId="991f4e39-9e0d-4d06-b119-109d5a076c5f" providerId="ADAL" clId="{008CAF68-1C43-45B1-AFEB-58423BC39621}" dt="2025-07-01T13:01:02.691" v="1216" actId="1076"/>
          <ac:spMkLst>
            <pc:docMk/>
            <pc:sldMk cId="3512107672" sldId="278"/>
            <ac:spMk id="4" creationId="{54118E12-D627-13C8-CF28-DF8300271B46}"/>
          </ac:spMkLst>
        </pc:spChg>
        <pc:spChg chg="mod">
          <ac:chgData name="Sonia Belabbas" userId="991f4e39-9e0d-4d06-b119-109d5a076c5f" providerId="ADAL" clId="{008CAF68-1C43-45B1-AFEB-58423BC39621}" dt="2025-07-01T13:00:58.271" v="1215"/>
          <ac:spMkLst>
            <pc:docMk/>
            <pc:sldMk cId="3512107672" sldId="278"/>
            <ac:spMk id="6" creationId="{596D4238-4F93-A81B-A8BB-9E9EB53CB301}"/>
          </ac:spMkLst>
        </pc:spChg>
        <pc:spChg chg="mod">
          <ac:chgData name="Sonia Belabbas" userId="991f4e39-9e0d-4d06-b119-109d5a076c5f" providerId="ADAL" clId="{008CAF68-1C43-45B1-AFEB-58423BC39621}" dt="2025-07-01T13:00:58.271" v="1215"/>
          <ac:spMkLst>
            <pc:docMk/>
            <pc:sldMk cId="3512107672" sldId="278"/>
            <ac:spMk id="7" creationId="{7DC3457A-B76F-06FF-D1CC-B553A9FC210D}"/>
          </ac:spMkLst>
        </pc:spChg>
        <pc:spChg chg="add mod">
          <ac:chgData name="Sonia Belabbas" userId="991f4e39-9e0d-4d06-b119-109d5a076c5f" providerId="ADAL" clId="{008CAF68-1C43-45B1-AFEB-58423BC39621}" dt="2025-07-01T13:01:02.691" v="1216" actId="1076"/>
          <ac:spMkLst>
            <pc:docMk/>
            <pc:sldMk cId="3512107672" sldId="278"/>
            <ac:spMk id="8" creationId="{82402E27-D61E-B829-EF08-FA1EE359C7AC}"/>
          </ac:spMkLst>
        </pc:spChg>
        <pc:spChg chg="mod">
          <ac:chgData name="Sonia Belabbas" userId="991f4e39-9e0d-4d06-b119-109d5a076c5f" providerId="ADAL" clId="{008CAF68-1C43-45B1-AFEB-58423BC39621}" dt="2025-07-01T13:00:58.271" v="1215"/>
          <ac:spMkLst>
            <pc:docMk/>
            <pc:sldMk cId="3512107672" sldId="278"/>
            <ac:spMk id="10" creationId="{96D30931-7290-DAD6-D23E-9050FD99C6B0}"/>
          </ac:spMkLst>
        </pc:spChg>
        <pc:spChg chg="mod">
          <ac:chgData name="Sonia Belabbas" userId="991f4e39-9e0d-4d06-b119-109d5a076c5f" providerId="ADAL" clId="{008CAF68-1C43-45B1-AFEB-58423BC39621}" dt="2025-07-01T13:00:58.271" v="1215"/>
          <ac:spMkLst>
            <pc:docMk/>
            <pc:sldMk cId="3512107672" sldId="278"/>
            <ac:spMk id="11" creationId="{7B8FF7E9-0B04-FFCC-6FAC-9D26D2ED1302}"/>
          </ac:spMkLst>
        </pc:spChg>
        <pc:spChg chg="mod">
          <ac:chgData name="Sonia Belabbas" userId="991f4e39-9e0d-4d06-b119-109d5a076c5f" providerId="ADAL" clId="{008CAF68-1C43-45B1-AFEB-58423BC39621}" dt="2025-07-01T13:01:02.691" v="1216" actId="1076"/>
          <ac:spMkLst>
            <pc:docMk/>
            <pc:sldMk cId="3512107672" sldId="278"/>
            <ac:spMk id="13" creationId="{697CF285-C9A8-FC46-59FD-52410641075F}"/>
          </ac:spMkLst>
        </pc:spChg>
        <pc:spChg chg="mod">
          <ac:chgData name="Sonia Belabbas" userId="991f4e39-9e0d-4d06-b119-109d5a076c5f" providerId="ADAL" clId="{008CAF68-1C43-45B1-AFEB-58423BC39621}" dt="2025-07-01T13:01:02.691" v="1216" actId="1076"/>
          <ac:spMkLst>
            <pc:docMk/>
            <pc:sldMk cId="3512107672" sldId="278"/>
            <ac:spMk id="14" creationId="{85338144-381F-B58B-D39B-E73FCF05944B}"/>
          </ac:spMkLst>
        </pc:spChg>
        <pc:spChg chg="mod">
          <ac:chgData name="Sonia Belabbas" userId="991f4e39-9e0d-4d06-b119-109d5a076c5f" providerId="ADAL" clId="{008CAF68-1C43-45B1-AFEB-58423BC39621}" dt="2025-07-01T13:01:02.691" v="1216" actId="1076"/>
          <ac:spMkLst>
            <pc:docMk/>
            <pc:sldMk cId="3512107672" sldId="278"/>
            <ac:spMk id="15" creationId="{53C7254F-574C-3006-9084-DBB770697A69}"/>
          </ac:spMkLst>
        </pc:spChg>
        <pc:spChg chg="add mod">
          <ac:chgData name="Sonia Belabbas" userId="991f4e39-9e0d-4d06-b119-109d5a076c5f" providerId="ADAL" clId="{008CAF68-1C43-45B1-AFEB-58423BC39621}" dt="2025-07-01T13:01:02.691" v="1216" actId="1076"/>
          <ac:spMkLst>
            <pc:docMk/>
            <pc:sldMk cId="3512107672" sldId="278"/>
            <ac:spMk id="16" creationId="{394FC780-C914-92FF-2451-F3A8AA87B09C}"/>
          </ac:spMkLst>
        </pc:spChg>
        <pc:spChg chg="add mod">
          <ac:chgData name="Sonia Belabbas" userId="991f4e39-9e0d-4d06-b119-109d5a076c5f" providerId="ADAL" clId="{008CAF68-1C43-45B1-AFEB-58423BC39621}" dt="2025-07-01T13:01:02.691" v="1216" actId="1076"/>
          <ac:spMkLst>
            <pc:docMk/>
            <pc:sldMk cId="3512107672" sldId="278"/>
            <ac:spMk id="17" creationId="{DEEB9136-EB96-C3F0-CEAB-274C97A39EA2}"/>
          </ac:spMkLst>
        </pc:spChg>
        <pc:spChg chg="add mod">
          <ac:chgData name="Sonia Belabbas" userId="991f4e39-9e0d-4d06-b119-109d5a076c5f" providerId="ADAL" clId="{008CAF68-1C43-45B1-AFEB-58423BC39621}" dt="2025-07-01T13:01:02.691" v="1216" actId="1076"/>
          <ac:spMkLst>
            <pc:docMk/>
            <pc:sldMk cId="3512107672" sldId="278"/>
            <ac:spMk id="18" creationId="{1307AC88-FF3D-45E6-AB0A-19B710360BBB}"/>
          </ac:spMkLst>
        </pc:spChg>
        <pc:spChg chg="mod">
          <ac:chgData name="Sonia Belabbas" userId="991f4e39-9e0d-4d06-b119-109d5a076c5f" providerId="ADAL" clId="{008CAF68-1C43-45B1-AFEB-58423BC39621}" dt="2025-07-01T13:01:02.691" v="1216" actId="1076"/>
          <ac:spMkLst>
            <pc:docMk/>
            <pc:sldMk cId="3512107672" sldId="278"/>
            <ac:spMk id="19" creationId="{D396EC16-D6DF-9D2A-DD39-0148648B5F3F}"/>
          </ac:spMkLst>
        </pc:spChg>
        <pc:spChg chg="add mod">
          <ac:chgData name="Sonia Belabbas" userId="991f4e39-9e0d-4d06-b119-109d5a076c5f" providerId="ADAL" clId="{008CAF68-1C43-45B1-AFEB-58423BC39621}" dt="2025-07-01T13:01:02.691" v="1216" actId="1076"/>
          <ac:spMkLst>
            <pc:docMk/>
            <pc:sldMk cId="3512107672" sldId="278"/>
            <ac:spMk id="20" creationId="{7291C330-B886-20F4-4C30-5AF06F5B8DE6}"/>
          </ac:spMkLst>
        </pc:spChg>
      </pc:sldChg>
      <pc:sldChg chg="addSp modSp new del">
        <pc:chgData name="Sonia Belabbas" userId="991f4e39-9e0d-4d06-b119-109d5a076c5f" providerId="ADAL" clId="{008CAF68-1C43-45B1-AFEB-58423BC39621}" dt="2025-07-01T13:15:09.454" v="1320" actId="47"/>
        <pc:sldMkLst>
          <pc:docMk/>
          <pc:sldMk cId="1976237762" sldId="279"/>
        </pc:sldMkLst>
        <pc:spChg chg="add mod">
          <ac:chgData name="Sonia Belabbas" userId="991f4e39-9e0d-4d06-b119-109d5a076c5f" providerId="ADAL" clId="{008CAF68-1C43-45B1-AFEB-58423BC39621}" dt="2025-07-01T13:05:21.695" v="1227"/>
          <ac:spMkLst>
            <pc:docMk/>
            <pc:sldMk cId="1976237762" sldId="279"/>
            <ac:spMk id="4" creationId="{F263134F-1B99-7183-AAE2-D6F85056ED54}"/>
          </ac:spMkLst>
        </pc:spChg>
        <pc:spChg chg="add mod">
          <ac:chgData name="Sonia Belabbas" userId="991f4e39-9e0d-4d06-b119-109d5a076c5f" providerId="ADAL" clId="{008CAF68-1C43-45B1-AFEB-58423BC39621}" dt="2025-07-01T13:05:21.695" v="1227"/>
          <ac:spMkLst>
            <pc:docMk/>
            <pc:sldMk cId="1976237762" sldId="279"/>
            <ac:spMk id="5" creationId="{E4CC4A68-D0B4-1CFE-3D86-4B3FE68BF084}"/>
          </ac:spMkLst>
        </pc:spChg>
        <pc:spChg chg="add mod">
          <ac:chgData name="Sonia Belabbas" userId="991f4e39-9e0d-4d06-b119-109d5a076c5f" providerId="ADAL" clId="{008CAF68-1C43-45B1-AFEB-58423BC39621}" dt="2025-07-01T13:05:21.695" v="1227"/>
          <ac:spMkLst>
            <pc:docMk/>
            <pc:sldMk cId="1976237762" sldId="279"/>
            <ac:spMk id="6" creationId="{6A15797B-7033-7E69-7492-C5EF7BEF65F6}"/>
          </ac:spMkLst>
        </pc:spChg>
      </pc:sldChg>
      <pc:sldChg chg="delSp new mod">
        <pc:chgData name="Sonia Belabbas" userId="991f4e39-9e0d-4d06-b119-109d5a076c5f" providerId="ADAL" clId="{008CAF68-1C43-45B1-AFEB-58423BC39621}" dt="2025-07-01T13:15:19.192" v="1321" actId="478"/>
        <pc:sldMkLst>
          <pc:docMk/>
          <pc:sldMk cId="3723441319" sldId="280"/>
        </pc:sldMkLst>
        <pc:spChg chg="del">
          <ac:chgData name="Sonia Belabbas" userId="991f4e39-9e0d-4d06-b119-109d5a076c5f" providerId="ADAL" clId="{008CAF68-1C43-45B1-AFEB-58423BC39621}" dt="2025-07-01T13:15:19.192" v="1321" actId="478"/>
          <ac:spMkLst>
            <pc:docMk/>
            <pc:sldMk cId="3723441319" sldId="280"/>
            <ac:spMk id="2" creationId="{702C74CF-04D3-2B44-3CDC-C66917478922}"/>
          </ac:spMkLst>
        </pc:spChg>
      </pc:sldChg>
      <pc:sldChg chg="delSp modSp new mod">
        <pc:chgData name="Sonia Belabbas" userId="991f4e39-9e0d-4d06-b119-109d5a076c5f" providerId="ADAL" clId="{008CAF68-1C43-45B1-AFEB-58423BC39621}" dt="2025-07-01T13:19:57.348" v="1419"/>
        <pc:sldMkLst>
          <pc:docMk/>
          <pc:sldMk cId="1477740531" sldId="281"/>
        </pc:sldMkLst>
        <pc:spChg chg="del">
          <ac:chgData name="Sonia Belabbas" userId="991f4e39-9e0d-4d06-b119-109d5a076c5f" providerId="ADAL" clId="{008CAF68-1C43-45B1-AFEB-58423BC39621}" dt="2025-07-01T13:19:21.853" v="1409" actId="478"/>
          <ac:spMkLst>
            <pc:docMk/>
            <pc:sldMk cId="1477740531" sldId="281"/>
            <ac:spMk id="3" creationId="{204C29BD-CBFB-2DBE-45F2-FBF0308F7789}"/>
          </ac:spMkLst>
        </pc:spChg>
        <pc:spChg chg="mod">
          <ac:chgData name="Sonia Belabbas" userId="991f4e39-9e0d-4d06-b119-109d5a076c5f" providerId="ADAL" clId="{008CAF68-1C43-45B1-AFEB-58423BC39621}" dt="2025-07-01T13:19:57.348" v="1419"/>
          <ac:spMkLst>
            <pc:docMk/>
            <pc:sldMk cId="1477740531" sldId="281"/>
            <ac:spMk id="4" creationId="{E188489D-FAB1-D381-2289-12590E6B44A2}"/>
          </ac:spMkLst>
        </pc:spChg>
      </pc:sldChg>
      <pc:sldChg chg="new del">
        <pc:chgData name="Sonia Belabbas" userId="991f4e39-9e0d-4d06-b119-109d5a076c5f" providerId="ADAL" clId="{008CAF68-1C43-45B1-AFEB-58423BC39621}" dt="2025-07-01T13:19:04.075" v="1407" actId="680"/>
        <pc:sldMkLst>
          <pc:docMk/>
          <pc:sldMk cId="1689956229" sldId="281"/>
        </pc:sldMkLst>
      </pc:sldChg>
      <pc:sldChg chg="addSp modSp new mod ord">
        <pc:chgData name="Sonia Belabbas" userId="991f4e39-9e0d-4d06-b119-109d5a076c5f" providerId="ADAL" clId="{008CAF68-1C43-45B1-AFEB-58423BC39621}" dt="2025-07-02T07:21:38.439" v="1436"/>
        <pc:sldMkLst>
          <pc:docMk/>
          <pc:sldMk cId="927650109" sldId="282"/>
        </pc:sldMkLst>
        <pc:picChg chg="add mod">
          <ac:chgData name="Sonia Belabbas" userId="991f4e39-9e0d-4d06-b119-109d5a076c5f" providerId="ADAL" clId="{008CAF68-1C43-45B1-AFEB-58423BC39621}" dt="2025-07-02T07:21:34.867" v="1434" actId="1076"/>
          <ac:picMkLst>
            <pc:docMk/>
            <pc:sldMk cId="927650109" sldId="282"/>
            <ac:picMk id="4" creationId="{18AD18AF-B2AF-8A81-D8C2-A05316578413}"/>
          </ac:picMkLst>
        </pc:picChg>
      </pc:sldChg>
      <pc:sldMasterChg chg="delSldLayout modSldLayout sldLayoutOrd">
        <pc:chgData name="Sonia Belabbas" userId="991f4e39-9e0d-4d06-b119-109d5a076c5f" providerId="ADAL" clId="{008CAF68-1C43-45B1-AFEB-58423BC39621}" dt="2025-07-01T13:24:44.799" v="1431" actId="207"/>
        <pc:sldMasterMkLst>
          <pc:docMk/>
          <pc:sldMasterMk cId="3440793001" sldId="2147483648"/>
        </pc:sldMasterMkLst>
        <pc:sldLayoutChg chg="addSp delSp modSp mod">
          <pc:chgData name="Sonia Belabbas" userId="991f4e39-9e0d-4d06-b119-109d5a076c5f" providerId="ADAL" clId="{008CAF68-1C43-45B1-AFEB-58423BC39621}" dt="2025-07-01T09:38:45.287" v="519" actId="478"/>
          <pc:sldLayoutMkLst>
            <pc:docMk/>
            <pc:sldMasterMk cId="3440793001" sldId="2147483648"/>
            <pc:sldLayoutMk cId="2550189856" sldId="2147483649"/>
          </pc:sldLayoutMkLst>
          <pc:spChg chg="mod">
            <ac:chgData name="Sonia Belabbas" userId="991f4e39-9e0d-4d06-b119-109d5a076c5f" providerId="ADAL" clId="{008CAF68-1C43-45B1-AFEB-58423BC39621}" dt="2025-07-01T09:29:39.721" v="277"/>
            <ac:spMkLst>
              <pc:docMk/>
              <pc:sldMasterMk cId="3440793001" sldId="2147483648"/>
              <pc:sldLayoutMk cId="2550189856" sldId="2147483649"/>
              <ac:spMk id="6" creationId="{C919DBD3-114B-9A4A-6D6C-07CBE1020C28}"/>
            </ac:spMkLst>
          </pc:spChg>
          <pc:spChg chg="mod">
            <ac:chgData name="Sonia Belabbas" userId="991f4e39-9e0d-4d06-b119-109d5a076c5f" providerId="ADAL" clId="{008CAF68-1C43-45B1-AFEB-58423BC39621}" dt="2025-07-01T09:30:41.774" v="285" actId="255"/>
            <ac:spMkLst>
              <pc:docMk/>
              <pc:sldMasterMk cId="3440793001" sldId="2147483648"/>
              <pc:sldLayoutMk cId="2550189856" sldId="2147483649"/>
              <ac:spMk id="9" creationId="{794EF8D3-F5B1-E078-7506-F61083805B17}"/>
            </ac:spMkLst>
          </pc:spChg>
          <pc:spChg chg="del">
            <ac:chgData name="Sonia Belabbas" userId="991f4e39-9e0d-4d06-b119-109d5a076c5f" providerId="ADAL" clId="{008CAF68-1C43-45B1-AFEB-58423BC39621}" dt="2025-07-01T09:30:48.809" v="286" actId="478"/>
            <ac:spMkLst>
              <pc:docMk/>
              <pc:sldMasterMk cId="3440793001" sldId="2147483648"/>
              <pc:sldLayoutMk cId="2550189856" sldId="2147483649"/>
              <ac:spMk id="10" creationId="{00000000-0000-0000-0000-000000000000}"/>
            </ac:spMkLst>
          </pc:spChg>
          <pc:grpChg chg="add mod">
            <ac:chgData name="Sonia Belabbas" userId="991f4e39-9e0d-4d06-b119-109d5a076c5f" providerId="ADAL" clId="{008CAF68-1C43-45B1-AFEB-58423BC39621}" dt="2025-07-01T09:30:21.085" v="284" actId="14100"/>
            <ac:grpSpMkLst>
              <pc:docMk/>
              <pc:sldMasterMk cId="3440793001" sldId="2147483648"/>
              <pc:sldLayoutMk cId="2550189856" sldId="2147483649"/>
              <ac:grpSpMk id="4" creationId="{34B97830-F581-B3B0-C96F-2D8736CD2FE6}"/>
            </ac:grpSpMkLst>
          </pc:grpChg>
          <pc:picChg chg="mod">
            <ac:chgData name="Sonia Belabbas" userId="991f4e39-9e0d-4d06-b119-109d5a076c5f" providerId="ADAL" clId="{008CAF68-1C43-45B1-AFEB-58423BC39621}" dt="2025-07-01T09:29:50.604" v="280" actId="1076"/>
            <ac:picMkLst>
              <pc:docMk/>
              <pc:sldMasterMk cId="3440793001" sldId="2147483648"/>
              <pc:sldLayoutMk cId="2550189856" sldId="2147483649"/>
              <ac:picMk id="7" creationId="{00000000-0000-0000-0000-000000000000}"/>
            </ac:picMkLst>
          </pc:picChg>
          <pc:picChg chg="add del mod">
            <ac:chgData name="Sonia Belabbas" userId="991f4e39-9e0d-4d06-b119-109d5a076c5f" providerId="ADAL" clId="{008CAF68-1C43-45B1-AFEB-58423BC39621}" dt="2025-07-01T09:38:45.287" v="519" actId="478"/>
            <ac:picMkLst>
              <pc:docMk/>
              <pc:sldMasterMk cId="3440793001" sldId="2147483648"/>
              <pc:sldLayoutMk cId="2550189856" sldId="2147483649"/>
              <ac:picMk id="8" creationId="{00000000-0000-0000-0000-000000000000}"/>
            </ac:picMkLst>
          </pc:picChg>
          <pc:picChg chg="add mod">
            <ac:chgData name="Sonia Belabbas" userId="991f4e39-9e0d-4d06-b119-109d5a076c5f" providerId="ADAL" clId="{008CAF68-1C43-45B1-AFEB-58423BC39621}" dt="2025-07-01T09:38:42.695" v="518" actId="1076"/>
            <ac:picMkLst>
              <pc:docMk/>
              <pc:sldMasterMk cId="3440793001" sldId="2147483648"/>
              <pc:sldLayoutMk cId="2550189856" sldId="2147483649"/>
              <ac:picMk id="11" creationId="{CBE3C9E9-47C1-E6D8-5C39-C331327F3A57}"/>
            </ac:picMkLst>
          </pc:picChg>
        </pc:sldLayoutChg>
        <pc:sldLayoutChg chg="addSp delSp modSp mod">
          <pc:chgData name="Sonia Belabbas" userId="991f4e39-9e0d-4d06-b119-109d5a076c5f" providerId="ADAL" clId="{008CAF68-1C43-45B1-AFEB-58423BC39621}" dt="2025-07-01T09:38:55.316" v="521"/>
          <pc:sldLayoutMkLst>
            <pc:docMk/>
            <pc:sldMasterMk cId="3440793001" sldId="2147483648"/>
            <pc:sldLayoutMk cId="1668012080" sldId="2147483651"/>
          </pc:sldLayoutMkLst>
          <pc:spChg chg="mod">
            <ac:chgData name="Sonia Belabbas" userId="991f4e39-9e0d-4d06-b119-109d5a076c5f" providerId="ADAL" clId="{008CAF68-1C43-45B1-AFEB-58423BC39621}" dt="2025-07-01T09:38:41.544" v="517" actId="14100"/>
            <ac:spMkLst>
              <pc:docMk/>
              <pc:sldMasterMk cId="3440793001" sldId="2147483648"/>
              <pc:sldLayoutMk cId="1668012080" sldId="2147483651"/>
              <ac:spMk id="3" creationId="{00000000-0000-0000-0000-000000000000}"/>
            </ac:spMkLst>
          </pc:spChg>
          <pc:spChg chg="mod">
            <ac:chgData name="Sonia Belabbas" userId="991f4e39-9e0d-4d06-b119-109d5a076c5f" providerId="ADAL" clId="{008CAF68-1C43-45B1-AFEB-58423BC39621}" dt="2025-07-01T09:32:34.704" v="422"/>
            <ac:spMkLst>
              <pc:docMk/>
              <pc:sldMasterMk cId="3440793001" sldId="2147483648"/>
              <pc:sldLayoutMk cId="1668012080" sldId="2147483651"/>
              <ac:spMk id="6" creationId="{0D6A3C40-3649-F47E-A623-1004684BD0DB}"/>
            </ac:spMkLst>
          </pc:spChg>
          <pc:spChg chg="del">
            <ac:chgData name="Sonia Belabbas" userId="991f4e39-9e0d-4d06-b119-109d5a076c5f" providerId="ADAL" clId="{008CAF68-1C43-45B1-AFEB-58423BC39621}" dt="2025-07-01T09:31:57.053" v="421" actId="478"/>
            <ac:spMkLst>
              <pc:docMk/>
              <pc:sldMasterMk cId="3440793001" sldId="2147483648"/>
              <pc:sldLayoutMk cId="1668012080" sldId="2147483651"/>
              <ac:spMk id="7" creationId="{00000000-0000-0000-0000-000000000000}"/>
            </ac:spMkLst>
          </pc:spChg>
          <pc:spChg chg="mod">
            <ac:chgData name="Sonia Belabbas" userId="991f4e39-9e0d-4d06-b119-109d5a076c5f" providerId="ADAL" clId="{008CAF68-1C43-45B1-AFEB-58423BC39621}" dt="2025-07-01T09:33:26.142" v="427" actId="1076"/>
            <ac:spMkLst>
              <pc:docMk/>
              <pc:sldMasterMk cId="3440793001" sldId="2147483648"/>
              <pc:sldLayoutMk cId="1668012080" sldId="2147483651"/>
              <ac:spMk id="8" creationId="{0BBBFEF8-F579-185D-09E4-126CBDAC92D8}"/>
            </ac:spMkLst>
          </pc:spChg>
          <pc:spChg chg="add mod">
            <ac:chgData name="Sonia Belabbas" userId="991f4e39-9e0d-4d06-b119-109d5a076c5f" providerId="ADAL" clId="{008CAF68-1C43-45B1-AFEB-58423BC39621}" dt="2025-07-01T09:35:28.905" v="463" actId="164"/>
            <ac:spMkLst>
              <pc:docMk/>
              <pc:sldMasterMk cId="3440793001" sldId="2147483648"/>
              <pc:sldLayoutMk cId="1668012080" sldId="2147483651"/>
              <ac:spMk id="9" creationId="{66F0BB5C-926F-4AB1-416D-E54536B99E73}"/>
            </ac:spMkLst>
          </pc:spChg>
          <pc:spChg chg="mod">
            <ac:chgData name="Sonia Belabbas" userId="991f4e39-9e0d-4d06-b119-109d5a076c5f" providerId="ADAL" clId="{008CAF68-1C43-45B1-AFEB-58423BC39621}" dt="2025-07-01T09:34:37.576" v="448"/>
            <ac:spMkLst>
              <pc:docMk/>
              <pc:sldMasterMk cId="3440793001" sldId="2147483648"/>
              <pc:sldLayoutMk cId="1668012080" sldId="2147483651"/>
              <ac:spMk id="14" creationId="{0D6A3C40-3649-F47E-A623-1004684BD0DB}"/>
            </ac:spMkLst>
          </pc:spChg>
          <pc:spChg chg="mod">
            <ac:chgData name="Sonia Belabbas" userId="991f4e39-9e0d-4d06-b119-109d5a076c5f" providerId="ADAL" clId="{008CAF68-1C43-45B1-AFEB-58423BC39621}" dt="2025-07-01T09:34:37.576" v="448"/>
            <ac:spMkLst>
              <pc:docMk/>
              <pc:sldMasterMk cId="3440793001" sldId="2147483648"/>
              <pc:sldLayoutMk cId="1668012080" sldId="2147483651"/>
              <ac:spMk id="16" creationId="{0BBBFEF8-F579-185D-09E4-126CBDAC92D8}"/>
            </ac:spMkLst>
          </pc:spChg>
          <pc:grpChg chg="add del mod">
            <ac:chgData name="Sonia Belabbas" userId="991f4e39-9e0d-4d06-b119-109d5a076c5f" providerId="ADAL" clId="{008CAF68-1C43-45B1-AFEB-58423BC39621}" dt="2025-07-01T09:34:30.376" v="446" actId="21"/>
            <ac:grpSpMkLst>
              <pc:docMk/>
              <pc:sldMasterMk cId="3440793001" sldId="2147483648"/>
              <pc:sldLayoutMk cId="1668012080" sldId="2147483651"/>
              <ac:grpSpMk id="5" creationId="{E3E8F5B8-E600-01E6-6626-C8C5BB7FF72A}"/>
            </ac:grpSpMkLst>
          </pc:grpChg>
          <pc:grpChg chg="add mod">
            <ac:chgData name="Sonia Belabbas" userId="991f4e39-9e0d-4d06-b119-109d5a076c5f" providerId="ADAL" clId="{008CAF68-1C43-45B1-AFEB-58423BC39621}" dt="2025-07-01T09:35:28.905" v="463" actId="164"/>
            <ac:grpSpMkLst>
              <pc:docMk/>
              <pc:sldMasterMk cId="3440793001" sldId="2147483648"/>
              <pc:sldLayoutMk cId="1668012080" sldId="2147483651"/>
              <ac:grpSpMk id="13" creationId="{E3E8F5B8-E600-01E6-6626-C8C5BB7FF72A}"/>
            </ac:grpSpMkLst>
          </pc:grpChg>
          <pc:grpChg chg="add mod">
            <ac:chgData name="Sonia Belabbas" userId="991f4e39-9e0d-4d06-b119-109d5a076c5f" providerId="ADAL" clId="{008CAF68-1C43-45B1-AFEB-58423BC39621}" dt="2025-07-01T09:35:28.905" v="463" actId="164"/>
            <ac:grpSpMkLst>
              <pc:docMk/>
              <pc:sldMasterMk cId="3440793001" sldId="2147483648"/>
              <pc:sldLayoutMk cId="1668012080" sldId="2147483651"/>
              <ac:grpSpMk id="17" creationId="{27C35688-6FA5-F114-4AE5-5E6E855983A7}"/>
            </ac:grpSpMkLst>
          </pc:grpChg>
          <pc:picChg chg="add del mod">
            <ac:chgData name="Sonia Belabbas" userId="991f4e39-9e0d-4d06-b119-109d5a076c5f" providerId="ADAL" clId="{008CAF68-1C43-45B1-AFEB-58423BC39621}" dt="2025-07-01T09:38:54.873" v="520" actId="478"/>
            <ac:picMkLst>
              <pc:docMk/>
              <pc:sldMasterMk cId="3440793001" sldId="2147483648"/>
              <pc:sldLayoutMk cId="1668012080" sldId="2147483651"/>
              <ac:picMk id="4" creationId="{48078E28-B0A7-9270-D59F-69C93878286D}"/>
            </ac:picMkLst>
          </pc:picChg>
          <pc:picChg chg="add mod">
            <ac:chgData name="Sonia Belabbas" userId="991f4e39-9e0d-4d06-b119-109d5a076c5f" providerId="ADAL" clId="{008CAF68-1C43-45B1-AFEB-58423BC39621}" dt="2025-07-01T09:38:55.316" v="521"/>
            <ac:picMkLst>
              <pc:docMk/>
              <pc:sldMasterMk cId="3440793001" sldId="2147483648"/>
              <pc:sldLayoutMk cId="1668012080" sldId="2147483651"/>
              <ac:picMk id="18" creationId="{2F41A39E-BB76-46AA-82E4-EEF6CE7F8D63}"/>
            </ac:picMkLst>
          </pc:picChg>
          <pc:picChg chg="del">
            <ac:chgData name="Sonia Belabbas" userId="991f4e39-9e0d-4d06-b119-109d5a076c5f" providerId="ADAL" clId="{008CAF68-1C43-45B1-AFEB-58423BC39621}" dt="2025-07-01T09:33:13.979" v="426" actId="478"/>
            <ac:picMkLst>
              <pc:docMk/>
              <pc:sldMasterMk cId="3440793001" sldId="2147483648"/>
              <pc:sldLayoutMk cId="1668012080" sldId="2147483651"/>
              <ac:picMk id="38" creationId="{00000000-0000-0000-0000-000000000000}"/>
            </ac:picMkLst>
          </pc:picChg>
        </pc:sldLayoutChg>
        <pc:sldLayoutChg chg="addSp delSp modSp mod">
          <pc:chgData name="Sonia Belabbas" userId="991f4e39-9e0d-4d06-b119-109d5a076c5f" providerId="ADAL" clId="{008CAF68-1C43-45B1-AFEB-58423BC39621}" dt="2025-07-01T11:44:43.232" v="1078" actId="478"/>
          <pc:sldLayoutMkLst>
            <pc:docMk/>
            <pc:sldMasterMk cId="3440793001" sldId="2147483648"/>
            <pc:sldLayoutMk cId="1500270781" sldId="2147483652"/>
          </pc:sldLayoutMkLst>
          <pc:spChg chg="add del mod">
            <ac:chgData name="Sonia Belabbas" userId="991f4e39-9e0d-4d06-b119-109d5a076c5f" providerId="ADAL" clId="{008CAF68-1C43-45B1-AFEB-58423BC39621}" dt="2025-07-01T09:28:16.550" v="251" actId="21"/>
            <ac:spMkLst>
              <pc:docMk/>
              <pc:sldMasterMk cId="3440793001" sldId="2147483648"/>
              <pc:sldLayoutMk cId="1500270781" sldId="2147483652"/>
              <ac:spMk id="3" creationId="{07D812B4-54A6-42D7-D3BD-7886C4F4EA87}"/>
            </ac:spMkLst>
          </pc:spChg>
          <pc:spChg chg="del mod">
            <ac:chgData name="Sonia Belabbas" userId="991f4e39-9e0d-4d06-b119-109d5a076c5f" providerId="ADAL" clId="{008CAF68-1C43-45B1-AFEB-58423BC39621}" dt="2025-07-01T09:37:15.850" v="473" actId="478"/>
            <ac:spMkLst>
              <pc:docMk/>
              <pc:sldMasterMk cId="3440793001" sldId="2147483648"/>
              <pc:sldLayoutMk cId="1500270781" sldId="2147483652"/>
              <ac:spMk id="6" creationId="{00000000-0000-0000-0000-000000000000}"/>
            </ac:spMkLst>
          </pc:spChg>
          <pc:spChg chg="mod">
            <ac:chgData name="Sonia Belabbas" userId="991f4e39-9e0d-4d06-b119-109d5a076c5f" providerId="ADAL" clId="{008CAF68-1C43-45B1-AFEB-58423BC39621}" dt="2025-07-01T09:37:23.692" v="474" actId="1076"/>
            <ac:spMkLst>
              <pc:docMk/>
              <pc:sldMasterMk cId="3440793001" sldId="2147483648"/>
              <pc:sldLayoutMk cId="1500270781" sldId="2147483652"/>
              <ac:spMk id="7" creationId="{00000000-0000-0000-0000-000000000000}"/>
            </ac:spMkLst>
          </pc:spChg>
          <pc:spChg chg="mod">
            <ac:chgData name="Sonia Belabbas" userId="991f4e39-9e0d-4d06-b119-109d5a076c5f" providerId="ADAL" clId="{008CAF68-1C43-45B1-AFEB-58423BC39621}" dt="2025-07-01T09:35:47.425" v="464"/>
            <ac:spMkLst>
              <pc:docMk/>
              <pc:sldMasterMk cId="3440793001" sldId="2147483648"/>
              <pc:sldLayoutMk cId="1500270781" sldId="2147483652"/>
              <ac:spMk id="12" creationId="{8E1D2FB8-8DC8-1861-40FA-00FB9B9E00C8}"/>
            </ac:spMkLst>
          </pc:spChg>
          <pc:spChg chg="mod">
            <ac:chgData name="Sonia Belabbas" userId="991f4e39-9e0d-4d06-b119-109d5a076c5f" providerId="ADAL" clId="{008CAF68-1C43-45B1-AFEB-58423BC39621}" dt="2025-07-01T09:35:47.425" v="464"/>
            <ac:spMkLst>
              <pc:docMk/>
              <pc:sldMasterMk cId="3440793001" sldId="2147483648"/>
              <pc:sldLayoutMk cId="1500270781" sldId="2147483652"/>
              <ac:spMk id="14" creationId="{AD309E66-F46D-CCF7-31ED-AC43F34946C3}"/>
            </ac:spMkLst>
          </pc:spChg>
          <pc:spChg chg="del">
            <ac:chgData name="Sonia Belabbas" userId="991f4e39-9e0d-4d06-b119-109d5a076c5f" providerId="ADAL" clId="{008CAF68-1C43-45B1-AFEB-58423BC39621}" dt="2025-07-01T09:36:28.581" v="469" actId="478"/>
            <ac:spMkLst>
              <pc:docMk/>
              <pc:sldMasterMk cId="3440793001" sldId="2147483648"/>
              <pc:sldLayoutMk cId="1500270781" sldId="2147483652"/>
              <ac:spMk id="19" creationId="{00000000-0000-0000-0000-000000000000}"/>
            </ac:spMkLst>
          </pc:spChg>
          <pc:spChg chg="mod">
            <ac:chgData name="Sonia Belabbas" userId="991f4e39-9e0d-4d06-b119-109d5a076c5f" providerId="ADAL" clId="{008CAF68-1C43-45B1-AFEB-58423BC39621}" dt="2025-07-01T09:36:22.988" v="468" actId="14100"/>
            <ac:spMkLst>
              <pc:docMk/>
              <pc:sldMasterMk cId="3440793001" sldId="2147483648"/>
              <pc:sldLayoutMk cId="1500270781" sldId="2147483652"/>
              <ac:spMk id="21" creationId="{48003F6C-E9F7-548E-312D-D94EEA98ADBD}"/>
            </ac:spMkLst>
          </pc:spChg>
          <pc:grpChg chg="add mod">
            <ac:chgData name="Sonia Belabbas" userId="991f4e39-9e0d-4d06-b119-109d5a076c5f" providerId="ADAL" clId="{008CAF68-1C43-45B1-AFEB-58423BC39621}" dt="2025-07-01T09:36:05.055" v="466" actId="1076"/>
            <ac:grpSpMkLst>
              <pc:docMk/>
              <pc:sldMasterMk cId="3440793001" sldId="2147483648"/>
              <pc:sldLayoutMk cId="1500270781" sldId="2147483652"/>
              <ac:grpSpMk id="11" creationId="{E76D8BC3-7C7A-1899-6E81-EB0FE29D5FD7}"/>
            </ac:grpSpMkLst>
          </pc:grpChg>
          <pc:grpChg chg="mod">
            <ac:chgData name="Sonia Belabbas" userId="991f4e39-9e0d-4d06-b119-109d5a076c5f" providerId="ADAL" clId="{008CAF68-1C43-45B1-AFEB-58423BC39621}" dt="2025-07-01T09:35:47.425" v="464"/>
            <ac:grpSpMkLst>
              <pc:docMk/>
              <pc:sldMasterMk cId="3440793001" sldId="2147483648"/>
              <pc:sldLayoutMk cId="1500270781" sldId="2147483652"/>
              <ac:grpSpMk id="13" creationId="{E46EF3B6-C73A-8A6F-9BE0-7E0CAF561080}"/>
            </ac:grpSpMkLst>
          </pc:grpChg>
          <pc:grpChg chg="del mod">
            <ac:chgData name="Sonia Belabbas" userId="991f4e39-9e0d-4d06-b119-109d5a076c5f" providerId="ADAL" clId="{008CAF68-1C43-45B1-AFEB-58423BC39621}" dt="2025-07-01T11:44:40.298" v="1077" actId="478"/>
            <ac:grpSpMkLst>
              <pc:docMk/>
              <pc:sldMasterMk cId="3440793001" sldId="2147483648"/>
              <pc:sldLayoutMk cId="1500270781" sldId="2147483652"/>
              <ac:grpSpMk id="15" creationId="{00000000-0000-0000-0000-000000000000}"/>
            </ac:grpSpMkLst>
          </pc:grpChg>
          <pc:grpChg chg="del">
            <ac:chgData name="Sonia Belabbas" userId="991f4e39-9e0d-4d06-b119-109d5a076c5f" providerId="ADAL" clId="{008CAF68-1C43-45B1-AFEB-58423BC39621}" dt="2025-07-01T11:44:37.994" v="1076" actId="478"/>
            <ac:grpSpMkLst>
              <pc:docMk/>
              <pc:sldMasterMk cId="3440793001" sldId="2147483648"/>
              <pc:sldLayoutMk cId="1500270781" sldId="2147483652"/>
              <ac:grpSpMk id="17" creationId="{00000000-0000-0000-0000-000000000000}"/>
            </ac:grpSpMkLst>
          </pc:grpChg>
          <pc:grpChg chg="del mod">
            <ac:chgData name="Sonia Belabbas" userId="991f4e39-9e0d-4d06-b119-109d5a076c5f" providerId="ADAL" clId="{008CAF68-1C43-45B1-AFEB-58423BC39621}" dt="2025-07-01T11:44:43.232" v="1078" actId="478"/>
            <ac:grpSpMkLst>
              <pc:docMk/>
              <pc:sldMasterMk cId="3440793001" sldId="2147483648"/>
              <pc:sldLayoutMk cId="1500270781" sldId="2147483652"/>
              <ac:grpSpMk id="22" creationId="{00000000-0000-0000-0000-000000000000}"/>
            </ac:grpSpMkLst>
          </pc:grpChg>
          <pc:picChg chg="add del mod">
            <ac:chgData name="Sonia Belabbas" userId="991f4e39-9e0d-4d06-b119-109d5a076c5f" providerId="ADAL" clId="{008CAF68-1C43-45B1-AFEB-58423BC39621}" dt="2025-07-01T09:39:00.647" v="522" actId="478"/>
            <ac:picMkLst>
              <pc:docMk/>
              <pc:sldMasterMk cId="3440793001" sldId="2147483648"/>
              <pc:sldLayoutMk cId="1500270781" sldId="2147483652"/>
              <ac:picMk id="5" creationId="{35D34272-AFF1-93F6-0E4A-A526595FBDE4}"/>
            </ac:picMkLst>
          </pc:picChg>
          <pc:picChg chg="del">
            <ac:chgData name="Sonia Belabbas" userId="991f4e39-9e0d-4d06-b119-109d5a076c5f" providerId="ADAL" clId="{008CAF68-1C43-45B1-AFEB-58423BC39621}" dt="2025-07-01T09:35:57.250" v="465" actId="478"/>
            <ac:picMkLst>
              <pc:docMk/>
              <pc:sldMasterMk cId="3440793001" sldId="2147483648"/>
              <pc:sldLayoutMk cId="1500270781" sldId="2147483652"/>
              <ac:picMk id="20" creationId="{00000000-0000-0000-0000-000000000000}"/>
            </ac:picMkLst>
          </pc:picChg>
          <pc:picChg chg="add mod">
            <ac:chgData name="Sonia Belabbas" userId="991f4e39-9e0d-4d06-b119-109d5a076c5f" providerId="ADAL" clId="{008CAF68-1C43-45B1-AFEB-58423BC39621}" dt="2025-07-01T09:39:01.180" v="523"/>
            <ac:picMkLst>
              <pc:docMk/>
              <pc:sldMasterMk cId="3440793001" sldId="2147483648"/>
              <pc:sldLayoutMk cId="1500270781" sldId="2147483652"/>
              <ac:picMk id="24" creationId="{0F3B08CF-35EA-8898-3C7F-76F80E7F4EFD}"/>
            </ac:picMkLst>
          </pc:picChg>
        </pc:sldLayoutChg>
        <pc:sldLayoutChg chg="addSp delSp modSp mod ord">
          <pc:chgData name="Sonia Belabbas" userId="991f4e39-9e0d-4d06-b119-109d5a076c5f" providerId="ADAL" clId="{008CAF68-1C43-45B1-AFEB-58423BC39621}" dt="2025-07-01T13:19:49.952" v="1418" actId="20577"/>
          <pc:sldLayoutMkLst>
            <pc:docMk/>
            <pc:sldMasterMk cId="3440793001" sldId="2147483648"/>
            <pc:sldLayoutMk cId="940716248" sldId="2147483654"/>
          </pc:sldLayoutMkLst>
          <pc:spChg chg="add del mod">
            <ac:chgData name="Sonia Belabbas" userId="991f4e39-9e0d-4d06-b119-109d5a076c5f" providerId="ADAL" clId="{008CAF68-1C43-45B1-AFEB-58423BC39621}" dt="2025-07-01T09:42:32.587" v="655" actId="478"/>
            <ac:spMkLst>
              <pc:docMk/>
              <pc:sldMasterMk cId="3440793001" sldId="2147483648"/>
              <pc:sldLayoutMk cId="940716248" sldId="2147483654"/>
              <ac:spMk id="2" creationId="{B7CB582C-9ECF-2CAD-48FD-8081958F97D0}"/>
            </ac:spMkLst>
          </pc:spChg>
          <pc:spChg chg="add del">
            <ac:chgData name="Sonia Belabbas" userId="991f4e39-9e0d-4d06-b119-109d5a076c5f" providerId="ADAL" clId="{008CAF68-1C43-45B1-AFEB-58423BC39621}" dt="2025-07-01T13:16:30.247" v="1322" actId="11529"/>
            <ac:spMkLst>
              <pc:docMk/>
              <pc:sldMasterMk cId="3440793001" sldId="2147483648"/>
              <pc:sldLayoutMk cId="940716248" sldId="2147483654"/>
              <ac:spMk id="2" creationId="{F0820175-3921-64E4-BB77-A068904590C6}"/>
            </ac:spMkLst>
          </pc:spChg>
          <pc:spChg chg="add del mod">
            <ac:chgData name="Sonia Belabbas" userId="991f4e39-9e0d-4d06-b119-109d5a076c5f" providerId="ADAL" clId="{008CAF68-1C43-45B1-AFEB-58423BC39621}" dt="2025-07-01T13:18:11.036" v="1398" actId="21"/>
            <ac:spMkLst>
              <pc:docMk/>
              <pc:sldMasterMk cId="3440793001" sldId="2147483648"/>
              <pc:sldLayoutMk cId="940716248" sldId="2147483654"/>
              <ac:spMk id="3" creationId="{0AD1DC73-6390-190B-68C7-B0FF10F4E8B3}"/>
            </ac:spMkLst>
          </pc:spChg>
          <pc:spChg chg="add mod modCrop">
            <ac:chgData name="Sonia Belabbas" userId="991f4e39-9e0d-4d06-b119-109d5a076c5f" providerId="ADAL" clId="{008CAF68-1C43-45B1-AFEB-58423BC39621}" dt="2025-07-01T09:29:00.994" v="275" actId="164"/>
            <ac:spMkLst>
              <pc:docMk/>
              <pc:sldMasterMk cId="3440793001" sldId="2147483648"/>
              <pc:sldLayoutMk cId="940716248" sldId="2147483654"/>
              <ac:spMk id="3" creationId="{D0DFEE9C-C00B-7130-AD5F-7DDBE11CBB5B}"/>
            </ac:spMkLst>
          </pc:spChg>
          <pc:spChg chg="add mod">
            <ac:chgData name="Sonia Belabbas" userId="991f4e39-9e0d-4d06-b119-109d5a076c5f" providerId="ADAL" clId="{008CAF68-1C43-45B1-AFEB-58423BC39621}" dt="2025-07-01T09:29:00.994" v="275" actId="164"/>
            <ac:spMkLst>
              <pc:docMk/>
              <pc:sldMasterMk cId="3440793001" sldId="2147483648"/>
              <pc:sldLayoutMk cId="940716248" sldId="2147483654"/>
              <ac:spMk id="4" creationId="{07D812B4-54A6-42D7-D3BD-7886C4F4EA87}"/>
            </ac:spMkLst>
          </pc:spChg>
          <pc:spChg chg="add mod">
            <ac:chgData name="Sonia Belabbas" userId="991f4e39-9e0d-4d06-b119-109d5a076c5f" providerId="ADAL" clId="{008CAF68-1C43-45B1-AFEB-58423BC39621}" dt="2025-07-01T13:18:27.351" v="1401" actId="208"/>
            <ac:spMkLst>
              <pc:docMk/>
              <pc:sldMasterMk cId="3440793001" sldId="2147483648"/>
              <pc:sldLayoutMk cId="940716248" sldId="2147483654"/>
              <ac:spMk id="4" creationId="{5983C61D-F857-6A22-0685-5D7430764622}"/>
            </ac:spMkLst>
          </pc:spChg>
          <pc:spChg chg="mod">
            <ac:chgData name="Sonia Belabbas" userId="991f4e39-9e0d-4d06-b119-109d5a076c5f" providerId="ADAL" clId="{008CAF68-1C43-45B1-AFEB-58423BC39621}" dt="2025-07-01T09:25:00.842" v="194" actId="1076"/>
            <ac:spMkLst>
              <pc:docMk/>
              <pc:sldMasterMk cId="3440793001" sldId="2147483648"/>
              <pc:sldLayoutMk cId="940716248" sldId="2147483654"/>
              <ac:spMk id="5" creationId="{00000000-0000-0000-0000-000000000000}"/>
            </ac:spMkLst>
          </pc:spChg>
          <pc:spChg chg="mod">
            <ac:chgData name="Sonia Belabbas" userId="991f4e39-9e0d-4d06-b119-109d5a076c5f" providerId="ADAL" clId="{008CAF68-1C43-45B1-AFEB-58423BC39621}" dt="2025-07-01T09:42:15.312" v="653" actId="1035"/>
            <ac:spMkLst>
              <pc:docMk/>
              <pc:sldMasterMk cId="3440793001" sldId="2147483648"/>
              <pc:sldLayoutMk cId="940716248" sldId="2147483654"/>
              <ac:spMk id="6" creationId="{00000000-0000-0000-0000-000000000000}"/>
            </ac:spMkLst>
          </pc:spChg>
          <pc:spChg chg="add mod">
            <ac:chgData name="Sonia Belabbas" userId="991f4e39-9e0d-4d06-b119-109d5a076c5f" providerId="ADAL" clId="{008CAF68-1C43-45B1-AFEB-58423BC39621}" dt="2025-07-01T13:19:49.952" v="1418" actId="20577"/>
            <ac:spMkLst>
              <pc:docMk/>
              <pc:sldMasterMk cId="3440793001" sldId="2147483648"/>
              <pc:sldLayoutMk cId="940716248" sldId="2147483654"/>
              <ac:spMk id="7" creationId="{0AD1DC73-6390-190B-68C7-B0FF10F4E8B3}"/>
            </ac:spMkLst>
          </pc:spChg>
          <pc:spChg chg="mod">
            <ac:chgData name="Sonia Belabbas" userId="991f4e39-9e0d-4d06-b119-109d5a076c5f" providerId="ADAL" clId="{008CAF68-1C43-45B1-AFEB-58423BC39621}" dt="2025-07-01T09:41:47.230" v="608"/>
            <ac:spMkLst>
              <pc:docMk/>
              <pc:sldMasterMk cId="3440793001" sldId="2147483648"/>
              <pc:sldLayoutMk cId="940716248" sldId="2147483654"/>
              <ac:spMk id="10" creationId="{15FFB604-D956-07FB-5A56-8D3ACEE60041}"/>
            </ac:spMkLst>
          </pc:spChg>
          <pc:spChg chg="mod">
            <ac:chgData name="Sonia Belabbas" userId="991f4e39-9e0d-4d06-b119-109d5a076c5f" providerId="ADAL" clId="{008CAF68-1C43-45B1-AFEB-58423BC39621}" dt="2025-07-01T09:41:47.230" v="608"/>
            <ac:spMkLst>
              <pc:docMk/>
              <pc:sldMasterMk cId="3440793001" sldId="2147483648"/>
              <pc:sldLayoutMk cId="940716248" sldId="2147483654"/>
              <ac:spMk id="12" creationId="{6515DF02-F88B-BD0D-6D1D-A55DE6D2A135}"/>
            </ac:spMkLst>
          </pc:spChg>
          <pc:spChg chg="mod">
            <ac:chgData name="Sonia Belabbas" userId="991f4e39-9e0d-4d06-b119-109d5a076c5f" providerId="ADAL" clId="{008CAF68-1C43-45B1-AFEB-58423BC39621}" dt="2025-07-01T09:41:47.230" v="608"/>
            <ac:spMkLst>
              <pc:docMk/>
              <pc:sldMasterMk cId="3440793001" sldId="2147483648"/>
              <pc:sldLayoutMk cId="940716248" sldId="2147483654"/>
              <ac:spMk id="13" creationId="{FCE5F6FB-7A24-5FAF-20AB-C9FB2B10C095}"/>
            </ac:spMkLst>
          </pc:spChg>
          <pc:spChg chg="mod">
            <ac:chgData name="Sonia Belabbas" userId="991f4e39-9e0d-4d06-b119-109d5a076c5f" providerId="ADAL" clId="{008CAF68-1C43-45B1-AFEB-58423BC39621}" dt="2025-07-01T09:54:45.989" v="947" actId="14100"/>
            <ac:spMkLst>
              <pc:docMk/>
              <pc:sldMasterMk cId="3440793001" sldId="2147483648"/>
              <pc:sldLayoutMk cId="940716248" sldId="2147483654"/>
              <ac:spMk id="17" creationId="{15FFB604-D956-07FB-5A56-8D3ACEE60041}"/>
            </ac:spMkLst>
          </pc:spChg>
          <pc:spChg chg="mod">
            <ac:chgData name="Sonia Belabbas" userId="991f4e39-9e0d-4d06-b119-109d5a076c5f" providerId="ADAL" clId="{008CAF68-1C43-45B1-AFEB-58423BC39621}" dt="2025-07-01T09:48:41.016" v="846"/>
            <ac:spMkLst>
              <pc:docMk/>
              <pc:sldMasterMk cId="3440793001" sldId="2147483648"/>
              <pc:sldLayoutMk cId="940716248" sldId="2147483654"/>
              <ac:spMk id="19" creationId="{6515DF02-F88B-BD0D-6D1D-A55DE6D2A135}"/>
            </ac:spMkLst>
          </pc:spChg>
          <pc:spChg chg="mod">
            <ac:chgData name="Sonia Belabbas" userId="991f4e39-9e0d-4d06-b119-109d5a076c5f" providerId="ADAL" clId="{008CAF68-1C43-45B1-AFEB-58423BC39621}" dt="2025-07-01T09:54:28.694" v="945" actId="14100"/>
            <ac:spMkLst>
              <pc:docMk/>
              <pc:sldMasterMk cId="3440793001" sldId="2147483648"/>
              <pc:sldLayoutMk cId="940716248" sldId="2147483654"/>
              <ac:spMk id="20" creationId="{FCE5F6FB-7A24-5FAF-20AB-C9FB2B10C095}"/>
            </ac:spMkLst>
          </pc:spChg>
          <pc:spChg chg="add mod">
            <ac:chgData name="Sonia Belabbas" userId="991f4e39-9e0d-4d06-b119-109d5a076c5f" providerId="ADAL" clId="{008CAF68-1C43-45B1-AFEB-58423BC39621}" dt="2025-07-01T09:51:26.190" v="924" actId="14100"/>
            <ac:spMkLst>
              <pc:docMk/>
              <pc:sldMasterMk cId="3440793001" sldId="2147483648"/>
              <pc:sldLayoutMk cId="940716248" sldId="2147483654"/>
              <ac:spMk id="23" creationId="{93BCA9E3-06ED-B8E4-BA80-FF3BF5CF54CF}"/>
            </ac:spMkLst>
          </pc:spChg>
          <pc:grpChg chg="add del mod">
            <ac:chgData name="Sonia Belabbas" userId="991f4e39-9e0d-4d06-b119-109d5a076c5f" providerId="ADAL" clId="{008CAF68-1C43-45B1-AFEB-58423BC39621}" dt="2025-07-01T09:46:13.725" v="837" actId="21"/>
            <ac:grpSpMkLst>
              <pc:docMk/>
              <pc:sldMasterMk cId="3440793001" sldId="2147483648"/>
              <pc:sldLayoutMk cId="940716248" sldId="2147483654"/>
              <ac:grpSpMk id="7" creationId="{793B836C-81BC-C131-309F-2BCD448E807A}"/>
            </ac:grpSpMkLst>
          </pc:grpChg>
          <pc:grpChg chg="add del mod">
            <ac:chgData name="Sonia Belabbas" userId="991f4e39-9e0d-4d06-b119-109d5a076c5f" providerId="ADAL" clId="{008CAF68-1C43-45B1-AFEB-58423BC39621}" dt="2025-07-01T09:48:39.311" v="845" actId="21"/>
            <ac:grpSpMkLst>
              <pc:docMk/>
              <pc:sldMasterMk cId="3440793001" sldId="2147483648"/>
              <pc:sldLayoutMk cId="940716248" sldId="2147483654"/>
              <ac:grpSpMk id="9" creationId="{254345AC-015A-A616-477C-1FCB6BCAB5F7}"/>
            </ac:grpSpMkLst>
          </pc:grpChg>
          <pc:grpChg chg="mod">
            <ac:chgData name="Sonia Belabbas" userId="991f4e39-9e0d-4d06-b119-109d5a076c5f" providerId="ADAL" clId="{008CAF68-1C43-45B1-AFEB-58423BC39621}" dt="2025-07-01T09:41:47.230" v="608"/>
            <ac:grpSpMkLst>
              <pc:docMk/>
              <pc:sldMasterMk cId="3440793001" sldId="2147483648"/>
              <pc:sldLayoutMk cId="940716248" sldId="2147483654"/>
              <ac:grpSpMk id="11" creationId="{369FEF5B-2DEF-E6BA-34EF-3E96E959E0D3}"/>
            </ac:grpSpMkLst>
          </pc:grpChg>
          <pc:grpChg chg="add mod">
            <ac:chgData name="Sonia Belabbas" userId="991f4e39-9e0d-4d06-b119-109d5a076c5f" providerId="ADAL" clId="{008CAF68-1C43-45B1-AFEB-58423BC39621}" dt="2025-07-01T09:54:52.223" v="948" actId="1076"/>
            <ac:grpSpMkLst>
              <pc:docMk/>
              <pc:sldMasterMk cId="3440793001" sldId="2147483648"/>
              <pc:sldLayoutMk cId="940716248" sldId="2147483654"/>
              <ac:grpSpMk id="16" creationId="{254345AC-015A-A616-477C-1FCB6BCAB5F7}"/>
            </ac:grpSpMkLst>
          </pc:grpChg>
          <pc:grpChg chg="mod">
            <ac:chgData name="Sonia Belabbas" userId="991f4e39-9e0d-4d06-b119-109d5a076c5f" providerId="ADAL" clId="{008CAF68-1C43-45B1-AFEB-58423BC39621}" dt="2025-07-01T09:48:41.016" v="846"/>
            <ac:grpSpMkLst>
              <pc:docMk/>
              <pc:sldMasterMk cId="3440793001" sldId="2147483648"/>
              <pc:sldLayoutMk cId="940716248" sldId="2147483654"/>
              <ac:grpSpMk id="18" creationId="{369FEF5B-2DEF-E6BA-34EF-3E96E959E0D3}"/>
            </ac:grpSpMkLst>
          </pc:grpChg>
          <pc:picChg chg="add del mod">
            <ac:chgData name="Sonia Belabbas" userId="991f4e39-9e0d-4d06-b119-109d5a076c5f" providerId="ADAL" clId="{008CAF68-1C43-45B1-AFEB-58423BC39621}" dt="2025-07-01T09:41:39.314" v="607" actId="478"/>
            <ac:picMkLst>
              <pc:docMk/>
              <pc:sldMasterMk cId="3440793001" sldId="2147483648"/>
              <pc:sldLayoutMk cId="940716248" sldId="2147483654"/>
              <ac:picMk id="8" creationId="{47AC0312-6763-F886-8946-FBA2B57173EF}"/>
            </ac:picMkLst>
          </pc:picChg>
          <pc:picChg chg="add del mod">
            <ac:chgData name="Sonia Belabbas" userId="991f4e39-9e0d-4d06-b119-109d5a076c5f" providerId="ADAL" clId="{008CAF68-1C43-45B1-AFEB-58423BC39621}" dt="2025-07-01T09:48:50.780" v="848" actId="21"/>
            <ac:picMkLst>
              <pc:docMk/>
              <pc:sldMasterMk cId="3440793001" sldId="2147483648"/>
              <pc:sldLayoutMk cId="940716248" sldId="2147483654"/>
              <ac:picMk id="14" creationId="{2C5600E4-331B-A7ED-5576-B64DCCC6C3FC}"/>
            </ac:picMkLst>
          </pc:picChg>
          <pc:picChg chg="add mod">
            <ac:chgData name="Sonia Belabbas" userId="991f4e39-9e0d-4d06-b119-109d5a076c5f" providerId="ADAL" clId="{008CAF68-1C43-45B1-AFEB-58423BC39621}" dt="2025-07-01T09:49:00.808" v="849" actId="1076"/>
            <ac:picMkLst>
              <pc:docMk/>
              <pc:sldMasterMk cId="3440793001" sldId="2147483648"/>
              <pc:sldLayoutMk cId="940716248" sldId="2147483654"/>
              <ac:picMk id="15" creationId="{E96BBA82-9F25-EB98-9AA6-0AA48B169475}"/>
            </ac:picMkLst>
          </pc:picChg>
          <pc:picChg chg="add del mod modCrop">
            <ac:chgData name="Sonia Belabbas" userId="991f4e39-9e0d-4d06-b119-109d5a076c5f" providerId="ADAL" clId="{008CAF68-1C43-45B1-AFEB-58423BC39621}" dt="2025-07-01T09:52:02.309" v="926" actId="21"/>
            <ac:picMkLst>
              <pc:docMk/>
              <pc:sldMasterMk cId="3440793001" sldId="2147483648"/>
              <pc:sldLayoutMk cId="940716248" sldId="2147483654"/>
              <ac:picMk id="21" creationId="{2C5600E4-331B-A7ED-5576-B64DCCC6C3FC}"/>
            </ac:picMkLst>
          </pc:picChg>
          <pc:picChg chg="add del mod modCrop">
            <ac:chgData name="Sonia Belabbas" userId="991f4e39-9e0d-4d06-b119-109d5a076c5f" providerId="ADAL" clId="{008CAF68-1C43-45B1-AFEB-58423BC39621}" dt="2025-07-01T09:52:02.309" v="926" actId="21"/>
            <ac:picMkLst>
              <pc:docMk/>
              <pc:sldMasterMk cId="3440793001" sldId="2147483648"/>
              <pc:sldLayoutMk cId="940716248" sldId="2147483654"/>
              <ac:picMk id="22" creationId="{1C6B6D0F-2B12-6C7F-D86B-B9FD05C8F118}"/>
            </ac:picMkLst>
          </pc:picChg>
          <pc:picChg chg="del mod">
            <ac:chgData name="Sonia Belabbas" userId="991f4e39-9e0d-4d06-b119-109d5a076c5f" providerId="ADAL" clId="{008CAF68-1C43-45B1-AFEB-58423BC39621}" dt="2025-07-01T09:39:06.387" v="524" actId="478"/>
            <ac:picMkLst>
              <pc:docMk/>
              <pc:sldMasterMk cId="3440793001" sldId="2147483648"/>
              <pc:sldLayoutMk cId="940716248" sldId="2147483654"/>
              <ac:picMk id="24" creationId="{00000000-0000-0000-0000-000000000000}"/>
            </ac:picMkLst>
          </pc:picChg>
          <pc:picChg chg="add mod">
            <ac:chgData name="Sonia Belabbas" userId="991f4e39-9e0d-4d06-b119-109d5a076c5f" providerId="ADAL" clId="{008CAF68-1C43-45B1-AFEB-58423BC39621}" dt="2025-07-01T09:55:05.424" v="949" actId="1076"/>
            <ac:picMkLst>
              <pc:docMk/>
              <pc:sldMasterMk cId="3440793001" sldId="2147483648"/>
              <pc:sldLayoutMk cId="940716248" sldId="2147483654"/>
              <ac:picMk id="25" creationId="{2C5600E4-331B-A7ED-5576-B64DCCC6C3FC}"/>
            </ac:picMkLst>
          </pc:picChg>
          <pc:picChg chg="add mod">
            <ac:chgData name="Sonia Belabbas" userId="991f4e39-9e0d-4d06-b119-109d5a076c5f" providerId="ADAL" clId="{008CAF68-1C43-45B1-AFEB-58423BC39621}" dt="2025-07-01T09:55:28.103" v="958" actId="1037"/>
            <ac:picMkLst>
              <pc:docMk/>
              <pc:sldMasterMk cId="3440793001" sldId="2147483648"/>
              <pc:sldLayoutMk cId="940716248" sldId="2147483654"/>
              <ac:picMk id="26" creationId="{1C6B6D0F-2B12-6C7F-D86B-B9FD05C8F118}"/>
            </ac:picMkLst>
          </pc:picChg>
          <pc:picChg chg="mod">
            <ac:chgData name="Sonia Belabbas" userId="991f4e39-9e0d-4d06-b119-109d5a076c5f" providerId="ADAL" clId="{008CAF68-1C43-45B1-AFEB-58423BC39621}" dt="2025-07-01T09:41:59.444" v="610" actId="1076"/>
            <ac:picMkLst>
              <pc:docMk/>
              <pc:sldMasterMk cId="3440793001" sldId="2147483648"/>
              <pc:sldLayoutMk cId="940716248" sldId="2147483654"/>
              <ac:picMk id="30" creationId="{00000000-0000-0000-0000-000000000000}"/>
            </ac:picMkLst>
          </pc:picChg>
          <pc:cxnChg chg="add mod">
            <ac:chgData name="Sonia Belabbas" userId="991f4e39-9e0d-4d06-b119-109d5a076c5f" providerId="ADAL" clId="{008CAF68-1C43-45B1-AFEB-58423BC39621}" dt="2025-07-01T09:55:41.636" v="959" actId="1076"/>
            <ac:cxnSpMkLst>
              <pc:docMk/>
              <pc:sldMasterMk cId="3440793001" sldId="2147483648"/>
              <pc:sldLayoutMk cId="940716248" sldId="2147483654"/>
              <ac:cxnSpMk id="28" creationId="{13F9A3EC-CE12-8C69-54A4-406CF8FA2B56}"/>
            </ac:cxnSpMkLst>
          </pc:cxnChg>
        </pc:sldLayoutChg>
        <pc:sldLayoutChg chg="addSp delSp modSp mod">
          <pc:chgData name="Sonia Belabbas" userId="991f4e39-9e0d-4d06-b119-109d5a076c5f" providerId="ADAL" clId="{008CAF68-1C43-45B1-AFEB-58423BC39621}" dt="2025-07-01T09:43:16.335" v="658" actId="478"/>
          <pc:sldLayoutMkLst>
            <pc:docMk/>
            <pc:sldMasterMk cId="3440793001" sldId="2147483648"/>
            <pc:sldLayoutMk cId="3863666382" sldId="2147483655"/>
          </pc:sldLayoutMkLst>
          <pc:spChg chg="mod">
            <ac:chgData name="Sonia Belabbas" userId="991f4e39-9e0d-4d06-b119-109d5a076c5f" providerId="ADAL" clId="{008CAF68-1C43-45B1-AFEB-58423BC39621}" dt="2025-07-01T09:43:02.342" v="656"/>
            <ac:spMkLst>
              <pc:docMk/>
              <pc:sldMasterMk cId="3440793001" sldId="2147483648"/>
              <pc:sldLayoutMk cId="3863666382" sldId="2147483655"/>
              <ac:spMk id="4" creationId="{68A271FF-C6A8-04BF-66E5-851982CC6338}"/>
            </ac:spMkLst>
          </pc:spChg>
          <pc:spChg chg="mod">
            <ac:chgData name="Sonia Belabbas" userId="991f4e39-9e0d-4d06-b119-109d5a076c5f" providerId="ADAL" clId="{008CAF68-1C43-45B1-AFEB-58423BC39621}" dt="2025-07-01T09:43:02.342" v="656"/>
            <ac:spMkLst>
              <pc:docMk/>
              <pc:sldMasterMk cId="3440793001" sldId="2147483648"/>
              <pc:sldLayoutMk cId="3863666382" sldId="2147483655"/>
              <ac:spMk id="6" creationId="{F67A27BB-2D6D-A5D2-AA7B-4729707A6500}"/>
            </ac:spMkLst>
          </pc:spChg>
          <pc:spChg chg="mod">
            <ac:chgData name="Sonia Belabbas" userId="991f4e39-9e0d-4d06-b119-109d5a076c5f" providerId="ADAL" clId="{008CAF68-1C43-45B1-AFEB-58423BC39621}" dt="2025-07-01T09:43:02.342" v="656"/>
            <ac:spMkLst>
              <pc:docMk/>
              <pc:sldMasterMk cId="3440793001" sldId="2147483648"/>
              <pc:sldLayoutMk cId="3863666382" sldId="2147483655"/>
              <ac:spMk id="7" creationId="{3AEA0398-39F7-9667-51C0-EC4619C34347}"/>
            </ac:spMkLst>
          </pc:spChg>
          <pc:spChg chg="mod">
            <ac:chgData name="Sonia Belabbas" userId="991f4e39-9e0d-4d06-b119-109d5a076c5f" providerId="ADAL" clId="{008CAF68-1C43-45B1-AFEB-58423BC39621}" dt="2025-07-01T09:39:28.450" v="598" actId="1037"/>
            <ac:spMkLst>
              <pc:docMk/>
              <pc:sldMasterMk cId="3440793001" sldId="2147483648"/>
              <pc:sldLayoutMk cId="3863666382" sldId="2147483655"/>
              <ac:spMk id="26" creationId="{00000000-0000-0000-0000-000000000000}"/>
            </ac:spMkLst>
          </pc:spChg>
          <pc:spChg chg="mod">
            <ac:chgData name="Sonia Belabbas" userId="991f4e39-9e0d-4d06-b119-109d5a076c5f" providerId="ADAL" clId="{008CAF68-1C43-45B1-AFEB-58423BC39621}" dt="2025-07-01T09:43:11.966" v="657" actId="1076"/>
            <ac:spMkLst>
              <pc:docMk/>
              <pc:sldMasterMk cId="3440793001" sldId="2147483648"/>
              <pc:sldLayoutMk cId="3863666382" sldId="2147483655"/>
              <ac:spMk id="41" creationId="{00000000-0000-0000-0000-000000000000}"/>
            </ac:spMkLst>
          </pc:spChg>
          <pc:grpChg chg="add mod">
            <ac:chgData name="Sonia Belabbas" userId="991f4e39-9e0d-4d06-b119-109d5a076c5f" providerId="ADAL" clId="{008CAF68-1C43-45B1-AFEB-58423BC39621}" dt="2025-07-01T09:43:02.342" v="656"/>
            <ac:grpSpMkLst>
              <pc:docMk/>
              <pc:sldMasterMk cId="3440793001" sldId="2147483648"/>
              <pc:sldLayoutMk cId="3863666382" sldId="2147483655"/>
              <ac:grpSpMk id="3" creationId="{7E6B5B73-1C18-6825-13C5-08AD984660A4}"/>
            </ac:grpSpMkLst>
          </pc:grpChg>
          <pc:grpChg chg="mod">
            <ac:chgData name="Sonia Belabbas" userId="991f4e39-9e0d-4d06-b119-109d5a076c5f" providerId="ADAL" clId="{008CAF68-1C43-45B1-AFEB-58423BC39621}" dt="2025-07-01T09:43:02.342" v="656"/>
            <ac:grpSpMkLst>
              <pc:docMk/>
              <pc:sldMasterMk cId="3440793001" sldId="2147483648"/>
              <pc:sldLayoutMk cId="3863666382" sldId="2147483655"/>
              <ac:grpSpMk id="5" creationId="{2DB9B38C-7624-CC3C-4AA4-EA63D8DE5643}"/>
            </ac:grpSpMkLst>
          </pc:grpChg>
          <pc:picChg chg="add mod">
            <ac:chgData name="Sonia Belabbas" userId="991f4e39-9e0d-4d06-b119-109d5a076c5f" providerId="ADAL" clId="{008CAF68-1C43-45B1-AFEB-58423BC39621}" dt="2025-07-01T09:39:12.451" v="527"/>
            <ac:picMkLst>
              <pc:docMk/>
              <pc:sldMasterMk cId="3440793001" sldId="2147483648"/>
              <pc:sldLayoutMk cId="3863666382" sldId="2147483655"/>
              <ac:picMk id="2" creationId="{79A2F01A-57DA-47FD-1A08-765CD12F51D6}"/>
            </ac:picMkLst>
          </pc:picChg>
          <pc:picChg chg="add del mod">
            <ac:chgData name="Sonia Belabbas" userId="991f4e39-9e0d-4d06-b119-109d5a076c5f" providerId="ADAL" clId="{008CAF68-1C43-45B1-AFEB-58423BC39621}" dt="2025-07-01T09:43:16.335" v="658" actId="478"/>
            <ac:picMkLst>
              <pc:docMk/>
              <pc:sldMasterMk cId="3440793001" sldId="2147483648"/>
              <pc:sldLayoutMk cId="3863666382" sldId="2147483655"/>
              <ac:picMk id="8" creationId="{04CE1D9D-8EB5-EE68-7E4E-4968665A8082}"/>
            </ac:picMkLst>
          </pc:picChg>
          <pc:picChg chg="del">
            <ac:chgData name="Sonia Belabbas" userId="991f4e39-9e0d-4d06-b119-109d5a076c5f" providerId="ADAL" clId="{008CAF68-1C43-45B1-AFEB-58423BC39621}" dt="2025-07-01T09:39:11.460" v="526" actId="478"/>
            <ac:picMkLst>
              <pc:docMk/>
              <pc:sldMasterMk cId="3440793001" sldId="2147483648"/>
              <pc:sldLayoutMk cId="3863666382" sldId="2147483655"/>
              <ac:picMk id="25" creationId="{00000000-0000-0000-0000-000000000000}"/>
            </ac:picMkLst>
          </pc:picChg>
        </pc:sldLayoutChg>
        <pc:sldLayoutChg chg="addSp delSp modSp mod">
          <pc:chgData name="Sonia Belabbas" userId="991f4e39-9e0d-4d06-b119-109d5a076c5f" providerId="ADAL" clId="{008CAF68-1C43-45B1-AFEB-58423BC39621}" dt="2025-07-01T12:56:35.340" v="1194" actId="14100"/>
          <pc:sldLayoutMkLst>
            <pc:docMk/>
            <pc:sldMasterMk cId="3440793001" sldId="2147483648"/>
            <pc:sldLayoutMk cId="1874981353" sldId="2147483656"/>
          </pc:sldLayoutMkLst>
          <pc:spChg chg="mod">
            <ac:chgData name="Sonia Belabbas" userId="991f4e39-9e0d-4d06-b119-109d5a076c5f" providerId="ADAL" clId="{008CAF68-1C43-45B1-AFEB-58423BC39621}" dt="2025-07-01T12:56:35.340" v="1194" actId="14100"/>
            <ac:spMkLst>
              <pc:docMk/>
              <pc:sldMasterMk cId="3440793001" sldId="2147483648"/>
              <pc:sldLayoutMk cId="1874981353" sldId="2147483656"/>
              <ac:spMk id="2" creationId="{00000000-0000-0000-0000-000000000000}"/>
            </ac:spMkLst>
          </pc:spChg>
          <pc:spChg chg="mod">
            <ac:chgData name="Sonia Belabbas" userId="991f4e39-9e0d-4d06-b119-109d5a076c5f" providerId="ADAL" clId="{008CAF68-1C43-45B1-AFEB-58423BC39621}" dt="2025-07-01T11:45:59.766" v="1105" actId="1035"/>
            <ac:spMkLst>
              <pc:docMk/>
              <pc:sldMasterMk cId="3440793001" sldId="2147483648"/>
              <pc:sldLayoutMk cId="1874981353" sldId="2147483656"/>
              <ac:spMk id="4" creationId="{00000000-0000-0000-0000-000000000000}"/>
            </ac:spMkLst>
          </pc:spChg>
          <pc:spChg chg="mod">
            <ac:chgData name="Sonia Belabbas" userId="991f4e39-9e0d-4d06-b119-109d5a076c5f" providerId="ADAL" clId="{008CAF68-1C43-45B1-AFEB-58423BC39621}" dt="2025-07-01T11:46:37.919" v="1168" actId="1036"/>
            <ac:spMkLst>
              <pc:docMk/>
              <pc:sldMasterMk cId="3440793001" sldId="2147483648"/>
              <pc:sldLayoutMk cId="1874981353" sldId="2147483656"/>
              <ac:spMk id="9" creationId="{00000000-0000-0000-0000-000000000000}"/>
            </ac:spMkLst>
          </pc:spChg>
          <pc:spChg chg="mod">
            <ac:chgData name="Sonia Belabbas" userId="991f4e39-9e0d-4d06-b119-109d5a076c5f" providerId="ADAL" clId="{008CAF68-1C43-45B1-AFEB-58423BC39621}" dt="2025-07-01T09:43:47.929" v="740" actId="1038"/>
            <ac:spMkLst>
              <pc:docMk/>
              <pc:sldMasterMk cId="3440793001" sldId="2147483648"/>
              <pc:sldLayoutMk cId="1874981353" sldId="2147483656"/>
              <ac:spMk id="12" creationId="{00000000-0000-0000-0000-000000000000}"/>
            </ac:spMkLst>
          </pc:spChg>
          <pc:spChg chg="add del mod">
            <ac:chgData name="Sonia Belabbas" userId="991f4e39-9e0d-4d06-b119-109d5a076c5f" providerId="ADAL" clId="{008CAF68-1C43-45B1-AFEB-58423BC39621}" dt="2025-07-01T09:39:59.258" v="600" actId="478"/>
            <ac:spMkLst>
              <pc:docMk/>
              <pc:sldMasterMk cId="3440793001" sldId="2147483648"/>
              <pc:sldLayoutMk cId="1874981353" sldId="2147483656"/>
              <ac:spMk id="16" creationId="{5C48F1DA-ABA9-B404-F651-7F8225A193EB}"/>
            </ac:spMkLst>
          </pc:spChg>
          <pc:spChg chg="add del mod">
            <ac:chgData name="Sonia Belabbas" userId="991f4e39-9e0d-4d06-b119-109d5a076c5f" providerId="ADAL" clId="{008CAF68-1C43-45B1-AFEB-58423BC39621}" dt="2025-07-01T10:04:57.032" v="1010" actId="478"/>
            <ac:spMkLst>
              <pc:docMk/>
              <pc:sldMasterMk cId="3440793001" sldId="2147483648"/>
              <pc:sldLayoutMk cId="1874981353" sldId="2147483656"/>
              <ac:spMk id="17" creationId="{4D5AEDF9-0522-C033-EBD7-9400F7B6D758}"/>
            </ac:spMkLst>
          </pc:spChg>
          <pc:spChg chg="mod">
            <ac:chgData name="Sonia Belabbas" userId="991f4e39-9e0d-4d06-b119-109d5a076c5f" providerId="ADAL" clId="{008CAF68-1C43-45B1-AFEB-58423BC39621}" dt="2025-07-01T09:43:25.520" v="659"/>
            <ac:spMkLst>
              <pc:docMk/>
              <pc:sldMasterMk cId="3440793001" sldId="2147483648"/>
              <pc:sldLayoutMk cId="1874981353" sldId="2147483656"/>
              <ac:spMk id="19" creationId="{184DBBFC-E253-5BB4-54B4-C320B74D1522}"/>
            </ac:spMkLst>
          </pc:spChg>
          <pc:spChg chg="mod">
            <ac:chgData name="Sonia Belabbas" userId="991f4e39-9e0d-4d06-b119-109d5a076c5f" providerId="ADAL" clId="{008CAF68-1C43-45B1-AFEB-58423BC39621}" dt="2025-07-01T09:43:25.520" v="659"/>
            <ac:spMkLst>
              <pc:docMk/>
              <pc:sldMasterMk cId="3440793001" sldId="2147483648"/>
              <pc:sldLayoutMk cId="1874981353" sldId="2147483656"/>
              <ac:spMk id="21" creationId="{D5FFA214-F380-0CAC-3E3B-951494A1FC13}"/>
            </ac:spMkLst>
          </pc:spChg>
          <pc:spChg chg="mod">
            <ac:chgData name="Sonia Belabbas" userId="991f4e39-9e0d-4d06-b119-109d5a076c5f" providerId="ADAL" clId="{008CAF68-1C43-45B1-AFEB-58423BC39621}" dt="2025-07-01T09:43:25.520" v="659"/>
            <ac:spMkLst>
              <pc:docMk/>
              <pc:sldMasterMk cId="3440793001" sldId="2147483648"/>
              <pc:sldLayoutMk cId="1874981353" sldId="2147483656"/>
              <ac:spMk id="22" creationId="{D1E255F4-5BD4-E76E-D27C-FDAC24C6F9FB}"/>
            </ac:spMkLst>
          </pc:spChg>
          <pc:spChg chg="add del">
            <ac:chgData name="Sonia Belabbas" userId="991f4e39-9e0d-4d06-b119-109d5a076c5f" providerId="ADAL" clId="{008CAF68-1C43-45B1-AFEB-58423BC39621}" dt="2025-07-01T10:03:07.344" v="998" actId="11529"/>
            <ac:spMkLst>
              <pc:docMk/>
              <pc:sldMasterMk cId="3440793001" sldId="2147483648"/>
              <pc:sldLayoutMk cId="1874981353" sldId="2147483656"/>
              <ac:spMk id="24" creationId="{905C1130-4E5B-73ED-F5B0-BAF3D7AF0C83}"/>
            </ac:spMkLst>
          </pc:spChg>
          <pc:spChg chg="add del mod">
            <ac:chgData name="Sonia Belabbas" userId="991f4e39-9e0d-4d06-b119-109d5a076c5f" providerId="ADAL" clId="{008CAF68-1C43-45B1-AFEB-58423BC39621}" dt="2025-07-01T10:03:17.255" v="999" actId="478"/>
            <ac:spMkLst>
              <pc:docMk/>
              <pc:sldMasterMk cId="3440793001" sldId="2147483648"/>
              <pc:sldLayoutMk cId="1874981353" sldId="2147483656"/>
              <ac:spMk id="25" creationId="{0429AEA4-B0AF-4BB4-FA96-FEE767B105F3}"/>
            </ac:spMkLst>
          </pc:spChg>
          <pc:spChg chg="add del">
            <ac:chgData name="Sonia Belabbas" userId="991f4e39-9e0d-4d06-b119-109d5a076c5f" providerId="ADAL" clId="{008CAF68-1C43-45B1-AFEB-58423BC39621}" dt="2025-07-01T10:04:02.817" v="1000" actId="11529"/>
            <ac:spMkLst>
              <pc:docMk/>
              <pc:sldMasterMk cId="3440793001" sldId="2147483648"/>
              <pc:sldLayoutMk cId="1874981353" sldId="2147483656"/>
              <ac:spMk id="26" creationId="{F5F78411-F793-D1B9-D171-2AED28F19C87}"/>
            </ac:spMkLst>
          </pc:spChg>
          <pc:spChg chg="add mod">
            <ac:chgData name="Sonia Belabbas" userId="991f4e39-9e0d-4d06-b119-109d5a076c5f" providerId="ADAL" clId="{008CAF68-1C43-45B1-AFEB-58423BC39621}" dt="2025-07-01T11:46:24.944" v="1152" actId="1036"/>
            <ac:spMkLst>
              <pc:docMk/>
              <pc:sldMasterMk cId="3440793001" sldId="2147483648"/>
              <pc:sldLayoutMk cId="1874981353" sldId="2147483656"/>
              <ac:spMk id="27" creationId="{54BDE30E-4D87-9BDC-9CF6-852B84AE90C5}"/>
            </ac:spMkLst>
          </pc:spChg>
          <pc:grpChg chg="add del mod">
            <ac:chgData name="Sonia Belabbas" userId="991f4e39-9e0d-4d06-b119-109d5a076c5f" providerId="ADAL" clId="{008CAF68-1C43-45B1-AFEB-58423BC39621}" dt="2025-07-01T06:56:55.180" v="93" actId="478"/>
            <ac:grpSpMkLst>
              <pc:docMk/>
              <pc:sldMasterMk cId="3440793001" sldId="2147483648"/>
              <pc:sldLayoutMk cId="1874981353" sldId="2147483656"/>
              <ac:grpSpMk id="15" creationId="{854EC8EB-6A9E-0DF2-94DE-9F528A52F4F6}"/>
            </ac:grpSpMkLst>
          </pc:grpChg>
          <pc:grpChg chg="add mod">
            <ac:chgData name="Sonia Belabbas" userId="991f4e39-9e0d-4d06-b119-109d5a076c5f" providerId="ADAL" clId="{008CAF68-1C43-45B1-AFEB-58423BC39621}" dt="2025-07-01T09:43:25.520" v="659"/>
            <ac:grpSpMkLst>
              <pc:docMk/>
              <pc:sldMasterMk cId="3440793001" sldId="2147483648"/>
              <pc:sldLayoutMk cId="1874981353" sldId="2147483656"/>
              <ac:grpSpMk id="18" creationId="{28914367-A83F-9C5F-1970-76226C993A19}"/>
            </ac:grpSpMkLst>
          </pc:grpChg>
          <pc:grpChg chg="mod">
            <ac:chgData name="Sonia Belabbas" userId="991f4e39-9e0d-4d06-b119-109d5a076c5f" providerId="ADAL" clId="{008CAF68-1C43-45B1-AFEB-58423BC39621}" dt="2025-07-01T09:43:25.520" v="659"/>
            <ac:grpSpMkLst>
              <pc:docMk/>
              <pc:sldMasterMk cId="3440793001" sldId="2147483648"/>
              <pc:sldLayoutMk cId="1874981353" sldId="2147483656"/>
              <ac:grpSpMk id="20" creationId="{20EC2074-E10B-1B03-3C3D-BB8641DFD8ED}"/>
            </ac:grpSpMkLst>
          </pc:grpChg>
          <pc:picChg chg="mod">
            <ac:chgData name="Sonia Belabbas" userId="991f4e39-9e0d-4d06-b119-109d5a076c5f" providerId="ADAL" clId="{008CAF68-1C43-45B1-AFEB-58423BC39621}" dt="2025-07-01T11:45:59.766" v="1105" actId="1035"/>
            <ac:picMkLst>
              <pc:docMk/>
              <pc:sldMasterMk cId="3440793001" sldId="2147483648"/>
              <pc:sldLayoutMk cId="1874981353" sldId="2147483656"/>
              <ac:picMk id="10" creationId="{00000000-0000-0000-0000-000000000000}"/>
            </ac:picMkLst>
          </pc:picChg>
          <pc:picChg chg="add mod">
            <ac:chgData name="Sonia Belabbas" userId="991f4e39-9e0d-4d06-b119-109d5a076c5f" providerId="ADAL" clId="{008CAF68-1C43-45B1-AFEB-58423BC39621}" dt="2025-07-01T09:43:25.520" v="659"/>
            <ac:picMkLst>
              <pc:docMk/>
              <pc:sldMasterMk cId="3440793001" sldId="2147483648"/>
              <pc:sldLayoutMk cId="1874981353" sldId="2147483656"/>
              <ac:picMk id="23" creationId="{A2E98E35-8F01-2A70-40CF-1830A22F0D5C}"/>
            </ac:picMkLst>
          </pc:picChg>
        </pc:sldLayoutChg>
        <pc:sldLayoutChg chg="addSp delSp modSp mod">
          <pc:chgData name="Sonia Belabbas" userId="991f4e39-9e0d-4d06-b119-109d5a076c5f" providerId="ADAL" clId="{008CAF68-1C43-45B1-AFEB-58423BC39621}" dt="2025-07-01T09:45:14.920" v="830" actId="1076"/>
          <pc:sldLayoutMkLst>
            <pc:docMk/>
            <pc:sldMasterMk cId="3440793001" sldId="2147483648"/>
            <pc:sldLayoutMk cId="702641533" sldId="2147483657"/>
          </pc:sldLayoutMkLst>
          <pc:spChg chg="mod">
            <ac:chgData name="Sonia Belabbas" userId="991f4e39-9e0d-4d06-b119-109d5a076c5f" providerId="ADAL" clId="{008CAF68-1C43-45B1-AFEB-58423BC39621}" dt="2025-07-01T09:43:57.327" v="742"/>
            <ac:spMkLst>
              <pc:docMk/>
              <pc:sldMasterMk cId="3440793001" sldId="2147483648"/>
              <pc:sldLayoutMk cId="702641533" sldId="2147483657"/>
              <ac:spMk id="3" creationId="{1BEBD9CA-B471-4BCE-DE2D-C8D17BA05F04}"/>
            </ac:spMkLst>
          </pc:spChg>
          <pc:spChg chg="mod">
            <ac:chgData name="Sonia Belabbas" userId="991f4e39-9e0d-4d06-b119-109d5a076c5f" providerId="ADAL" clId="{008CAF68-1C43-45B1-AFEB-58423BC39621}" dt="2025-07-01T09:43:57.327" v="742"/>
            <ac:spMkLst>
              <pc:docMk/>
              <pc:sldMasterMk cId="3440793001" sldId="2147483648"/>
              <pc:sldLayoutMk cId="702641533" sldId="2147483657"/>
              <ac:spMk id="5" creationId="{C1FC61F6-B02A-3975-C14B-3FB1EF38B649}"/>
            </ac:spMkLst>
          </pc:spChg>
          <pc:spChg chg="mod">
            <ac:chgData name="Sonia Belabbas" userId="991f4e39-9e0d-4d06-b119-109d5a076c5f" providerId="ADAL" clId="{008CAF68-1C43-45B1-AFEB-58423BC39621}" dt="2025-07-01T09:43:57.327" v="742"/>
            <ac:spMkLst>
              <pc:docMk/>
              <pc:sldMasterMk cId="3440793001" sldId="2147483648"/>
              <pc:sldLayoutMk cId="702641533" sldId="2147483657"/>
              <ac:spMk id="6" creationId="{0D584660-9645-10B8-B11F-83449E6E14D1}"/>
            </ac:spMkLst>
          </pc:spChg>
          <pc:spChg chg="mod">
            <ac:chgData name="Sonia Belabbas" userId="991f4e39-9e0d-4d06-b119-109d5a076c5f" providerId="ADAL" clId="{008CAF68-1C43-45B1-AFEB-58423BC39621}" dt="2025-07-01T09:44:13.710" v="827" actId="1037"/>
            <ac:spMkLst>
              <pc:docMk/>
              <pc:sldMasterMk cId="3440793001" sldId="2147483648"/>
              <pc:sldLayoutMk cId="702641533" sldId="2147483657"/>
              <ac:spMk id="27" creationId="{00000000-0000-0000-0000-000000000000}"/>
            </ac:spMkLst>
          </pc:spChg>
          <pc:spChg chg="mod">
            <ac:chgData name="Sonia Belabbas" userId="991f4e39-9e0d-4d06-b119-109d5a076c5f" providerId="ADAL" clId="{008CAF68-1C43-45B1-AFEB-58423BC39621}" dt="2025-07-01T09:44:40.773" v="828"/>
            <ac:spMkLst>
              <pc:docMk/>
              <pc:sldMasterMk cId="3440793001" sldId="2147483648"/>
              <pc:sldLayoutMk cId="702641533" sldId="2147483657"/>
              <ac:spMk id="29" creationId="{75227FB7-91E4-D69F-3F83-965DD9B49B21}"/>
            </ac:spMkLst>
          </pc:spChg>
          <pc:spChg chg="mod">
            <ac:chgData name="Sonia Belabbas" userId="991f4e39-9e0d-4d06-b119-109d5a076c5f" providerId="ADAL" clId="{008CAF68-1C43-45B1-AFEB-58423BC39621}" dt="2025-07-01T09:44:40.773" v="828"/>
            <ac:spMkLst>
              <pc:docMk/>
              <pc:sldMasterMk cId="3440793001" sldId="2147483648"/>
              <pc:sldLayoutMk cId="702641533" sldId="2147483657"/>
              <ac:spMk id="30" creationId="{6394AA36-B359-197C-DB3B-5B255702E3EE}"/>
            </ac:spMkLst>
          </pc:spChg>
          <pc:grpChg chg="add del mod">
            <ac:chgData name="Sonia Belabbas" userId="991f4e39-9e0d-4d06-b119-109d5a076c5f" providerId="ADAL" clId="{008CAF68-1C43-45B1-AFEB-58423BC39621}" dt="2025-07-01T09:45:02.074" v="829" actId="478"/>
            <ac:grpSpMkLst>
              <pc:docMk/>
              <pc:sldMasterMk cId="3440793001" sldId="2147483648"/>
              <pc:sldLayoutMk cId="702641533" sldId="2147483657"/>
              <ac:grpSpMk id="2" creationId="{6079EC6B-6CE7-B41A-D71D-9F804B4EE2AD}"/>
            </ac:grpSpMkLst>
          </pc:grpChg>
          <pc:grpChg chg="mod">
            <ac:chgData name="Sonia Belabbas" userId="991f4e39-9e0d-4d06-b119-109d5a076c5f" providerId="ADAL" clId="{008CAF68-1C43-45B1-AFEB-58423BC39621}" dt="2025-07-01T09:43:57.327" v="742"/>
            <ac:grpSpMkLst>
              <pc:docMk/>
              <pc:sldMasterMk cId="3440793001" sldId="2147483648"/>
              <pc:sldLayoutMk cId="702641533" sldId="2147483657"/>
              <ac:grpSpMk id="4" creationId="{D3AC0A7B-4A76-2EB9-6C4A-A0F6AF868B93}"/>
            </ac:grpSpMkLst>
          </pc:grpChg>
          <pc:grpChg chg="add mod">
            <ac:chgData name="Sonia Belabbas" userId="991f4e39-9e0d-4d06-b119-109d5a076c5f" providerId="ADAL" clId="{008CAF68-1C43-45B1-AFEB-58423BC39621}" dt="2025-07-01T09:45:14.920" v="830" actId="1076"/>
            <ac:grpSpMkLst>
              <pc:docMk/>
              <pc:sldMasterMk cId="3440793001" sldId="2147483648"/>
              <pc:sldLayoutMk cId="702641533" sldId="2147483657"/>
              <ac:grpSpMk id="28" creationId="{C645E7BC-3D84-A225-A930-8712517FEE3B}"/>
            </ac:grpSpMkLst>
          </pc:grpChg>
          <pc:picChg chg="add mod">
            <ac:chgData name="Sonia Belabbas" userId="991f4e39-9e0d-4d06-b119-109d5a076c5f" providerId="ADAL" clId="{008CAF68-1C43-45B1-AFEB-58423BC39621}" dt="2025-07-01T09:43:57.327" v="742"/>
            <ac:picMkLst>
              <pc:docMk/>
              <pc:sldMasterMk cId="3440793001" sldId="2147483648"/>
              <pc:sldLayoutMk cId="702641533" sldId="2147483657"/>
              <ac:picMk id="7" creationId="{6FB9522F-61A6-5ADF-6DB9-3E738C4879FF}"/>
            </ac:picMkLst>
          </pc:picChg>
          <pc:picChg chg="del">
            <ac:chgData name="Sonia Belabbas" userId="991f4e39-9e0d-4d06-b119-109d5a076c5f" providerId="ADAL" clId="{008CAF68-1C43-45B1-AFEB-58423BC39621}" dt="2025-07-01T09:43:56.037" v="741" actId="478"/>
            <ac:picMkLst>
              <pc:docMk/>
              <pc:sldMasterMk cId="3440793001" sldId="2147483648"/>
              <pc:sldLayoutMk cId="702641533" sldId="2147483657"/>
              <ac:picMk id="26" creationId="{00000000-0000-0000-0000-000000000000}"/>
            </ac:picMkLst>
          </pc:picChg>
        </pc:sldLayoutChg>
        <pc:sldLayoutChg chg="addSp delSp modSp mod">
          <pc:chgData name="Sonia Belabbas" userId="991f4e39-9e0d-4d06-b119-109d5a076c5f" providerId="ADAL" clId="{008CAF68-1C43-45B1-AFEB-58423BC39621}" dt="2025-07-01T13:24:44.799" v="1431" actId="207"/>
          <pc:sldLayoutMkLst>
            <pc:docMk/>
            <pc:sldMasterMk cId="3440793001" sldId="2147483648"/>
            <pc:sldLayoutMk cId="328288442" sldId="2147483658"/>
          </pc:sldLayoutMkLst>
          <pc:spChg chg="mod">
            <ac:chgData name="Sonia Belabbas" userId="991f4e39-9e0d-4d06-b119-109d5a076c5f" providerId="ADAL" clId="{008CAF68-1C43-45B1-AFEB-58423BC39621}" dt="2025-07-01T13:24:44.799" v="1431" actId="207"/>
            <ac:spMkLst>
              <pc:docMk/>
              <pc:sldMasterMk cId="3440793001" sldId="2147483648"/>
              <pc:sldLayoutMk cId="328288442" sldId="2147483658"/>
              <ac:spMk id="4" creationId="{00000000-0000-0000-0000-000000000000}"/>
            </ac:spMkLst>
          </pc:spChg>
          <pc:spChg chg="mod">
            <ac:chgData name="Sonia Belabbas" userId="991f4e39-9e0d-4d06-b119-109d5a076c5f" providerId="ADAL" clId="{008CAF68-1C43-45B1-AFEB-58423BC39621}" dt="2025-07-01T13:24:44.799" v="1431" actId="207"/>
            <ac:spMkLst>
              <pc:docMk/>
              <pc:sldMasterMk cId="3440793001" sldId="2147483648"/>
              <pc:sldLayoutMk cId="328288442" sldId="2147483658"/>
              <ac:spMk id="5" creationId="{00000000-0000-0000-0000-000000000000}"/>
            </ac:spMkLst>
          </pc:spChg>
          <pc:spChg chg="mod">
            <ac:chgData name="Sonia Belabbas" userId="991f4e39-9e0d-4d06-b119-109d5a076c5f" providerId="ADAL" clId="{008CAF68-1C43-45B1-AFEB-58423BC39621}" dt="2025-07-01T13:24:44.799" v="1431" actId="207"/>
            <ac:spMkLst>
              <pc:docMk/>
              <pc:sldMasterMk cId="3440793001" sldId="2147483648"/>
              <pc:sldLayoutMk cId="328288442" sldId="2147483658"/>
              <ac:spMk id="6" creationId="{00000000-0000-0000-0000-000000000000}"/>
            </ac:spMkLst>
          </pc:spChg>
          <pc:spChg chg="mod">
            <ac:chgData name="Sonia Belabbas" userId="991f4e39-9e0d-4d06-b119-109d5a076c5f" providerId="ADAL" clId="{008CAF68-1C43-45B1-AFEB-58423BC39621}" dt="2025-07-01T09:45:21.517" v="831"/>
            <ac:spMkLst>
              <pc:docMk/>
              <pc:sldMasterMk cId="3440793001" sldId="2147483648"/>
              <pc:sldLayoutMk cId="328288442" sldId="2147483658"/>
              <ac:spMk id="7" creationId="{8C9A461A-FED7-59B2-B87A-50CAEB4BB4F8}"/>
            </ac:spMkLst>
          </pc:spChg>
          <pc:spChg chg="mod">
            <ac:chgData name="Sonia Belabbas" userId="991f4e39-9e0d-4d06-b119-109d5a076c5f" providerId="ADAL" clId="{008CAF68-1C43-45B1-AFEB-58423BC39621}" dt="2025-07-01T09:45:21.517" v="831"/>
            <ac:spMkLst>
              <pc:docMk/>
              <pc:sldMasterMk cId="3440793001" sldId="2147483648"/>
              <pc:sldLayoutMk cId="328288442" sldId="2147483658"/>
              <ac:spMk id="9" creationId="{D202EC98-CC8D-CB6D-6DD6-C9FBE8F77F21}"/>
            </ac:spMkLst>
          </pc:spChg>
          <pc:spChg chg="mod">
            <ac:chgData name="Sonia Belabbas" userId="991f4e39-9e0d-4d06-b119-109d5a076c5f" providerId="ADAL" clId="{008CAF68-1C43-45B1-AFEB-58423BC39621}" dt="2025-07-01T09:45:21.517" v="831"/>
            <ac:spMkLst>
              <pc:docMk/>
              <pc:sldMasterMk cId="3440793001" sldId="2147483648"/>
              <pc:sldLayoutMk cId="328288442" sldId="2147483658"/>
              <ac:spMk id="10" creationId="{AB8E1D10-B8DA-C707-6D00-B96A611C9441}"/>
            </ac:spMkLst>
          </pc:spChg>
          <pc:spChg chg="add mod">
            <ac:chgData name="Sonia Belabbas" userId="991f4e39-9e0d-4d06-b119-109d5a076c5f" providerId="ADAL" clId="{008CAF68-1C43-45B1-AFEB-58423BC39621}" dt="2025-07-01T13:24:44.799" v="1431" actId="207"/>
            <ac:spMkLst>
              <pc:docMk/>
              <pc:sldMasterMk cId="3440793001" sldId="2147483648"/>
              <pc:sldLayoutMk cId="328288442" sldId="2147483658"/>
              <ac:spMk id="12" creationId="{3B38EA9D-4A9B-76C4-B578-EBCBD36C1B64}"/>
            </ac:spMkLst>
          </pc:spChg>
          <pc:spChg chg="mod">
            <ac:chgData name="Sonia Belabbas" userId="991f4e39-9e0d-4d06-b119-109d5a076c5f" providerId="ADAL" clId="{008CAF68-1C43-45B1-AFEB-58423BC39621}" dt="2025-07-01T13:24:44.799" v="1431" actId="207"/>
            <ac:spMkLst>
              <pc:docMk/>
              <pc:sldMasterMk cId="3440793001" sldId="2147483648"/>
              <pc:sldLayoutMk cId="328288442" sldId="2147483658"/>
              <ac:spMk id="13" creationId="{0527E9D0-B539-BC79-5D2B-D3AF60EA5885}"/>
            </ac:spMkLst>
          </pc:spChg>
          <pc:spChg chg="mod">
            <ac:chgData name="Sonia Belabbas" userId="991f4e39-9e0d-4d06-b119-109d5a076c5f" providerId="ADAL" clId="{008CAF68-1C43-45B1-AFEB-58423BC39621}" dt="2025-07-01T09:59:22.422" v="966"/>
            <ac:spMkLst>
              <pc:docMk/>
              <pc:sldMasterMk cId="3440793001" sldId="2147483648"/>
              <pc:sldLayoutMk cId="328288442" sldId="2147483658"/>
              <ac:spMk id="15" creationId="{0E932410-9859-D15B-5ED5-EF9D550AEE63}"/>
            </ac:spMkLst>
          </pc:spChg>
          <pc:spChg chg="mod">
            <ac:chgData name="Sonia Belabbas" userId="991f4e39-9e0d-4d06-b119-109d5a076c5f" providerId="ADAL" clId="{008CAF68-1C43-45B1-AFEB-58423BC39621}" dt="2025-07-01T09:59:22.422" v="966"/>
            <ac:spMkLst>
              <pc:docMk/>
              <pc:sldMasterMk cId="3440793001" sldId="2147483648"/>
              <pc:sldLayoutMk cId="328288442" sldId="2147483658"/>
              <ac:spMk id="16" creationId="{D0BA806A-F769-40F8-42D9-318B12D3A9BA}"/>
            </ac:spMkLst>
          </pc:spChg>
          <pc:spChg chg="add mod">
            <ac:chgData name="Sonia Belabbas" userId="991f4e39-9e0d-4d06-b119-109d5a076c5f" providerId="ADAL" clId="{008CAF68-1C43-45B1-AFEB-58423BC39621}" dt="2025-07-01T09:59:32.639" v="987" actId="1035"/>
            <ac:spMkLst>
              <pc:docMk/>
              <pc:sldMasterMk cId="3440793001" sldId="2147483648"/>
              <pc:sldLayoutMk cId="328288442" sldId="2147483658"/>
              <ac:spMk id="17" creationId="{9B0E669B-A9E6-8520-7870-2967DD7A3716}"/>
            </ac:spMkLst>
          </pc:spChg>
          <pc:spChg chg="mod">
            <ac:chgData name="Sonia Belabbas" userId="991f4e39-9e0d-4d06-b119-109d5a076c5f" providerId="ADAL" clId="{008CAF68-1C43-45B1-AFEB-58423BC39621}" dt="2025-07-01T09:59:22.422" v="966"/>
            <ac:spMkLst>
              <pc:docMk/>
              <pc:sldMasterMk cId="3440793001" sldId="2147483648"/>
              <pc:sldLayoutMk cId="328288442" sldId="2147483658"/>
              <ac:spMk id="19" creationId="{F351E601-F98F-971E-249D-8589E8E4673F}"/>
            </ac:spMkLst>
          </pc:spChg>
          <pc:spChg chg="del mod">
            <ac:chgData name="Sonia Belabbas" userId="991f4e39-9e0d-4d06-b119-109d5a076c5f" providerId="ADAL" clId="{008CAF68-1C43-45B1-AFEB-58423BC39621}" dt="2025-07-01T13:04:08.871" v="1218" actId="478"/>
            <ac:spMkLst>
              <pc:docMk/>
              <pc:sldMasterMk cId="3440793001" sldId="2147483648"/>
              <pc:sldLayoutMk cId="328288442" sldId="2147483658"/>
              <ac:spMk id="22" creationId="{2DC0F013-7FAF-77FE-8B59-8CA8F8F31AC6}"/>
            </ac:spMkLst>
          </pc:spChg>
          <pc:spChg chg="add del mod">
            <ac:chgData name="Sonia Belabbas" userId="991f4e39-9e0d-4d06-b119-109d5a076c5f" providerId="ADAL" clId="{008CAF68-1C43-45B1-AFEB-58423BC39621}" dt="2025-07-01T13:04:12.997" v="1219" actId="478"/>
            <ac:spMkLst>
              <pc:docMk/>
              <pc:sldMasterMk cId="3440793001" sldId="2147483648"/>
              <pc:sldLayoutMk cId="328288442" sldId="2147483658"/>
              <ac:spMk id="23" creationId="{61313D8D-6F4A-6CAE-306D-9EA4228E69DB}"/>
            </ac:spMkLst>
          </pc:spChg>
          <pc:spChg chg="del mod">
            <ac:chgData name="Sonia Belabbas" userId="991f4e39-9e0d-4d06-b119-109d5a076c5f" providerId="ADAL" clId="{008CAF68-1C43-45B1-AFEB-58423BC39621}" dt="2025-07-01T13:04:25.974" v="1221" actId="478"/>
            <ac:spMkLst>
              <pc:docMk/>
              <pc:sldMasterMk cId="3440793001" sldId="2147483648"/>
              <pc:sldLayoutMk cId="328288442" sldId="2147483658"/>
              <ac:spMk id="24" creationId="{345C0BF0-87A8-2B59-6576-681CCB6C96A6}"/>
            </ac:spMkLst>
          </pc:spChg>
          <pc:spChg chg="add del mod">
            <ac:chgData name="Sonia Belabbas" userId="991f4e39-9e0d-4d06-b119-109d5a076c5f" providerId="ADAL" clId="{008CAF68-1C43-45B1-AFEB-58423BC39621}" dt="2025-07-01T13:04:18.328" v="1220" actId="478"/>
            <ac:spMkLst>
              <pc:docMk/>
              <pc:sldMasterMk cId="3440793001" sldId="2147483648"/>
              <pc:sldLayoutMk cId="328288442" sldId="2147483658"/>
              <ac:spMk id="25" creationId="{EE2538F4-369C-0489-73F8-D97799FFF34B}"/>
            </ac:spMkLst>
          </pc:spChg>
          <pc:spChg chg="add mod">
            <ac:chgData name="Sonia Belabbas" userId="991f4e39-9e0d-4d06-b119-109d5a076c5f" providerId="ADAL" clId="{008CAF68-1C43-45B1-AFEB-58423BC39621}" dt="2025-07-01T13:24:44.799" v="1431" actId="207"/>
            <ac:spMkLst>
              <pc:docMk/>
              <pc:sldMasterMk cId="3440793001" sldId="2147483648"/>
              <pc:sldLayoutMk cId="328288442" sldId="2147483658"/>
              <ac:spMk id="26" creationId="{D7B6C097-23AA-5BEB-16A2-F07ACDA90CF5}"/>
            </ac:spMkLst>
          </pc:spChg>
          <pc:spChg chg="mod">
            <ac:chgData name="Sonia Belabbas" userId="991f4e39-9e0d-4d06-b119-109d5a076c5f" providerId="ADAL" clId="{008CAF68-1C43-45B1-AFEB-58423BC39621}" dt="2025-07-01T13:13:19.118" v="1306" actId="207"/>
            <ac:spMkLst>
              <pc:docMk/>
              <pc:sldMasterMk cId="3440793001" sldId="2147483648"/>
              <pc:sldLayoutMk cId="328288442" sldId="2147483658"/>
              <ac:spMk id="27" creationId="{24C4B756-0A32-F782-DFCA-FAF66444746D}"/>
            </ac:spMkLst>
          </pc:spChg>
          <pc:spChg chg="mod">
            <ac:chgData name="Sonia Belabbas" userId="991f4e39-9e0d-4d06-b119-109d5a076c5f" providerId="ADAL" clId="{008CAF68-1C43-45B1-AFEB-58423BC39621}" dt="2025-07-01T13:13:19.118" v="1306" actId="207"/>
            <ac:spMkLst>
              <pc:docMk/>
              <pc:sldMasterMk cId="3440793001" sldId="2147483648"/>
              <pc:sldLayoutMk cId="328288442" sldId="2147483658"/>
              <ac:spMk id="28" creationId="{B27DF53A-D06A-910E-6B88-72A06B19EBD6}"/>
            </ac:spMkLst>
          </pc:spChg>
          <pc:spChg chg="add del mod">
            <ac:chgData name="Sonia Belabbas" userId="991f4e39-9e0d-4d06-b119-109d5a076c5f" providerId="ADAL" clId="{008CAF68-1C43-45B1-AFEB-58423BC39621}" dt="2025-07-01T13:04:50.021" v="1223" actId="478"/>
            <ac:spMkLst>
              <pc:docMk/>
              <pc:sldMasterMk cId="3440793001" sldId="2147483648"/>
              <pc:sldLayoutMk cId="328288442" sldId="2147483658"/>
              <ac:spMk id="29" creationId="{8EFCB5B4-3AB9-662E-BF81-B23832D19467}"/>
            </ac:spMkLst>
          </pc:spChg>
          <pc:spChg chg="add del mod">
            <ac:chgData name="Sonia Belabbas" userId="991f4e39-9e0d-4d06-b119-109d5a076c5f" providerId="ADAL" clId="{008CAF68-1C43-45B1-AFEB-58423BC39621}" dt="2025-07-01T13:04:39.309" v="1222" actId="478"/>
            <ac:spMkLst>
              <pc:docMk/>
              <pc:sldMasterMk cId="3440793001" sldId="2147483648"/>
              <pc:sldLayoutMk cId="328288442" sldId="2147483658"/>
              <ac:spMk id="30" creationId="{096408B5-7D32-5265-062D-ACF4CA5877E8}"/>
            </ac:spMkLst>
          </pc:spChg>
          <pc:spChg chg="add del">
            <ac:chgData name="Sonia Belabbas" userId="991f4e39-9e0d-4d06-b119-109d5a076c5f" providerId="ADAL" clId="{008CAF68-1C43-45B1-AFEB-58423BC39621}" dt="2025-07-01T13:05:58.241" v="1228" actId="11529"/>
            <ac:spMkLst>
              <pc:docMk/>
              <pc:sldMasterMk cId="3440793001" sldId="2147483648"/>
              <pc:sldLayoutMk cId="328288442" sldId="2147483658"/>
              <ac:spMk id="31" creationId="{D7820A45-9BC4-8597-445A-321AB6C922FA}"/>
            </ac:spMkLst>
          </pc:spChg>
          <pc:spChg chg="add del mod">
            <ac:chgData name="Sonia Belabbas" userId="991f4e39-9e0d-4d06-b119-109d5a076c5f" providerId="ADAL" clId="{008CAF68-1C43-45B1-AFEB-58423BC39621}" dt="2025-07-01T09:59:54.253" v="988" actId="478"/>
            <ac:spMkLst>
              <pc:docMk/>
              <pc:sldMasterMk cId="3440793001" sldId="2147483648"/>
              <pc:sldLayoutMk cId="328288442" sldId="2147483658"/>
              <ac:spMk id="31" creationId="{FD3F6BF7-DEE3-6EC8-586D-9A00252B9ABC}"/>
            </ac:spMkLst>
          </pc:spChg>
          <pc:spChg chg="add mod">
            <ac:chgData name="Sonia Belabbas" userId="991f4e39-9e0d-4d06-b119-109d5a076c5f" providerId="ADAL" clId="{008CAF68-1C43-45B1-AFEB-58423BC39621}" dt="2025-07-01T13:24:44.799" v="1431" actId="207"/>
            <ac:spMkLst>
              <pc:docMk/>
              <pc:sldMasterMk cId="3440793001" sldId="2147483648"/>
              <pc:sldLayoutMk cId="328288442" sldId="2147483658"/>
              <ac:spMk id="32" creationId="{EBA8672C-27F6-FDF4-2C23-3EF453EBCC01}"/>
            </ac:spMkLst>
          </pc:spChg>
          <pc:spChg chg="add mod">
            <ac:chgData name="Sonia Belabbas" userId="991f4e39-9e0d-4d06-b119-109d5a076c5f" providerId="ADAL" clId="{008CAF68-1C43-45B1-AFEB-58423BC39621}" dt="2025-07-01T13:07:11.863" v="1232"/>
            <ac:spMkLst>
              <pc:docMk/>
              <pc:sldMasterMk cId="3440793001" sldId="2147483648"/>
              <pc:sldLayoutMk cId="328288442" sldId="2147483658"/>
              <ac:spMk id="33" creationId="{E4B36108-BCC9-1284-E1E3-B90846594B71}"/>
            </ac:spMkLst>
          </pc:spChg>
          <pc:spChg chg="add mod">
            <ac:chgData name="Sonia Belabbas" userId="991f4e39-9e0d-4d06-b119-109d5a076c5f" providerId="ADAL" clId="{008CAF68-1C43-45B1-AFEB-58423BC39621}" dt="2025-07-01T13:07:11.863" v="1232"/>
            <ac:spMkLst>
              <pc:docMk/>
              <pc:sldMasterMk cId="3440793001" sldId="2147483648"/>
              <pc:sldLayoutMk cId="328288442" sldId="2147483658"/>
              <ac:spMk id="34" creationId="{FAF17E45-5AF9-1088-A053-DC58B09D16A8}"/>
            </ac:spMkLst>
          </pc:spChg>
          <pc:spChg chg="add mod">
            <ac:chgData name="Sonia Belabbas" userId="991f4e39-9e0d-4d06-b119-109d5a076c5f" providerId="ADAL" clId="{008CAF68-1C43-45B1-AFEB-58423BC39621}" dt="2025-07-01T13:07:11.863" v="1232"/>
            <ac:spMkLst>
              <pc:docMk/>
              <pc:sldMasterMk cId="3440793001" sldId="2147483648"/>
              <pc:sldLayoutMk cId="328288442" sldId="2147483658"/>
              <ac:spMk id="35" creationId="{25F0366D-97F1-7134-FCFE-9BD6A73AE378}"/>
            </ac:spMkLst>
          </pc:spChg>
          <pc:spChg chg="add mod">
            <ac:chgData name="Sonia Belabbas" userId="991f4e39-9e0d-4d06-b119-109d5a076c5f" providerId="ADAL" clId="{008CAF68-1C43-45B1-AFEB-58423BC39621}" dt="2025-07-01T13:13:19.118" v="1306" actId="207"/>
            <ac:spMkLst>
              <pc:docMk/>
              <pc:sldMasterMk cId="3440793001" sldId="2147483648"/>
              <pc:sldLayoutMk cId="328288442" sldId="2147483658"/>
              <ac:spMk id="36" creationId="{366AA78C-EEA3-D10F-DB80-18DB5794ED59}"/>
            </ac:spMkLst>
          </pc:spChg>
          <pc:spChg chg="add mod">
            <ac:chgData name="Sonia Belabbas" userId="991f4e39-9e0d-4d06-b119-109d5a076c5f" providerId="ADAL" clId="{008CAF68-1C43-45B1-AFEB-58423BC39621}" dt="2025-07-01T13:24:44.799" v="1431" actId="207"/>
            <ac:spMkLst>
              <pc:docMk/>
              <pc:sldMasterMk cId="3440793001" sldId="2147483648"/>
              <pc:sldLayoutMk cId="328288442" sldId="2147483658"/>
              <ac:spMk id="37" creationId="{10502096-56AB-ACC3-5318-5F656768842B}"/>
            </ac:spMkLst>
          </pc:spChg>
          <pc:spChg chg="add mod">
            <ac:chgData name="Sonia Belabbas" userId="991f4e39-9e0d-4d06-b119-109d5a076c5f" providerId="ADAL" clId="{008CAF68-1C43-45B1-AFEB-58423BC39621}" dt="2025-07-01T13:13:19.118" v="1306" actId="207"/>
            <ac:spMkLst>
              <pc:docMk/>
              <pc:sldMasterMk cId="3440793001" sldId="2147483648"/>
              <pc:sldLayoutMk cId="328288442" sldId="2147483658"/>
              <ac:spMk id="38" creationId="{62CE9929-3086-5F4E-3D90-B34123404700}"/>
            </ac:spMkLst>
          </pc:spChg>
          <pc:spChg chg="add mod">
            <ac:chgData name="Sonia Belabbas" userId="991f4e39-9e0d-4d06-b119-109d5a076c5f" providerId="ADAL" clId="{008CAF68-1C43-45B1-AFEB-58423BC39621}" dt="2025-07-01T13:22:01.124" v="1427" actId="20577"/>
            <ac:spMkLst>
              <pc:docMk/>
              <pc:sldMasterMk cId="3440793001" sldId="2147483648"/>
              <pc:sldLayoutMk cId="328288442" sldId="2147483658"/>
              <ac:spMk id="39" creationId="{B84FCF85-200A-2D6C-414C-4F0E0E380401}"/>
            </ac:spMkLst>
          </pc:spChg>
          <pc:spChg chg="add mod">
            <ac:chgData name="Sonia Belabbas" userId="991f4e39-9e0d-4d06-b119-109d5a076c5f" providerId="ADAL" clId="{008CAF68-1C43-45B1-AFEB-58423BC39621}" dt="2025-07-01T13:24:44.799" v="1431" actId="207"/>
            <ac:spMkLst>
              <pc:docMk/>
              <pc:sldMasterMk cId="3440793001" sldId="2147483648"/>
              <pc:sldLayoutMk cId="328288442" sldId="2147483658"/>
              <ac:spMk id="40" creationId="{835BE75C-AD92-B074-ED77-D70E6E60ED98}"/>
            </ac:spMkLst>
          </pc:spChg>
          <pc:spChg chg="add del">
            <ac:chgData name="Sonia Belabbas" userId="991f4e39-9e0d-4d06-b119-109d5a076c5f" providerId="ADAL" clId="{008CAF68-1C43-45B1-AFEB-58423BC39621}" dt="2025-07-01T13:14:07.192" v="1307" actId="11529"/>
            <ac:spMkLst>
              <pc:docMk/>
              <pc:sldMasterMk cId="3440793001" sldId="2147483648"/>
              <pc:sldLayoutMk cId="328288442" sldId="2147483658"/>
              <ac:spMk id="41" creationId="{2A37D23D-0159-073D-FFB4-6D0EBA78CC43}"/>
            </ac:spMkLst>
          </pc:spChg>
          <pc:spChg chg="add mod">
            <ac:chgData name="Sonia Belabbas" userId="991f4e39-9e0d-4d06-b119-109d5a076c5f" providerId="ADAL" clId="{008CAF68-1C43-45B1-AFEB-58423BC39621}" dt="2025-07-01T13:24:44.799" v="1431" actId="207"/>
            <ac:spMkLst>
              <pc:docMk/>
              <pc:sldMasterMk cId="3440793001" sldId="2147483648"/>
              <pc:sldLayoutMk cId="328288442" sldId="2147483658"/>
              <ac:spMk id="42" creationId="{48B05AC9-18E4-A7D4-E55B-B2D21BB31822}"/>
            </ac:spMkLst>
          </pc:spChg>
          <pc:grpChg chg="add mod">
            <ac:chgData name="Sonia Belabbas" userId="991f4e39-9e0d-4d06-b119-109d5a076c5f" providerId="ADAL" clId="{008CAF68-1C43-45B1-AFEB-58423BC39621}" dt="2025-07-01T09:45:21.517" v="831"/>
            <ac:grpSpMkLst>
              <pc:docMk/>
              <pc:sldMasterMk cId="3440793001" sldId="2147483648"/>
              <pc:sldLayoutMk cId="328288442" sldId="2147483658"/>
              <ac:grpSpMk id="3" creationId="{F95D5C88-598D-5349-94AC-4271327616F6}"/>
            </ac:grpSpMkLst>
          </pc:grpChg>
          <pc:grpChg chg="mod">
            <ac:chgData name="Sonia Belabbas" userId="991f4e39-9e0d-4d06-b119-109d5a076c5f" providerId="ADAL" clId="{008CAF68-1C43-45B1-AFEB-58423BC39621}" dt="2025-07-01T09:45:21.517" v="831"/>
            <ac:grpSpMkLst>
              <pc:docMk/>
              <pc:sldMasterMk cId="3440793001" sldId="2147483648"/>
              <pc:sldLayoutMk cId="328288442" sldId="2147483658"/>
              <ac:grpSpMk id="8" creationId="{4E4E9087-2690-11A8-0BA8-118E20D97A58}"/>
            </ac:grpSpMkLst>
          </pc:grpChg>
          <pc:grpChg chg="add del">
            <ac:chgData name="Sonia Belabbas" userId="991f4e39-9e0d-4d06-b119-109d5a076c5f" providerId="ADAL" clId="{008CAF68-1C43-45B1-AFEB-58423BC39621}" dt="2025-07-01T13:05:00.989" v="1225" actId="478"/>
            <ac:grpSpMkLst>
              <pc:docMk/>
              <pc:sldMasterMk cId="3440793001" sldId="2147483648"/>
              <pc:sldLayoutMk cId="328288442" sldId="2147483658"/>
              <ac:grpSpMk id="14" creationId="{A2BFB3EE-F2B0-9C93-1110-8BD6DCED8919}"/>
            </ac:grpSpMkLst>
          </pc:grpChg>
          <pc:picChg chg="add mod">
            <ac:chgData name="Sonia Belabbas" userId="991f4e39-9e0d-4d06-b119-109d5a076c5f" providerId="ADAL" clId="{008CAF68-1C43-45B1-AFEB-58423BC39621}" dt="2025-07-01T09:45:21.517" v="831"/>
            <ac:picMkLst>
              <pc:docMk/>
              <pc:sldMasterMk cId="3440793001" sldId="2147483648"/>
              <pc:sldLayoutMk cId="328288442" sldId="2147483658"/>
              <ac:picMk id="11" creationId="{31DA4AF3-E606-A03D-7310-AC42B41CB632}"/>
            </ac:picMkLst>
          </pc:picChg>
        </pc:sldLayoutChg>
        <pc:sldLayoutChg chg="addSp delSp modSp del mod">
          <pc:chgData name="Sonia Belabbas" userId="991f4e39-9e0d-4d06-b119-109d5a076c5f" providerId="ADAL" clId="{008CAF68-1C43-45B1-AFEB-58423BC39621}" dt="2025-07-01T13:20:15.338" v="1421" actId="47"/>
          <pc:sldLayoutMkLst>
            <pc:docMk/>
            <pc:sldMasterMk cId="3440793001" sldId="2147483648"/>
            <pc:sldLayoutMk cId="777919904" sldId="2147483659"/>
          </pc:sldLayoutMkLst>
          <pc:spChg chg="mod">
            <ac:chgData name="Sonia Belabbas" userId="991f4e39-9e0d-4d06-b119-109d5a076c5f" providerId="ADAL" clId="{008CAF68-1C43-45B1-AFEB-58423BC39621}" dt="2025-07-01T09:45:33.750" v="832"/>
            <ac:spMkLst>
              <pc:docMk/>
              <pc:sldMasterMk cId="3440793001" sldId="2147483648"/>
              <pc:sldLayoutMk cId="777919904" sldId="2147483659"/>
              <ac:spMk id="7" creationId="{0E9787CB-0838-217E-4493-4297AEE6688B}"/>
            </ac:spMkLst>
          </pc:spChg>
          <pc:spChg chg="mod">
            <ac:chgData name="Sonia Belabbas" userId="991f4e39-9e0d-4d06-b119-109d5a076c5f" providerId="ADAL" clId="{008CAF68-1C43-45B1-AFEB-58423BC39621}" dt="2025-07-01T09:45:33.750" v="832"/>
            <ac:spMkLst>
              <pc:docMk/>
              <pc:sldMasterMk cId="3440793001" sldId="2147483648"/>
              <pc:sldLayoutMk cId="777919904" sldId="2147483659"/>
              <ac:spMk id="9" creationId="{13905881-EE91-6525-DC66-BCDAD3FAE167}"/>
            </ac:spMkLst>
          </pc:spChg>
          <pc:spChg chg="mod">
            <ac:chgData name="Sonia Belabbas" userId="991f4e39-9e0d-4d06-b119-109d5a076c5f" providerId="ADAL" clId="{008CAF68-1C43-45B1-AFEB-58423BC39621}" dt="2025-07-01T09:45:33.750" v="832"/>
            <ac:spMkLst>
              <pc:docMk/>
              <pc:sldMasterMk cId="3440793001" sldId="2147483648"/>
              <pc:sldLayoutMk cId="777919904" sldId="2147483659"/>
              <ac:spMk id="10" creationId="{2A4E093B-ED2C-C128-17D4-BFAC2D1A978E}"/>
            </ac:spMkLst>
          </pc:spChg>
          <pc:spChg chg="mod">
            <ac:chgData name="Sonia Belabbas" userId="991f4e39-9e0d-4d06-b119-109d5a076c5f" providerId="ADAL" clId="{008CAF68-1C43-45B1-AFEB-58423BC39621}" dt="2025-07-01T09:46:19.295" v="838"/>
            <ac:spMkLst>
              <pc:docMk/>
              <pc:sldMasterMk cId="3440793001" sldId="2147483648"/>
              <pc:sldLayoutMk cId="777919904" sldId="2147483659"/>
              <ac:spMk id="13" creationId="{D0DFEE9C-C00B-7130-AD5F-7DDBE11CBB5B}"/>
            </ac:spMkLst>
          </pc:spChg>
          <pc:spChg chg="mod">
            <ac:chgData name="Sonia Belabbas" userId="991f4e39-9e0d-4d06-b119-109d5a076c5f" providerId="ADAL" clId="{008CAF68-1C43-45B1-AFEB-58423BC39621}" dt="2025-07-01T09:46:19.295" v="838"/>
            <ac:spMkLst>
              <pc:docMk/>
              <pc:sldMasterMk cId="3440793001" sldId="2147483648"/>
              <pc:sldLayoutMk cId="777919904" sldId="2147483659"/>
              <ac:spMk id="14" creationId="{07D812B4-54A6-42D7-D3BD-7886C4F4EA87}"/>
            </ac:spMkLst>
          </pc:spChg>
          <pc:grpChg chg="add mod">
            <ac:chgData name="Sonia Belabbas" userId="991f4e39-9e0d-4d06-b119-109d5a076c5f" providerId="ADAL" clId="{008CAF68-1C43-45B1-AFEB-58423BC39621}" dt="2025-07-01T09:45:40.734" v="833" actId="1076"/>
            <ac:grpSpMkLst>
              <pc:docMk/>
              <pc:sldMasterMk cId="3440793001" sldId="2147483648"/>
              <pc:sldLayoutMk cId="777919904" sldId="2147483659"/>
              <ac:grpSpMk id="6" creationId="{C32CE7BE-D5A5-E526-885B-CBA15AD8B927}"/>
            </ac:grpSpMkLst>
          </pc:grpChg>
          <pc:grpChg chg="mod">
            <ac:chgData name="Sonia Belabbas" userId="991f4e39-9e0d-4d06-b119-109d5a076c5f" providerId="ADAL" clId="{008CAF68-1C43-45B1-AFEB-58423BC39621}" dt="2025-07-01T09:45:33.750" v="832"/>
            <ac:grpSpMkLst>
              <pc:docMk/>
              <pc:sldMasterMk cId="3440793001" sldId="2147483648"/>
              <pc:sldLayoutMk cId="777919904" sldId="2147483659"/>
              <ac:grpSpMk id="8" creationId="{EAE3ACA3-BAF1-0E5D-9172-B256D2CA9DBB}"/>
            </ac:grpSpMkLst>
          </pc:grpChg>
          <pc:grpChg chg="add mod">
            <ac:chgData name="Sonia Belabbas" userId="991f4e39-9e0d-4d06-b119-109d5a076c5f" providerId="ADAL" clId="{008CAF68-1C43-45B1-AFEB-58423BC39621}" dt="2025-07-01T09:46:24.461" v="839" actId="1076"/>
            <ac:grpSpMkLst>
              <pc:docMk/>
              <pc:sldMasterMk cId="3440793001" sldId="2147483648"/>
              <pc:sldLayoutMk cId="777919904" sldId="2147483659"/>
              <ac:grpSpMk id="12" creationId="{793B836C-81BC-C131-309F-2BCD448E807A}"/>
            </ac:grpSpMkLst>
          </pc:grpChg>
          <pc:picChg chg="add del mod">
            <ac:chgData name="Sonia Belabbas" userId="991f4e39-9e0d-4d06-b119-109d5a076c5f" providerId="ADAL" clId="{008CAF68-1C43-45B1-AFEB-58423BC39621}" dt="2025-07-01T09:45:48.222" v="835" actId="478"/>
            <ac:picMkLst>
              <pc:docMk/>
              <pc:sldMasterMk cId="3440793001" sldId="2147483648"/>
              <pc:sldLayoutMk cId="777919904" sldId="2147483659"/>
              <ac:picMk id="11" creationId="{4FBCBDC9-34CF-B01D-B46A-7A1D9C05D79E}"/>
            </ac:picMkLst>
          </pc:picChg>
        </pc:sldLayoutChg>
        <pc:sldLayoutChg chg="addSp modSp">
          <pc:chgData name="Sonia Belabbas" userId="991f4e39-9e0d-4d06-b119-109d5a076c5f" providerId="ADAL" clId="{008CAF68-1C43-45B1-AFEB-58423BC39621}" dt="2025-07-01T09:58:40.127" v="965"/>
          <pc:sldLayoutMkLst>
            <pc:docMk/>
            <pc:sldMasterMk cId="3440793001" sldId="2147483648"/>
            <pc:sldLayoutMk cId="168148953" sldId="2147483660"/>
          </pc:sldLayoutMkLst>
          <pc:spChg chg="add mod">
            <ac:chgData name="Sonia Belabbas" userId="991f4e39-9e0d-4d06-b119-109d5a076c5f" providerId="ADAL" clId="{008CAF68-1C43-45B1-AFEB-58423BC39621}" dt="2025-07-01T09:58:40.127" v="965"/>
            <ac:spMkLst>
              <pc:docMk/>
              <pc:sldMasterMk cId="3440793001" sldId="2147483648"/>
              <pc:sldLayoutMk cId="168148953" sldId="2147483660"/>
              <ac:spMk id="4" creationId="{EAB226EF-8F84-CC52-9DC9-E81920BC4BF9}"/>
            </ac:spMkLst>
          </pc:spChg>
          <pc:spChg chg="add mod">
            <ac:chgData name="Sonia Belabbas" userId="991f4e39-9e0d-4d06-b119-109d5a076c5f" providerId="ADAL" clId="{008CAF68-1C43-45B1-AFEB-58423BC39621}" dt="2025-07-01T09:58:40.127" v="965"/>
            <ac:spMkLst>
              <pc:docMk/>
              <pc:sldMasterMk cId="3440793001" sldId="2147483648"/>
              <pc:sldLayoutMk cId="168148953" sldId="2147483660"/>
              <ac:spMk id="8" creationId="{F22A773D-6BC7-65A5-22E4-114D7B5273E6}"/>
            </ac:spMkLst>
          </pc:spChg>
          <pc:spChg chg="mod">
            <ac:chgData name="Sonia Belabbas" userId="991f4e39-9e0d-4d06-b119-109d5a076c5f" providerId="ADAL" clId="{008CAF68-1C43-45B1-AFEB-58423BC39621}" dt="2025-07-01T09:58:40.127" v="965"/>
            <ac:spMkLst>
              <pc:docMk/>
              <pc:sldMasterMk cId="3440793001" sldId="2147483648"/>
              <pc:sldLayoutMk cId="168148953" sldId="2147483660"/>
              <ac:spMk id="11" creationId="{E176923E-040F-3CE3-EAE0-05E3A3DF10C6}"/>
            </ac:spMkLst>
          </pc:spChg>
          <pc:spChg chg="add mod">
            <ac:chgData name="Sonia Belabbas" userId="991f4e39-9e0d-4d06-b119-109d5a076c5f" providerId="ADAL" clId="{008CAF68-1C43-45B1-AFEB-58423BC39621}" dt="2025-07-01T09:58:40.127" v="965"/>
            <ac:spMkLst>
              <pc:docMk/>
              <pc:sldMasterMk cId="3440793001" sldId="2147483648"/>
              <pc:sldLayoutMk cId="168148953" sldId="2147483660"/>
              <ac:spMk id="12" creationId="{34AE2A83-1553-350A-D180-1467743BD0C1}"/>
            </ac:spMkLst>
          </pc:spChg>
          <pc:spChg chg="add mod">
            <ac:chgData name="Sonia Belabbas" userId="991f4e39-9e0d-4d06-b119-109d5a076c5f" providerId="ADAL" clId="{008CAF68-1C43-45B1-AFEB-58423BC39621}" dt="2025-07-01T09:58:40.127" v="965"/>
            <ac:spMkLst>
              <pc:docMk/>
              <pc:sldMasterMk cId="3440793001" sldId="2147483648"/>
              <pc:sldLayoutMk cId="168148953" sldId="2147483660"/>
              <ac:spMk id="13" creationId="{113A3F17-6B6C-D990-68AE-29175420A543}"/>
            </ac:spMkLst>
          </pc:spChg>
          <pc:spChg chg="add mod">
            <ac:chgData name="Sonia Belabbas" userId="991f4e39-9e0d-4d06-b119-109d5a076c5f" providerId="ADAL" clId="{008CAF68-1C43-45B1-AFEB-58423BC39621}" dt="2025-07-01T09:58:40.127" v="965"/>
            <ac:spMkLst>
              <pc:docMk/>
              <pc:sldMasterMk cId="3440793001" sldId="2147483648"/>
              <pc:sldLayoutMk cId="168148953" sldId="2147483660"/>
              <ac:spMk id="14" creationId="{7FFB85D1-A222-E2BE-2C05-A8D9E07B4AA9}"/>
            </ac:spMkLst>
          </pc:spChg>
          <pc:spChg chg="add mod">
            <ac:chgData name="Sonia Belabbas" userId="991f4e39-9e0d-4d06-b119-109d5a076c5f" providerId="ADAL" clId="{008CAF68-1C43-45B1-AFEB-58423BC39621}" dt="2025-07-01T09:58:40.127" v="965"/>
            <ac:spMkLst>
              <pc:docMk/>
              <pc:sldMasterMk cId="3440793001" sldId="2147483648"/>
              <pc:sldLayoutMk cId="168148953" sldId="2147483660"/>
              <ac:spMk id="18" creationId="{13CA88F3-D3F1-DE6A-42D3-38EFD1BBF1E3}"/>
            </ac:spMkLst>
          </pc:spChg>
          <pc:spChg chg="add mod">
            <ac:chgData name="Sonia Belabbas" userId="991f4e39-9e0d-4d06-b119-109d5a076c5f" providerId="ADAL" clId="{008CAF68-1C43-45B1-AFEB-58423BC39621}" dt="2025-07-01T09:58:40.127" v="965"/>
            <ac:spMkLst>
              <pc:docMk/>
              <pc:sldMasterMk cId="3440793001" sldId="2147483648"/>
              <pc:sldLayoutMk cId="168148953" sldId="2147483660"/>
              <ac:spMk id="19" creationId="{8BD1840D-1587-4DDF-AAD9-45E3A5528C66}"/>
            </ac:spMkLst>
          </pc:spChg>
          <pc:spChg chg="add mod">
            <ac:chgData name="Sonia Belabbas" userId="991f4e39-9e0d-4d06-b119-109d5a076c5f" providerId="ADAL" clId="{008CAF68-1C43-45B1-AFEB-58423BC39621}" dt="2025-07-01T09:58:40.127" v="965"/>
            <ac:spMkLst>
              <pc:docMk/>
              <pc:sldMasterMk cId="3440793001" sldId="2147483648"/>
              <pc:sldLayoutMk cId="168148953" sldId="2147483660"/>
              <ac:spMk id="20" creationId="{60CF6814-07D5-4C70-BBDA-E6788FC784A9}"/>
            </ac:spMkLst>
          </pc:spChg>
          <pc:spChg chg="add mod">
            <ac:chgData name="Sonia Belabbas" userId="991f4e39-9e0d-4d06-b119-109d5a076c5f" providerId="ADAL" clId="{008CAF68-1C43-45B1-AFEB-58423BC39621}" dt="2025-07-01T09:58:40.127" v="965"/>
            <ac:spMkLst>
              <pc:docMk/>
              <pc:sldMasterMk cId="3440793001" sldId="2147483648"/>
              <pc:sldLayoutMk cId="168148953" sldId="2147483660"/>
              <ac:spMk id="21" creationId="{0FDAECB0-EE29-B168-5856-96EFCD22B549}"/>
            </ac:spMkLst>
          </pc:spChg>
        </pc:sldLayoutChg>
        <pc:sldLayoutChg chg="delSp mod">
          <pc:chgData name="Sonia Belabbas" userId="991f4e39-9e0d-4d06-b119-109d5a076c5f" providerId="ADAL" clId="{008CAF68-1C43-45B1-AFEB-58423BC39621}" dt="2025-07-01T07:14:33.005" v="95" actId="21"/>
          <pc:sldLayoutMkLst>
            <pc:docMk/>
            <pc:sldMasterMk cId="3440793001" sldId="2147483648"/>
            <pc:sldLayoutMk cId="3829317379" sldId="2147483660"/>
          </pc:sldLayoutMkLst>
          <pc:spChg chg="del">
            <ac:chgData name="Sonia Belabbas" userId="991f4e39-9e0d-4d06-b119-109d5a076c5f" providerId="ADAL" clId="{008CAF68-1C43-45B1-AFEB-58423BC39621}" dt="2025-07-01T07:14:33.005" v="95" actId="21"/>
            <ac:spMkLst>
              <pc:docMk/>
              <pc:sldMasterMk cId="3440793001" sldId="2147483648"/>
              <pc:sldLayoutMk cId="3829317379" sldId="2147483660"/>
              <ac:spMk id="2" creationId="{5C48F1DA-ABA9-B404-F651-7F8225A193EB}"/>
            </ac:spMkLst>
          </pc:spChg>
        </pc:sldLayoutChg>
        <pc:sldLayoutChg chg="ord">
          <pc:chgData name="Sonia Belabbas" userId="991f4e39-9e0d-4d06-b119-109d5a076c5f" providerId="ADAL" clId="{008CAF68-1C43-45B1-AFEB-58423BC39621}" dt="2025-07-01T10:02:31.418" v="997" actId="20578"/>
          <pc:sldLayoutMkLst>
            <pc:docMk/>
            <pc:sldMasterMk cId="3440793001" sldId="2147483648"/>
            <pc:sldLayoutMk cId="431754732" sldId="2147483661"/>
          </pc:sldLayoutMkLst>
        </pc:sldLayoutChg>
        <pc:sldLayoutChg chg="addSp delSp modSp mod">
          <pc:chgData name="Sonia Belabbas" userId="991f4e39-9e0d-4d06-b119-109d5a076c5f" providerId="ADAL" clId="{008CAF68-1C43-45B1-AFEB-58423BC39621}" dt="2025-07-01T12:54:48.415" v="1183" actId="1076"/>
          <pc:sldLayoutMkLst>
            <pc:docMk/>
            <pc:sldMasterMk cId="3440793001" sldId="2147483648"/>
            <pc:sldLayoutMk cId="4271161068" sldId="2147483662"/>
          </pc:sldLayoutMkLst>
          <pc:spChg chg="add del mod">
            <ac:chgData name="Sonia Belabbas" userId="991f4e39-9e0d-4d06-b119-109d5a076c5f" providerId="ADAL" clId="{008CAF68-1C43-45B1-AFEB-58423BC39621}" dt="2025-07-01T12:54:31.026" v="1179" actId="21"/>
            <ac:spMkLst>
              <pc:docMk/>
              <pc:sldMasterMk cId="3440793001" sldId="2147483648"/>
              <pc:sldLayoutMk cId="4271161068" sldId="2147483662"/>
              <ac:spMk id="8" creationId="{A02164F9-5E8A-E780-1866-AB4C7DB5586B}"/>
            </ac:spMkLst>
          </pc:spChg>
          <pc:spChg chg="add mod">
            <ac:chgData name="Sonia Belabbas" userId="991f4e39-9e0d-4d06-b119-109d5a076c5f" providerId="ADAL" clId="{008CAF68-1C43-45B1-AFEB-58423BC39621}" dt="2025-07-01T12:54:42.420" v="1182" actId="1076"/>
            <ac:spMkLst>
              <pc:docMk/>
              <pc:sldMasterMk cId="3440793001" sldId="2147483648"/>
              <pc:sldLayoutMk cId="4271161068" sldId="2147483662"/>
              <ac:spMk id="9" creationId="{A02164F9-5E8A-E780-1866-AB4C7DB5586B}"/>
            </ac:spMkLst>
          </pc:spChg>
          <pc:spChg chg="add mod">
            <ac:chgData name="Sonia Belabbas" userId="991f4e39-9e0d-4d06-b119-109d5a076c5f" providerId="ADAL" clId="{008CAF68-1C43-45B1-AFEB-58423BC39621}" dt="2025-07-01T12:54:48.415" v="1183" actId="1076"/>
            <ac:spMkLst>
              <pc:docMk/>
              <pc:sldMasterMk cId="3440793001" sldId="2147483648"/>
              <pc:sldLayoutMk cId="4271161068" sldId="2147483662"/>
              <ac:spMk id="10" creationId="{F8E3A113-4BB4-EC6E-2152-3A67FF43A22D}"/>
            </ac:spMkLst>
          </pc:spChg>
        </pc:sldLayoutChg>
      </pc:sldMasterChg>
      <pc:sldMasterChg chg="new del mod addSldLayout delSldLayout">
        <pc:chgData name="Sonia Belabbas" userId="991f4e39-9e0d-4d06-b119-109d5a076c5f" providerId="ADAL" clId="{008CAF68-1C43-45B1-AFEB-58423BC39621}" dt="2025-07-01T09:48:12.891" v="842" actId="6938"/>
        <pc:sldMasterMkLst>
          <pc:docMk/>
          <pc:sldMasterMk cId="1265979934" sldId="2147483660"/>
        </pc:sldMasterMkLst>
        <pc:sldLayoutChg chg="new del replId">
          <pc:chgData name="Sonia Belabbas" userId="991f4e39-9e0d-4d06-b119-109d5a076c5f" providerId="ADAL" clId="{008CAF68-1C43-45B1-AFEB-58423BC39621}" dt="2025-07-01T09:48:12.891" v="842" actId="6938"/>
          <pc:sldLayoutMkLst>
            <pc:docMk/>
            <pc:sldMasterMk cId="1265979934" sldId="2147483660"/>
            <pc:sldLayoutMk cId="1122125071" sldId="2147483661"/>
          </pc:sldLayoutMkLst>
        </pc:sldLayoutChg>
        <pc:sldLayoutChg chg="new del replId">
          <pc:chgData name="Sonia Belabbas" userId="991f4e39-9e0d-4d06-b119-109d5a076c5f" providerId="ADAL" clId="{008CAF68-1C43-45B1-AFEB-58423BC39621}" dt="2025-07-01T09:48:12.891" v="842" actId="6938"/>
          <pc:sldLayoutMkLst>
            <pc:docMk/>
            <pc:sldMasterMk cId="1265979934" sldId="2147483660"/>
            <pc:sldLayoutMk cId="2991139950" sldId="2147483662"/>
          </pc:sldLayoutMkLst>
        </pc:sldLayoutChg>
        <pc:sldLayoutChg chg="new del replId">
          <pc:chgData name="Sonia Belabbas" userId="991f4e39-9e0d-4d06-b119-109d5a076c5f" providerId="ADAL" clId="{008CAF68-1C43-45B1-AFEB-58423BC39621}" dt="2025-07-01T09:48:12.891" v="842" actId="6938"/>
          <pc:sldLayoutMkLst>
            <pc:docMk/>
            <pc:sldMasterMk cId="1265979934" sldId="2147483660"/>
            <pc:sldLayoutMk cId="3649639780" sldId="2147483663"/>
          </pc:sldLayoutMkLst>
        </pc:sldLayoutChg>
        <pc:sldLayoutChg chg="new del replId">
          <pc:chgData name="Sonia Belabbas" userId="991f4e39-9e0d-4d06-b119-109d5a076c5f" providerId="ADAL" clId="{008CAF68-1C43-45B1-AFEB-58423BC39621}" dt="2025-07-01T09:48:12.891" v="842" actId="6938"/>
          <pc:sldLayoutMkLst>
            <pc:docMk/>
            <pc:sldMasterMk cId="1265979934" sldId="2147483660"/>
            <pc:sldLayoutMk cId="1630669140" sldId="2147483664"/>
          </pc:sldLayoutMkLst>
        </pc:sldLayoutChg>
        <pc:sldLayoutChg chg="new del replId">
          <pc:chgData name="Sonia Belabbas" userId="991f4e39-9e0d-4d06-b119-109d5a076c5f" providerId="ADAL" clId="{008CAF68-1C43-45B1-AFEB-58423BC39621}" dt="2025-07-01T09:48:12.891" v="842" actId="6938"/>
          <pc:sldLayoutMkLst>
            <pc:docMk/>
            <pc:sldMasterMk cId="1265979934" sldId="2147483660"/>
            <pc:sldLayoutMk cId="3941372994" sldId="2147483665"/>
          </pc:sldLayoutMkLst>
        </pc:sldLayoutChg>
        <pc:sldLayoutChg chg="new del replId">
          <pc:chgData name="Sonia Belabbas" userId="991f4e39-9e0d-4d06-b119-109d5a076c5f" providerId="ADAL" clId="{008CAF68-1C43-45B1-AFEB-58423BC39621}" dt="2025-07-01T09:48:12.891" v="842" actId="6938"/>
          <pc:sldLayoutMkLst>
            <pc:docMk/>
            <pc:sldMasterMk cId="1265979934" sldId="2147483660"/>
            <pc:sldLayoutMk cId="437133256" sldId="2147483666"/>
          </pc:sldLayoutMkLst>
        </pc:sldLayoutChg>
        <pc:sldLayoutChg chg="new del replId">
          <pc:chgData name="Sonia Belabbas" userId="991f4e39-9e0d-4d06-b119-109d5a076c5f" providerId="ADAL" clId="{008CAF68-1C43-45B1-AFEB-58423BC39621}" dt="2025-07-01T09:48:12.891" v="842" actId="6938"/>
          <pc:sldLayoutMkLst>
            <pc:docMk/>
            <pc:sldMasterMk cId="1265979934" sldId="2147483660"/>
            <pc:sldLayoutMk cId="3012384082" sldId="2147483667"/>
          </pc:sldLayoutMkLst>
        </pc:sldLayoutChg>
        <pc:sldLayoutChg chg="new del replId">
          <pc:chgData name="Sonia Belabbas" userId="991f4e39-9e0d-4d06-b119-109d5a076c5f" providerId="ADAL" clId="{008CAF68-1C43-45B1-AFEB-58423BC39621}" dt="2025-07-01T09:48:12.891" v="842" actId="6938"/>
          <pc:sldLayoutMkLst>
            <pc:docMk/>
            <pc:sldMasterMk cId="1265979934" sldId="2147483660"/>
            <pc:sldLayoutMk cId="2358726371" sldId="2147483668"/>
          </pc:sldLayoutMkLst>
        </pc:sldLayoutChg>
        <pc:sldLayoutChg chg="new del replId">
          <pc:chgData name="Sonia Belabbas" userId="991f4e39-9e0d-4d06-b119-109d5a076c5f" providerId="ADAL" clId="{008CAF68-1C43-45B1-AFEB-58423BC39621}" dt="2025-07-01T09:48:12.891" v="842" actId="6938"/>
          <pc:sldLayoutMkLst>
            <pc:docMk/>
            <pc:sldMasterMk cId="1265979934" sldId="2147483660"/>
            <pc:sldLayoutMk cId="1724402124" sldId="2147483669"/>
          </pc:sldLayoutMkLst>
        </pc:sldLayoutChg>
        <pc:sldLayoutChg chg="new del replId">
          <pc:chgData name="Sonia Belabbas" userId="991f4e39-9e0d-4d06-b119-109d5a076c5f" providerId="ADAL" clId="{008CAF68-1C43-45B1-AFEB-58423BC39621}" dt="2025-07-01T09:48:12.891" v="842" actId="6938"/>
          <pc:sldLayoutMkLst>
            <pc:docMk/>
            <pc:sldMasterMk cId="1265979934" sldId="2147483660"/>
            <pc:sldLayoutMk cId="2821993076" sldId="2147483670"/>
          </pc:sldLayoutMkLst>
        </pc:sldLayoutChg>
        <pc:sldLayoutChg chg="new del replId">
          <pc:chgData name="Sonia Belabbas" userId="991f4e39-9e0d-4d06-b119-109d5a076c5f" providerId="ADAL" clId="{008CAF68-1C43-45B1-AFEB-58423BC39621}" dt="2025-07-01T09:48:12.891" v="842" actId="6938"/>
          <pc:sldLayoutMkLst>
            <pc:docMk/>
            <pc:sldMasterMk cId="1265979934" sldId="2147483660"/>
            <pc:sldLayoutMk cId="4060768878" sldId="2147483671"/>
          </pc:sldLayoutMkLst>
        </pc:sldLayoutChg>
      </pc:sldMasterChg>
    </pc:docChg>
  </pc:docChgLst>
  <pc:docChgLst>
    <pc:chgData name="Didier KUHN" userId="S::didier.kuhn@gip-mds.fr::e330e049-8e48-41e2-ab8c-ab84a839c6ca" providerId="AD" clId="Web-{D1AADC87-9E36-CF10-B181-3421596B1065}"/>
    <pc:docChg chg="addSld delSld modSld">
      <pc:chgData name="Didier KUHN" userId="S::didier.kuhn@gip-mds.fr::e330e049-8e48-41e2-ab8c-ab84a839c6ca" providerId="AD" clId="Web-{D1AADC87-9E36-CF10-B181-3421596B1065}" dt="2025-07-03T09:06:27.504" v="174" actId="1076"/>
      <pc:docMkLst>
        <pc:docMk/>
      </pc:docMkLst>
      <pc:sldChg chg="del">
        <pc:chgData name="Didier KUHN" userId="S::didier.kuhn@gip-mds.fr::e330e049-8e48-41e2-ab8c-ab84a839c6ca" providerId="AD" clId="Web-{D1AADC87-9E36-CF10-B181-3421596B1065}" dt="2025-07-03T08:54:31.456" v="47"/>
        <pc:sldMkLst>
          <pc:docMk/>
          <pc:sldMk cId="1369759625" sldId="259"/>
        </pc:sldMkLst>
      </pc:sldChg>
      <pc:sldChg chg="del">
        <pc:chgData name="Didier KUHN" userId="S::didier.kuhn@gip-mds.fr::e330e049-8e48-41e2-ab8c-ab84a839c6ca" providerId="AD" clId="Web-{D1AADC87-9E36-CF10-B181-3421596B1065}" dt="2025-07-03T08:54:33.690" v="48"/>
        <pc:sldMkLst>
          <pc:docMk/>
          <pc:sldMk cId="342007304" sldId="265"/>
        </pc:sldMkLst>
      </pc:sldChg>
      <pc:sldChg chg="modSp">
        <pc:chgData name="Didier KUHN" userId="S::didier.kuhn@gip-mds.fr::e330e049-8e48-41e2-ab8c-ab84a839c6ca" providerId="AD" clId="Web-{D1AADC87-9E36-CF10-B181-3421596B1065}" dt="2025-07-03T09:00:43.699" v="104" actId="20577"/>
        <pc:sldMkLst>
          <pc:docMk/>
          <pc:sldMk cId="2776825402" sldId="272"/>
        </pc:sldMkLst>
        <pc:spChg chg="mod">
          <ac:chgData name="Didier KUHN" userId="S::didier.kuhn@gip-mds.fr::e330e049-8e48-41e2-ab8c-ab84a839c6ca" providerId="AD" clId="Web-{D1AADC87-9E36-CF10-B181-3421596B1065}" dt="2025-07-03T08:55:23.316" v="49" actId="1076"/>
          <ac:spMkLst>
            <pc:docMk/>
            <pc:sldMk cId="2776825402" sldId="272"/>
            <ac:spMk id="2" creationId="{02D47251-1229-E604-5607-246B1F70F9B6}"/>
          </ac:spMkLst>
        </pc:spChg>
        <pc:spChg chg="mod">
          <ac:chgData name="Didier KUHN" userId="S::didier.kuhn@gip-mds.fr::e330e049-8e48-41e2-ab8c-ab84a839c6ca" providerId="AD" clId="Web-{D1AADC87-9E36-CF10-B181-3421596B1065}" dt="2025-07-03T09:00:43.699" v="104" actId="20577"/>
          <ac:spMkLst>
            <pc:docMk/>
            <pc:sldMk cId="2776825402" sldId="272"/>
            <ac:spMk id="3" creationId="{F2EE9607-B8DD-6323-F4A8-D8D2829F9516}"/>
          </ac:spMkLst>
        </pc:spChg>
      </pc:sldChg>
      <pc:sldChg chg="modSp">
        <pc:chgData name="Didier KUHN" userId="S::didier.kuhn@gip-mds.fr::e330e049-8e48-41e2-ab8c-ab84a839c6ca" providerId="AD" clId="Web-{D1AADC87-9E36-CF10-B181-3421596B1065}" dt="2025-07-03T09:06:27.504" v="174" actId="1076"/>
        <pc:sldMkLst>
          <pc:docMk/>
          <pc:sldMk cId="1401845256" sldId="276"/>
        </pc:sldMkLst>
        <pc:spChg chg="mod">
          <ac:chgData name="Didier KUHN" userId="S::didier.kuhn@gip-mds.fr::e330e049-8e48-41e2-ab8c-ab84a839c6ca" providerId="AD" clId="Web-{D1AADC87-9E36-CF10-B181-3421596B1065}" dt="2025-07-03T09:06:27.504" v="174" actId="1076"/>
          <ac:spMkLst>
            <pc:docMk/>
            <pc:sldMk cId="1401845256" sldId="276"/>
            <ac:spMk id="2" creationId="{A19C6BB1-BD39-0EFD-5832-AEC657E7FA95}"/>
          </ac:spMkLst>
        </pc:spChg>
      </pc:sldChg>
      <pc:sldChg chg="modSp">
        <pc:chgData name="Didier KUHN" userId="S::didier.kuhn@gip-mds.fr::e330e049-8e48-41e2-ab8c-ab84a839c6ca" providerId="AD" clId="Web-{D1AADC87-9E36-CF10-B181-3421596B1065}" dt="2025-07-03T08:53:45.751" v="45" actId="20577"/>
        <pc:sldMkLst>
          <pc:docMk/>
          <pc:sldMk cId="3159240892" sldId="284"/>
        </pc:sldMkLst>
        <pc:spChg chg="mod">
          <ac:chgData name="Didier KUHN" userId="S::didier.kuhn@gip-mds.fr::e330e049-8e48-41e2-ab8c-ab84a839c6ca" providerId="AD" clId="Web-{D1AADC87-9E36-CF10-B181-3421596B1065}" dt="2025-07-03T08:53:45.751" v="45" actId="20577"/>
          <ac:spMkLst>
            <pc:docMk/>
            <pc:sldMk cId="3159240892" sldId="284"/>
            <ac:spMk id="2" creationId="{E3E34EB8-D8E2-80F4-7F36-9F131294C86B}"/>
          </ac:spMkLst>
        </pc:spChg>
      </pc:sldChg>
      <pc:sldChg chg="addSp delSp modSp add replId">
        <pc:chgData name="Didier KUHN" userId="S::didier.kuhn@gip-mds.fr::e330e049-8e48-41e2-ab8c-ab84a839c6ca" providerId="AD" clId="Web-{D1AADC87-9E36-CF10-B181-3421596B1065}" dt="2025-07-03T09:06:07.862" v="170" actId="20577"/>
        <pc:sldMkLst>
          <pc:docMk/>
          <pc:sldMk cId="1718590239" sldId="285"/>
        </pc:sldMkLst>
        <pc:spChg chg="del mod">
          <ac:chgData name="Didier KUHN" userId="S::didier.kuhn@gip-mds.fr::e330e049-8e48-41e2-ab8c-ab84a839c6ca" providerId="AD" clId="Web-{D1AADC87-9E36-CF10-B181-3421596B1065}" dt="2025-07-03T09:04:06.422" v="138"/>
          <ac:spMkLst>
            <pc:docMk/>
            <pc:sldMk cId="1718590239" sldId="285"/>
            <ac:spMk id="2" creationId="{90010A88-E8CF-C247-604F-B458EC1BCAFF}"/>
          </ac:spMkLst>
        </pc:spChg>
        <pc:spChg chg="del">
          <ac:chgData name="Didier KUHN" userId="S::didier.kuhn@gip-mds.fr::e330e049-8e48-41e2-ab8c-ab84a839c6ca" providerId="AD" clId="Web-{D1AADC87-9E36-CF10-B181-3421596B1065}" dt="2025-07-03T09:03:44.750" v="125"/>
          <ac:spMkLst>
            <pc:docMk/>
            <pc:sldMk cId="1718590239" sldId="285"/>
            <ac:spMk id="4" creationId="{9BEBFD7F-ABC5-ACD7-C51F-2B475AB7BD0C}"/>
          </ac:spMkLst>
        </pc:spChg>
        <pc:spChg chg="del">
          <ac:chgData name="Didier KUHN" userId="S::didier.kuhn@gip-mds.fr::e330e049-8e48-41e2-ab8c-ab84a839c6ca" providerId="AD" clId="Web-{D1AADC87-9E36-CF10-B181-3421596B1065}" dt="2025-07-03T09:03:46.422" v="126"/>
          <ac:spMkLst>
            <pc:docMk/>
            <pc:sldMk cId="1718590239" sldId="285"/>
            <ac:spMk id="5" creationId="{A3EFDB60-F342-60C2-66ED-78CF7723B3BF}"/>
          </ac:spMkLst>
        </pc:spChg>
        <pc:spChg chg="add mod">
          <ac:chgData name="Didier KUHN" userId="S::didier.kuhn@gip-mds.fr::e330e049-8e48-41e2-ab8c-ab84a839c6ca" providerId="AD" clId="Web-{D1AADC87-9E36-CF10-B181-3421596B1065}" dt="2025-07-03T09:04:47.001" v="150" actId="1076"/>
          <ac:spMkLst>
            <pc:docMk/>
            <pc:sldMk cId="1718590239" sldId="285"/>
            <ac:spMk id="8" creationId="{D1309827-A94E-4A76-9094-C6591CBD3F4B}"/>
          </ac:spMkLst>
        </pc:spChg>
        <pc:spChg chg="add mod">
          <ac:chgData name="Didier KUHN" userId="S::didier.kuhn@gip-mds.fr::e330e049-8e48-41e2-ab8c-ab84a839c6ca" providerId="AD" clId="Web-{D1AADC87-9E36-CF10-B181-3421596B1065}" dt="2025-07-03T09:04:47.017" v="151" actId="1076"/>
          <ac:spMkLst>
            <pc:docMk/>
            <pc:sldMk cId="1718590239" sldId="285"/>
            <ac:spMk id="9" creationId="{ACD24EF9-E7AA-4FFB-96A7-D671790C69BE}"/>
          </ac:spMkLst>
        </pc:spChg>
        <pc:spChg chg="add mod">
          <ac:chgData name="Didier KUHN" userId="S::didier.kuhn@gip-mds.fr::e330e049-8e48-41e2-ab8c-ab84a839c6ca" providerId="AD" clId="Web-{D1AADC87-9E36-CF10-B181-3421596B1065}" dt="2025-07-03T09:04:47.017" v="152" actId="1076"/>
          <ac:spMkLst>
            <pc:docMk/>
            <pc:sldMk cId="1718590239" sldId="285"/>
            <ac:spMk id="11" creationId="{E545603E-BC18-49CF-AC77-AFB123354D3F}"/>
          </ac:spMkLst>
        </pc:spChg>
        <pc:spChg chg="add mod">
          <ac:chgData name="Didier KUHN" userId="S::didier.kuhn@gip-mds.fr::e330e049-8e48-41e2-ab8c-ab84a839c6ca" providerId="AD" clId="Web-{D1AADC87-9E36-CF10-B181-3421596B1065}" dt="2025-07-03T09:04:15.610" v="139" actId="1076"/>
          <ac:spMkLst>
            <pc:docMk/>
            <pc:sldMk cId="1718590239" sldId="285"/>
            <ac:spMk id="12" creationId="{B6EBC4DC-61A7-43F2-83D4-3CAD53590385}"/>
          </ac:spMkLst>
        </pc:spChg>
        <pc:spChg chg="add">
          <ac:chgData name="Didier KUHN" userId="S::didier.kuhn@gip-mds.fr::e330e049-8e48-41e2-ab8c-ab84a839c6ca" providerId="AD" clId="Web-{D1AADC87-9E36-CF10-B181-3421596B1065}" dt="2025-07-03T09:03:48.750" v="127"/>
          <ac:spMkLst>
            <pc:docMk/>
            <pc:sldMk cId="1718590239" sldId="285"/>
            <ac:spMk id="15" creationId="{5572F74F-3B69-471E-9B11-6D0B9BEAB6C9}"/>
          </ac:spMkLst>
        </pc:spChg>
        <pc:spChg chg="add">
          <ac:chgData name="Didier KUHN" userId="S::didier.kuhn@gip-mds.fr::e330e049-8e48-41e2-ab8c-ab84a839c6ca" providerId="AD" clId="Web-{D1AADC87-9E36-CF10-B181-3421596B1065}" dt="2025-07-03T09:03:48.750" v="127"/>
          <ac:spMkLst>
            <pc:docMk/>
            <pc:sldMk cId="1718590239" sldId="285"/>
            <ac:spMk id="16" creationId="{5D5DDBC9-3F54-4CD6-BE0E-779E9BEAA3E0}"/>
          </ac:spMkLst>
        </pc:spChg>
        <pc:spChg chg="add">
          <ac:chgData name="Didier KUHN" userId="S::didier.kuhn@gip-mds.fr::e330e049-8e48-41e2-ab8c-ab84a839c6ca" providerId="AD" clId="Web-{D1AADC87-9E36-CF10-B181-3421596B1065}" dt="2025-07-03T09:03:48.750" v="127"/>
          <ac:spMkLst>
            <pc:docMk/>
            <pc:sldMk cId="1718590239" sldId="285"/>
            <ac:spMk id="17" creationId="{FEA24910-A0DE-4C18-99B9-3A9B5F4D010F}"/>
          </ac:spMkLst>
        </pc:spChg>
        <pc:spChg chg="add">
          <ac:chgData name="Didier KUHN" userId="S::didier.kuhn@gip-mds.fr::e330e049-8e48-41e2-ab8c-ab84a839c6ca" providerId="AD" clId="Web-{D1AADC87-9E36-CF10-B181-3421596B1065}" dt="2025-07-03T09:03:48.750" v="127"/>
          <ac:spMkLst>
            <pc:docMk/>
            <pc:sldMk cId="1718590239" sldId="285"/>
            <ac:spMk id="18" creationId="{FF6C1929-1CE0-4946-A118-4E21865FEF1E}"/>
          </ac:spMkLst>
        </pc:spChg>
        <pc:spChg chg="add del mod">
          <ac:chgData name="Didier KUHN" userId="S::didier.kuhn@gip-mds.fr::e330e049-8e48-41e2-ab8c-ab84a839c6ca" providerId="AD" clId="Web-{D1AADC87-9E36-CF10-B181-3421596B1065}" dt="2025-07-03T09:04:32.157" v="147"/>
          <ac:spMkLst>
            <pc:docMk/>
            <pc:sldMk cId="1718590239" sldId="285"/>
            <ac:spMk id="20" creationId="{FD630ADD-ACF5-2209-2BEC-B3FA591D2F1B}"/>
          </ac:spMkLst>
        </pc:spChg>
        <pc:spChg chg="add mod">
          <ac:chgData name="Didier KUHN" userId="S::didier.kuhn@gip-mds.fr::e330e049-8e48-41e2-ab8c-ab84a839c6ca" providerId="AD" clId="Web-{D1AADC87-9E36-CF10-B181-3421596B1065}" dt="2025-07-03T09:06:07.862" v="170" actId="20577"/>
          <ac:spMkLst>
            <pc:docMk/>
            <pc:sldMk cId="1718590239" sldId="285"/>
            <ac:spMk id="22" creationId="{56DDD769-5E18-ADB4-D3FB-8F9A644E7BFD}"/>
          </ac:spMkLst>
        </pc:spChg>
        <pc:grpChg chg="mod">
          <ac:chgData name="Didier KUHN" userId="S::didier.kuhn@gip-mds.fr::e330e049-8e48-41e2-ab8c-ab84a839c6ca" providerId="AD" clId="Web-{D1AADC87-9E36-CF10-B181-3421596B1065}" dt="2025-07-03T09:05:49.753" v="168" actId="1076"/>
          <ac:grpSpMkLst>
            <pc:docMk/>
            <pc:sldMk cId="1718590239" sldId="285"/>
            <ac:grpSpMk id="10" creationId="{C596C267-3DA4-4762-B948-ED9BC36B03BB}"/>
          </ac:grpSpMkLst>
        </pc:grpChg>
        <pc:picChg chg="mod">
          <ac:chgData name="Didier KUHN" userId="S::didier.kuhn@gip-mds.fr::e330e049-8e48-41e2-ab8c-ab84a839c6ca" providerId="AD" clId="Web-{D1AADC87-9E36-CF10-B181-3421596B1065}" dt="2025-07-03T09:04:46.970" v="148" actId="1076"/>
          <ac:picMkLst>
            <pc:docMk/>
            <pc:sldMk cId="1718590239" sldId="285"/>
            <ac:picMk id="6" creationId="{44EEB64B-F2DD-411B-8CC9-5E376C7C5A68}"/>
          </ac:picMkLst>
        </pc:picChg>
        <pc:picChg chg="add mod">
          <ac:chgData name="Didier KUHN" userId="S::didier.kuhn@gip-mds.fr::e330e049-8e48-41e2-ab8c-ab84a839c6ca" providerId="AD" clId="Web-{D1AADC87-9E36-CF10-B181-3421596B1065}" dt="2025-07-03T09:04:46.986" v="149" actId="1076"/>
          <ac:picMkLst>
            <pc:docMk/>
            <pc:sldMk cId="1718590239" sldId="285"/>
            <ac:picMk id="7" creationId="{39E649F2-CC47-40F0-9467-DB2DAF5CB043}"/>
          </ac:picMkLst>
        </pc:picChg>
        <pc:picChg chg="mod">
          <ac:chgData name="Didier KUHN" userId="S::didier.kuhn@gip-mds.fr::e330e049-8e48-41e2-ab8c-ab84a839c6ca" providerId="AD" clId="Web-{D1AADC87-9E36-CF10-B181-3421596B1065}" dt="2025-07-03T09:04:47.032" v="153" actId="1076"/>
          <ac:picMkLst>
            <pc:docMk/>
            <pc:sldMk cId="1718590239" sldId="285"/>
            <ac:picMk id="13" creationId="{DFE6D932-6817-C7A3-C6EA-8669D5CC2263}"/>
          </ac:picMkLst>
        </pc:picChg>
        <pc:picChg chg="add">
          <ac:chgData name="Didier KUHN" userId="S::didier.kuhn@gip-mds.fr::e330e049-8e48-41e2-ab8c-ab84a839c6ca" providerId="AD" clId="Web-{D1AADC87-9E36-CF10-B181-3421596B1065}" dt="2025-07-03T09:03:48.750" v="127"/>
          <ac:picMkLst>
            <pc:docMk/>
            <pc:sldMk cId="1718590239" sldId="285"/>
            <ac:picMk id="14" creationId="{53917008-82AA-466A-95DB-337244588697}"/>
          </ac:picMkLst>
        </pc:picChg>
      </pc:sldChg>
    </pc:docChg>
  </pc:docChgLst>
  <pc:docChgLst>
    <pc:chgData name="Didier KUHN" userId="S::didier.kuhn@gip-mds.fr::e330e049-8e48-41e2-ab8c-ab84a839c6ca" providerId="AD" clId="Web-{9795FAB6-85C8-2704-04C2-C4F5CF0CACCA}"/>
    <pc:docChg chg="modSld">
      <pc:chgData name="Didier KUHN" userId="S::didier.kuhn@gip-mds.fr::e330e049-8e48-41e2-ab8c-ab84a839c6ca" providerId="AD" clId="Web-{9795FAB6-85C8-2704-04C2-C4F5CF0CACCA}" dt="2025-07-02T17:37:28.232" v="32" actId="20577"/>
      <pc:docMkLst>
        <pc:docMk/>
      </pc:docMkLst>
      <pc:sldChg chg="modSp">
        <pc:chgData name="Didier KUHN" userId="S::didier.kuhn@gip-mds.fr::e330e049-8e48-41e2-ab8c-ab84a839c6ca" providerId="AD" clId="Web-{9795FAB6-85C8-2704-04C2-C4F5CF0CACCA}" dt="2025-07-02T17:37:28.232" v="32" actId="20577"/>
        <pc:sldMkLst>
          <pc:docMk/>
          <pc:sldMk cId="2776825402" sldId="272"/>
        </pc:sldMkLst>
        <pc:spChg chg="mod">
          <ac:chgData name="Didier KUHN" userId="S::didier.kuhn@gip-mds.fr::e330e049-8e48-41e2-ab8c-ab84a839c6ca" providerId="AD" clId="Web-{9795FAB6-85C8-2704-04C2-C4F5CF0CACCA}" dt="2025-07-02T17:37:28.232" v="32" actId="20577"/>
          <ac:spMkLst>
            <pc:docMk/>
            <pc:sldMk cId="2776825402" sldId="272"/>
            <ac:spMk id="3" creationId="{F2EE9607-B8DD-6323-F4A8-D8D2829F9516}"/>
          </ac:spMkLst>
        </pc:spChg>
      </pc:sldChg>
    </pc:docChg>
  </pc:docChgLst>
  <pc:docChgLst>
    <pc:chgData name="Sonia Belabbas" userId="S::sonia.belabbas@gip-mds.fr::991f4e39-9e0d-4d06-b119-109d5a076c5f" providerId="AD" clId="Web-{D996336B-9A47-C34D-65F4-49578537E53F}"/>
    <pc:docChg chg="modSld">
      <pc:chgData name="Sonia Belabbas" userId="S::sonia.belabbas@gip-mds.fr::991f4e39-9e0d-4d06-b119-109d5a076c5f" providerId="AD" clId="Web-{D996336B-9A47-C34D-65F4-49578537E53F}" dt="2025-07-01T11:43:24.960" v="8"/>
      <pc:docMkLst>
        <pc:docMk/>
      </pc:docMkLst>
      <pc:sldChg chg="addSp delSp modSp">
        <pc:chgData name="Sonia Belabbas" userId="S::sonia.belabbas@gip-mds.fr::991f4e39-9e0d-4d06-b119-109d5a076c5f" providerId="AD" clId="Web-{D996336B-9A47-C34D-65F4-49578537E53F}" dt="2025-07-01T11:43:24.960" v="8"/>
        <pc:sldMkLst>
          <pc:docMk/>
          <pc:sldMk cId="1369759625" sldId="259"/>
        </pc:sldMkLst>
        <pc:spChg chg="mod">
          <ac:chgData name="Sonia Belabbas" userId="S::sonia.belabbas@gip-mds.fr::991f4e39-9e0d-4d06-b119-109d5a076c5f" providerId="AD" clId="Web-{D996336B-9A47-C34D-65F4-49578537E53F}" dt="2025-07-01T11:42:49.631" v="6" actId="20577"/>
          <ac:spMkLst>
            <pc:docMk/>
            <pc:sldMk cId="1369759625" sldId="259"/>
            <ac:spMk id="2" creationId="{00000000-0000-0000-0000-000000000000}"/>
          </ac:spMkLst>
        </pc:spChg>
        <pc:spChg chg="add del">
          <ac:chgData name="Sonia Belabbas" userId="S::sonia.belabbas@gip-mds.fr::991f4e39-9e0d-4d06-b119-109d5a076c5f" providerId="AD" clId="Web-{D996336B-9A47-C34D-65F4-49578537E53F}" dt="2025-07-01T11:43:24.960" v="8"/>
          <ac:spMkLst>
            <pc:docMk/>
            <pc:sldMk cId="1369759625" sldId="259"/>
            <ac:spMk id="4" creationId="{00000000-0000-0000-0000-000000000000}"/>
          </ac:spMkLst>
        </pc:spChg>
        <pc:graphicFrameChg chg="add del mod ord modGraphic">
          <ac:chgData name="Sonia Belabbas" userId="S::sonia.belabbas@gip-mds.fr::991f4e39-9e0d-4d06-b119-109d5a076c5f" providerId="AD" clId="Web-{D996336B-9A47-C34D-65F4-49578537E53F}" dt="2025-07-01T11:43:24.960" v="8"/>
          <ac:graphicFrameMkLst>
            <pc:docMk/>
            <pc:sldMk cId="1369759625" sldId="259"/>
            <ac:graphicFrameMk id="5" creationId="{16F2929B-7C43-C732-D846-FEFDCE31683D}"/>
          </ac:graphicFrameMkLst>
        </pc:graphicFrameChg>
      </pc:sldChg>
      <pc:sldChg chg="modSp">
        <pc:chgData name="Sonia Belabbas" userId="S::sonia.belabbas@gip-mds.fr::991f4e39-9e0d-4d06-b119-109d5a076c5f" providerId="AD" clId="Web-{D996336B-9A47-C34D-65F4-49578537E53F}" dt="2025-07-01T11:42:28.271" v="4" actId="20577"/>
        <pc:sldMkLst>
          <pc:docMk/>
          <pc:sldMk cId="2776825402" sldId="272"/>
        </pc:sldMkLst>
        <pc:spChg chg="mod">
          <ac:chgData name="Sonia Belabbas" userId="S::sonia.belabbas@gip-mds.fr::991f4e39-9e0d-4d06-b119-109d5a076c5f" providerId="AD" clId="Web-{D996336B-9A47-C34D-65F4-49578537E53F}" dt="2025-07-01T11:42:28.271" v="4" actId="20577"/>
          <ac:spMkLst>
            <pc:docMk/>
            <pc:sldMk cId="2776825402" sldId="272"/>
            <ac:spMk id="2" creationId="{02D47251-1229-E604-5607-246B1F70F9B6}"/>
          </ac:spMkLst>
        </pc:spChg>
      </pc:sldChg>
    </pc:docChg>
  </pc:docChgLst>
  <pc:docChgLst>
    <pc:chgData name="Sonia Belabbas" userId="S::sonia.belabbas@gip-mds.fr::991f4e39-9e0d-4d06-b119-109d5a076c5f" providerId="AD" clId="Web-{A9C24CD2-401F-6EBF-A846-8DD537550DAE}"/>
    <pc:docChg chg="modSld">
      <pc:chgData name="Sonia Belabbas" userId="S::sonia.belabbas@gip-mds.fr::991f4e39-9e0d-4d06-b119-109d5a076c5f" providerId="AD" clId="Web-{A9C24CD2-401F-6EBF-A846-8DD537550DAE}" dt="2025-07-01T13:23:09.945" v="1" actId="20577"/>
      <pc:docMkLst>
        <pc:docMk/>
      </pc:docMkLst>
      <pc:sldChg chg="modSp">
        <pc:chgData name="Sonia Belabbas" userId="S::sonia.belabbas@gip-mds.fr::991f4e39-9e0d-4d06-b119-109d5a076c5f" providerId="AD" clId="Web-{A9C24CD2-401F-6EBF-A846-8DD537550DAE}" dt="2025-07-01T13:23:09.945" v="1" actId="20577"/>
        <pc:sldMkLst>
          <pc:docMk/>
          <pc:sldMk cId="1477740531" sldId="281"/>
        </pc:sldMkLst>
        <pc:spChg chg="mod">
          <ac:chgData name="Sonia Belabbas" userId="S::sonia.belabbas@gip-mds.fr::991f4e39-9e0d-4d06-b119-109d5a076c5f" providerId="AD" clId="Web-{A9C24CD2-401F-6EBF-A846-8DD537550DAE}" dt="2025-07-01T13:23:09.945" v="1" actId="20577"/>
          <ac:spMkLst>
            <pc:docMk/>
            <pc:sldMk cId="1477740531" sldId="281"/>
            <ac:spMk id="4" creationId="{E188489D-FAB1-D381-2289-12590E6B44A2}"/>
          </ac:spMkLst>
        </pc:spChg>
      </pc:sldChg>
    </pc:docChg>
  </pc:docChgLst>
  <pc:docChgLst>
    <pc:chgData name="Sonia Belabbas" userId="S::sonia.belabbas@gip-mds.fr::991f4e39-9e0d-4d06-b119-109d5a076c5f" providerId="AD" clId="Web-{46656F7A-678E-D04D-8569-3650A6052D8E}"/>
    <pc:docChg chg="delSld">
      <pc:chgData name="Sonia Belabbas" userId="S::sonia.belabbas@gip-mds.fr::991f4e39-9e0d-4d06-b119-109d5a076c5f" providerId="AD" clId="Web-{46656F7A-678E-D04D-8569-3650A6052D8E}" dt="2025-07-02T07:42:38.423" v="0"/>
      <pc:docMkLst>
        <pc:docMk/>
      </pc:docMkLst>
      <pc:sldChg chg="del">
        <pc:chgData name="Sonia Belabbas" userId="S::sonia.belabbas@gip-mds.fr::991f4e39-9e0d-4d06-b119-109d5a076c5f" providerId="AD" clId="Web-{46656F7A-678E-D04D-8569-3650A6052D8E}" dt="2025-07-02T07:42:38.423" v="0"/>
        <pc:sldMkLst>
          <pc:docMk/>
          <pc:sldMk cId="1477740531" sldId="281"/>
        </pc:sldMkLst>
      </pc:sldChg>
    </pc:docChg>
  </pc:docChgLst>
  <pc:docChgLst>
    <pc:chgData name="Didier KUHN" userId="S::didier.kuhn@gip-mds.fr::e330e049-8e48-41e2-ab8c-ab84a839c6ca" providerId="AD" clId="Web-{06FF8E48-6658-AAEA-A437-EE77942AAFC0}"/>
    <pc:docChg chg="modSld">
      <pc:chgData name="Didier KUHN" userId="S::didier.kuhn@gip-mds.fr::e330e049-8e48-41e2-ab8c-ab84a839c6ca" providerId="AD" clId="Web-{06FF8E48-6658-AAEA-A437-EE77942AAFC0}" dt="2025-07-24T14:02:55.238" v="6" actId="20577"/>
      <pc:docMkLst>
        <pc:docMk/>
      </pc:docMkLst>
      <pc:sldChg chg="modSp">
        <pc:chgData name="Didier KUHN" userId="S::didier.kuhn@gip-mds.fr::e330e049-8e48-41e2-ab8c-ab84a839c6ca" providerId="AD" clId="Web-{06FF8E48-6658-AAEA-A437-EE77942AAFC0}" dt="2025-07-24T14:02:55.238" v="6" actId="20577"/>
        <pc:sldMkLst>
          <pc:docMk/>
          <pc:sldMk cId="3713002450" sldId="286"/>
        </pc:sldMkLst>
        <pc:spChg chg="mod">
          <ac:chgData name="Didier KUHN" userId="S::didier.kuhn@gip-mds.fr::e330e049-8e48-41e2-ab8c-ab84a839c6ca" providerId="AD" clId="Web-{06FF8E48-6658-AAEA-A437-EE77942AAFC0}" dt="2025-07-24T14:02:55.238" v="6" actId="20577"/>
          <ac:spMkLst>
            <pc:docMk/>
            <pc:sldMk cId="3713002450" sldId="286"/>
            <ac:spMk id="2" creationId="{0BF04B14-8567-2CE2-6B9A-A025F1EDD030}"/>
          </ac:spMkLst>
        </pc:spChg>
      </pc:sldChg>
    </pc:docChg>
  </pc:docChgLst>
  <pc:docChgLst>
    <pc:chgData name="Didier KUHN" userId="S::didier.kuhn@gip-mds.fr::e330e049-8e48-41e2-ab8c-ab84a839c6ca" providerId="AD" clId="Web-{D4AB3307-58C3-EDA7-5D01-C19B9AF66F6F}"/>
    <pc:docChg chg="modSld">
      <pc:chgData name="Didier KUHN" userId="S::didier.kuhn@gip-mds.fr::e330e049-8e48-41e2-ab8c-ab84a839c6ca" providerId="AD" clId="Web-{D4AB3307-58C3-EDA7-5D01-C19B9AF66F6F}" dt="2025-07-02T17:38:02.714" v="1" actId="1076"/>
      <pc:docMkLst>
        <pc:docMk/>
      </pc:docMkLst>
      <pc:sldChg chg="modSp">
        <pc:chgData name="Didier KUHN" userId="S::didier.kuhn@gip-mds.fr::e330e049-8e48-41e2-ab8c-ab84a839c6ca" providerId="AD" clId="Web-{D4AB3307-58C3-EDA7-5D01-C19B9AF66F6F}" dt="2025-07-02T17:38:02.714" v="1" actId="1076"/>
        <pc:sldMkLst>
          <pc:docMk/>
          <pc:sldMk cId="2286519310" sldId="283"/>
        </pc:sldMkLst>
        <pc:picChg chg="mod">
          <ac:chgData name="Didier KUHN" userId="S::didier.kuhn@gip-mds.fr::e330e049-8e48-41e2-ab8c-ab84a839c6ca" providerId="AD" clId="Web-{D4AB3307-58C3-EDA7-5D01-C19B9AF66F6F}" dt="2025-07-02T17:38:02.714" v="1" actId="1076"/>
          <ac:picMkLst>
            <pc:docMk/>
            <pc:sldMk cId="2286519310" sldId="283"/>
            <ac:picMk id="4" creationId="{4537AC32-C461-DB6F-17E5-4B923C999E77}"/>
          </ac:picMkLst>
        </pc:picChg>
      </pc:sldChg>
    </pc:docChg>
  </pc:docChgLst>
  <pc:docChgLst>
    <pc:chgData name="Didier KUHN" userId="S::didier.kuhn@gip-mds.fr::e330e049-8e48-41e2-ab8c-ab84a839c6ca" providerId="AD" clId="Web-{F7B2DBB7-7756-8BD6-9763-AE49A8848E6A}"/>
    <pc:docChg chg="modSld">
      <pc:chgData name="Didier KUHN" userId="S::didier.kuhn@gip-mds.fr::e330e049-8e48-41e2-ab8c-ab84a839c6ca" providerId="AD" clId="Web-{F7B2DBB7-7756-8BD6-9763-AE49A8848E6A}" dt="2025-07-01T12:42:16.591" v="29" actId="20577"/>
      <pc:docMkLst>
        <pc:docMk/>
      </pc:docMkLst>
      <pc:sldChg chg="delSp modSp">
        <pc:chgData name="Didier KUHN" userId="S::didier.kuhn@gip-mds.fr::e330e049-8e48-41e2-ab8c-ab84a839c6ca" providerId="AD" clId="Web-{F7B2DBB7-7756-8BD6-9763-AE49A8848E6A}" dt="2025-07-01T12:42:16.591" v="29" actId="20577"/>
        <pc:sldMkLst>
          <pc:docMk/>
          <pc:sldMk cId="4232998571" sldId="268"/>
        </pc:sldMkLst>
        <pc:spChg chg="mod">
          <ac:chgData name="Didier KUHN" userId="S::didier.kuhn@gip-mds.fr::e330e049-8e48-41e2-ab8c-ab84a839c6ca" providerId="AD" clId="Web-{F7B2DBB7-7756-8BD6-9763-AE49A8848E6A}" dt="2025-07-01T12:40:51.667" v="14" actId="20577"/>
          <ac:spMkLst>
            <pc:docMk/>
            <pc:sldMk cId="4232998571" sldId="268"/>
            <ac:spMk id="2" creationId="{F8477F06-3F11-455D-B446-C7FB17A5E7E1}"/>
          </ac:spMkLst>
        </pc:spChg>
        <pc:spChg chg="mod">
          <ac:chgData name="Didier KUHN" userId="S::didier.kuhn@gip-mds.fr::e330e049-8e48-41e2-ab8c-ab84a839c6ca" providerId="AD" clId="Web-{F7B2DBB7-7756-8BD6-9763-AE49A8848E6A}" dt="2025-07-01T12:42:16.591" v="29" actId="20577"/>
          <ac:spMkLst>
            <pc:docMk/>
            <pc:sldMk cId="4232998571" sldId="268"/>
            <ac:spMk id="3" creationId="{65110553-FC5E-4971-8992-F14B62F9C602}"/>
          </ac:spMkLst>
        </pc:spChg>
        <pc:spChg chg="del">
          <ac:chgData name="Didier KUHN" userId="S::didier.kuhn@gip-mds.fr::e330e049-8e48-41e2-ab8c-ab84a839c6ca" providerId="AD" clId="Web-{F7B2DBB7-7756-8BD6-9763-AE49A8848E6A}" dt="2025-07-01T12:39:52.478" v="0"/>
          <ac:spMkLst>
            <pc:docMk/>
            <pc:sldMk cId="4232998571" sldId="268"/>
            <ac:spMk id="4" creationId="{C338C009-979F-4C14-BEB9-2EA1C0B6C217}"/>
          </ac:spMkLst>
        </pc:spChg>
      </pc:sldChg>
    </pc:docChg>
  </pc:docChgLst>
  <pc:docChgLst>
    <pc:chgData name="Sonia Belabbas" userId="991f4e39-9e0d-4d06-b119-109d5a076c5f" providerId="ADAL" clId="{112F5D6B-8D4E-4A53-9EEA-A50037096A22}"/>
    <pc:docChg chg="custSel addSld delSld modSld modMainMaster">
      <pc:chgData name="Sonia Belabbas" userId="991f4e39-9e0d-4d06-b119-109d5a076c5f" providerId="ADAL" clId="{112F5D6B-8D4E-4A53-9EEA-A50037096A22}" dt="2025-07-03T09:13:33.385" v="193" actId="1076"/>
      <pc:docMkLst>
        <pc:docMk/>
      </pc:docMkLst>
      <pc:sldChg chg="del">
        <pc:chgData name="Sonia Belabbas" userId="991f4e39-9e0d-4d06-b119-109d5a076c5f" providerId="ADAL" clId="{112F5D6B-8D4E-4A53-9EEA-A50037096A22}" dt="2025-07-03T08:16:45.533" v="119" actId="47"/>
        <pc:sldMkLst>
          <pc:docMk/>
          <pc:sldMk cId="2286519310" sldId="283"/>
        </pc:sldMkLst>
      </pc:sldChg>
      <pc:sldChg chg="modSp new mod">
        <pc:chgData name="Sonia Belabbas" userId="991f4e39-9e0d-4d06-b119-109d5a076c5f" providerId="ADAL" clId="{112F5D6B-8D4E-4A53-9EEA-A50037096A22}" dt="2025-07-03T08:16:16.532" v="118" actId="255"/>
        <pc:sldMkLst>
          <pc:docMk/>
          <pc:sldMk cId="3159240892" sldId="284"/>
        </pc:sldMkLst>
        <pc:spChg chg="mod">
          <ac:chgData name="Sonia Belabbas" userId="991f4e39-9e0d-4d06-b119-109d5a076c5f" providerId="ADAL" clId="{112F5D6B-8D4E-4A53-9EEA-A50037096A22}" dt="2025-07-03T08:16:16.532" v="118" actId="255"/>
          <ac:spMkLst>
            <pc:docMk/>
            <pc:sldMk cId="3159240892" sldId="284"/>
            <ac:spMk id="2" creationId="{E3E34EB8-D8E2-80F4-7F36-9F131294C86B}"/>
          </ac:spMkLst>
        </pc:spChg>
      </pc:sldChg>
      <pc:sldChg chg="modSp new mod">
        <pc:chgData name="Sonia Belabbas" userId="991f4e39-9e0d-4d06-b119-109d5a076c5f" providerId="ADAL" clId="{112F5D6B-8D4E-4A53-9EEA-A50037096A22}" dt="2025-07-03T09:13:33.385" v="193" actId="1076"/>
        <pc:sldMkLst>
          <pc:docMk/>
          <pc:sldMk cId="3713002450" sldId="286"/>
        </pc:sldMkLst>
        <pc:spChg chg="mod">
          <ac:chgData name="Sonia Belabbas" userId="991f4e39-9e0d-4d06-b119-109d5a076c5f" providerId="ADAL" clId="{112F5D6B-8D4E-4A53-9EEA-A50037096A22}" dt="2025-07-03T09:13:17.087" v="192" actId="20577"/>
          <ac:spMkLst>
            <pc:docMk/>
            <pc:sldMk cId="3713002450" sldId="286"/>
            <ac:spMk id="2" creationId="{0BF04B14-8567-2CE2-6B9A-A025F1EDD030}"/>
          </ac:spMkLst>
        </pc:spChg>
        <pc:spChg chg="mod">
          <ac:chgData name="Sonia Belabbas" userId="991f4e39-9e0d-4d06-b119-109d5a076c5f" providerId="ADAL" clId="{112F5D6B-8D4E-4A53-9EEA-A50037096A22}" dt="2025-07-03T09:13:33.385" v="193" actId="1076"/>
          <ac:spMkLst>
            <pc:docMk/>
            <pc:sldMk cId="3713002450" sldId="286"/>
            <ac:spMk id="3" creationId="{253096DD-F38F-28A0-292D-F94B2D138AA5}"/>
          </ac:spMkLst>
        </pc:spChg>
      </pc:sldChg>
      <pc:sldMasterChg chg="modSldLayout">
        <pc:chgData name="Sonia Belabbas" userId="991f4e39-9e0d-4d06-b119-109d5a076c5f" providerId="ADAL" clId="{112F5D6B-8D4E-4A53-9EEA-A50037096A22}" dt="2025-07-03T09:12:24.252" v="188" actId="14100"/>
        <pc:sldMasterMkLst>
          <pc:docMk/>
          <pc:sldMasterMk cId="3440793001" sldId="2147483648"/>
        </pc:sldMasterMkLst>
        <pc:sldLayoutChg chg="addSp delSp modSp mod">
          <pc:chgData name="Sonia Belabbas" userId="991f4e39-9e0d-4d06-b119-109d5a076c5f" providerId="ADAL" clId="{112F5D6B-8D4E-4A53-9EEA-A50037096A22}" dt="2025-07-03T09:12:24.252" v="188" actId="14100"/>
          <pc:sldLayoutMkLst>
            <pc:docMk/>
            <pc:sldMasterMk cId="3440793001" sldId="2147483648"/>
            <pc:sldLayoutMk cId="2268242732" sldId="2147483663"/>
          </pc:sldLayoutMkLst>
          <pc:spChg chg="add mod">
            <ac:chgData name="Sonia Belabbas" userId="991f4e39-9e0d-4d06-b119-109d5a076c5f" providerId="ADAL" clId="{112F5D6B-8D4E-4A53-9EEA-A50037096A22}" dt="2025-07-03T09:12:24.252" v="188" actId="14100"/>
            <ac:spMkLst>
              <pc:docMk/>
              <pc:sldMasterMk cId="3440793001" sldId="2147483648"/>
              <pc:sldLayoutMk cId="2268242732" sldId="2147483663"/>
              <ac:spMk id="2" creationId="{B4E5D26E-E84D-8E17-A686-69AE1D8A85D7}"/>
            </ac:spMkLst>
          </pc:spChg>
          <pc:spChg chg="del">
            <ac:chgData name="Sonia Belabbas" userId="991f4e39-9e0d-4d06-b119-109d5a076c5f" providerId="ADAL" clId="{112F5D6B-8D4E-4A53-9EEA-A50037096A22}" dt="2025-07-03T08:12:28.014" v="0" actId="478"/>
            <ac:spMkLst>
              <pc:docMk/>
              <pc:sldMasterMk cId="3440793001" sldId="2147483648"/>
              <pc:sldLayoutMk cId="2268242732" sldId="2147483663"/>
              <ac:spMk id="2" creationId="{CBAF79C9-BC47-67FD-C05D-B6CB52CE2A84}"/>
            </ac:spMkLst>
          </pc:spChg>
          <pc:spChg chg="add del">
            <ac:chgData name="Sonia Belabbas" userId="991f4e39-9e0d-4d06-b119-109d5a076c5f" providerId="ADAL" clId="{112F5D6B-8D4E-4A53-9EEA-A50037096A22}" dt="2025-07-03T09:11:12.295" v="124" actId="11529"/>
            <ac:spMkLst>
              <pc:docMk/>
              <pc:sldMasterMk cId="3440793001" sldId="2147483648"/>
              <pc:sldLayoutMk cId="2268242732" sldId="2147483663"/>
              <ac:spMk id="3" creationId="{76370C80-8377-D9E9-15DD-6E6169B2CF6A}"/>
            </ac:spMkLst>
          </pc:spChg>
          <pc:spChg chg="del">
            <ac:chgData name="Sonia Belabbas" userId="991f4e39-9e0d-4d06-b119-109d5a076c5f" providerId="ADAL" clId="{112F5D6B-8D4E-4A53-9EEA-A50037096A22}" dt="2025-07-03T08:12:36.655" v="3" actId="478"/>
            <ac:spMkLst>
              <pc:docMk/>
              <pc:sldMasterMk cId="3440793001" sldId="2147483648"/>
              <pc:sldLayoutMk cId="2268242732" sldId="2147483663"/>
              <ac:spMk id="3" creationId="{F3DA6F1E-1880-D235-F4B4-108623E1E8B6}"/>
            </ac:spMkLst>
          </pc:spChg>
          <pc:spChg chg="add mod">
            <ac:chgData name="Sonia Belabbas" userId="991f4e39-9e0d-4d06-b119-109d5a076c5f" providerId="ADAL" clId="{112F5D6B-8D4E-4A53-9EEA-A50037096A22}" dt="2025-07-03T08:13:20.697" v="8" actId="207"/>
            <ac:spMkLst>
              <pc:docMk/>
              <pc:sldMasterMk cId="3440793001" sldId="2147483648"/>
              <pc:sldLayoutMk cId="2268242732" sldId="2147483663"/>
              <ac:spMk id="4" creationId="{FEF60DB2-85A4-625B-63B1-BF8A8FD5C9F8}"/>
            </ac:spMkLst>
          </pc:spChg>
          <pc:spChg chg="add del">
            <ac:chgData name="Sonia Belabbas" userId="991f4e39-9e0d-4d06-b119-109d5a076c5f" providerId="ADAL" clId="{112F5D6B-8D4E-4A53-9EEA-A50037096A22}" dt="2025-07-03T08:13:37.192" v="9" actId="11529"/>
            <ac:spMkLst>
              <pc:docMk/>
              <pc:sldMasterMk cId="3440793001" sldId="2147483648"/>
              <pc:sldLayoutMk cId="2268242732" sldId="2147483663"/>
              <ac:spMk id="5" creationId="{3D60D1E6-F32B-8E3A-BAFF-1FB2FEB50AC4}"/>
            </ac:spMkLst>
          </pc:spChg>
          <pc:spChg chg="add mod">
            <ac:chgData name="Sonia Belabbas" userId="991f4e39-9e0d-4d06-b119-109d5a076c5f" providerId="ADAL" clId="{112F5D6B-8D4E-4A53-9EEA-A50037096A22}" dt="2025-07-03T09:12:13.001" v="186" actId="1076"/>
            <ac:spMkLst>
              <pc:docMk/>
              <pc:sldMasterMk cId="3440793001" sldId="2147483648"/>
              <pc:sldLayoutMk cId="2268242732" sldId="2147483663"/>
              <ac:spMk id="5" creationId="{C81AF819-5F52-FA28-1408-0308F4271D90}"/>
            </ac:spMkLst>
          </pc:spChg>
          <pc:spChg chg="add mod">
            <ac:chgData name="Sonia Belabbas" userId="991f4e39-9e0d-4d06-b119-109d5a076c5f" providerId="ADAL" clId="{112F5D6B-8D4E-4A53-9EEA-A50037096A22}" dt="2025-07-03T08:14:41.971" v="27" actId="20577"/>
            <ac:spMkLst>
              <pc:docMk/>
              <pc:sldMasterMk cId="3440793001" sldId="2147483648"/>
              <pc:sldLayoutMk cId="2268242732" sldId="2147483663"/>
              <ac:spMk id="6" creationId="{E8E67AD6-4E3D-2B65-C649-AC4530BD0363}"/>
            </ac:spMkLst>
          </pc:spChg>
          <pc:picChg chg="add mod">
            <ac:chgData name="Sonia Belabbas" userId="991f4e39-9e0d-4d06-b119-109d5a076c5f" providerId="ADAL" clId="{112F5D6B-8D4E-4A53-9EEA-A50037096A22}" dt="2025-07-03T08:12:45.426" v="5" actId="14100"/>
            <ac:picMkLst>
              <pc:docMk/>
              <pc:sldMasterMk cId="3440793001" sldId="2147483648"/>
              <pc:sldLayoutMk cId="2268242732" sldId="2147483663"/>
              <ac:picMk id="1026" creationId="{CD5AEBD7-DEA6-826E-E3AE-F3903813CE8E}"/>
            </ac:picMkLst>
          </pc:picChg>
        </pc:sldLayoutChg>
      </pc:sldMasterChg>
    </pc:docChg>
  </pc:docChgLst>
  <pc:docChgLst>
    <pc:chgData name="Sonia Belabbas" userId="S::sonia.belabbas@gip-mds.fr::991f4e39-9e0d-4d06-b119-109d5a076c5f" providerId="AD" clId="Web-{8E11831E-0DD2-107F-B017-EDDCCD5CAB97}"/>
    <pc:docChg chg="delSld">
      <pc:chgData name="Sonia Belabbas" userId="S::sonia.belabbas@gip-mds.fr::991f4e39-9e0d-4d06-b119-109d5a076c5f" providerId="AD" clId="Web-{8E11831E-0DD2-107F-B017-EDDCCD5CAB97}" dt="2025-07-01T06:58:19.120" v="0"/>
      <pc:docMkLst>
        <pc:docMk/>
      </pc:docMkLst>
      <pc:sldChg chg="del">
        <pc:chgData name="Sonia Belabbas" userId="S::sonia.belabbas@gip-mds.fr::991f4e39-9e0d-4d06-b119-109d5a076c5f" providerId="AD" clId="Web-{8E11831E-0DD2-107F-B017-EDDCCD5CAB97}" dt="2025-07-01T06:58:19.120" v="0"/>
        <pc:sldMkLst>
          <pc:docMk/>
          <pc:sldMk cId="561196623" sldId="256"/>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0670F01-3102-44EB-A4CF-F3F71A4775B5}" type="datetimeFigureOut">
              <a:rPr lang="fr-FR" smtClean="0"/>
              <a:t>03/11/2025</a:t>
            </a:fld>
            <a:endParaRPr lang="fr-FR"/>
          </a:p>
        </p:txBody>
      </p:sp>
      <p:sp>
        <p:nvSpPr>
          <p:cNvPr id="4" name="Espace réservé du pied de pag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E35A419-9140-4E2A-A6FC-322CC2A4B409}" type="slidenum">
              <a:rPr lang="fr-FR" smtClean="0"/>
              <a:t>‹N°›</a:t>
            </a:fld>
            <a:endParaRPr lang="fr-FR"/>
          </a:p>
        </p:txBody>
      </p:sp>
    </p:spTree>
    <p:extLst>
      <p:ext uri="{BB962C8B-B14F-4D97-AF65-F5344CB8AC3E}">
        <p14:creationId xmlns:p14="http://schemas.microsoft.com/office/powerpoint/2010/main" val="1815745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206313-BC6D-4CDC-9329-CA2FD7185CA2}" type="datetimeFigureOut">
              <a:rPr lang="fr-FR" smtClean="0"/>
              <a:t>03/11/2025</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FF7FB6-7362-4D37-B90C-94D38C07D604}" type="slidenum">
              <a:rPr lang="fr-FR" smtClean="0"/>
              <a:t>‹N°›</a:t>
            </a:fld>
            <a:endParaRPr lang="fr-FR"/>
          </a:p>
        </p:txBody>
      </p:sp>
    </p:spTree>
    <p:extLst>
      <p:ext uri="{BB962C8B-B14F-4D97-AF65-F5344CB8AC3E}">
        <p14:creationId xmlns:p14="http://schemas.microsoft.com/office/powerpoint/2010/main" val="9665182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smtClean="0"/>
              <a:t>1 Depuis le 1er janvier 2022, les </a:t>
            </a:r>
            <a:r>
              <a:rPr lang="fr-FR" sz="1200" b="1" dirty="0" smtClean="0"/>
              <a:t>DSN mensuelles</a:t>
            </a:r>
            <a:r>
              <a:rPr lang="fr-FR" sz="1200" dirty="0" smtClean="0"/>
              <a:t> remplacent vos déclarations existantes mensuelles (DUCS, PASRAU ou annuelles (DADSU).</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dirty="0" smtClean="0"/>
          </a:p>
          <a:p>
            <a:pPr algn="l"/>
            <a:r>
              <a:rPr lang="fr-FR" sz="1200" dirty="0" smtClean="0"/>
              <a:t>2 </a:t>
            </a:r>
            <a:r>
              <a:rPr lang="fr-FR" sz="1200" dirty="0" smtClean="0">
                <a:solidFill>
                  <a:schemeClr val="accent6">
                    <a:lumMod val="75000"/>
                  </a:schemeClr>
                </a:solidFill>
              </a:rPr>
              <a:t>Le dispositif DSN prévoit également la déclaration de </a:t>
            </a:r>
            <a:r>
              <a:rPr lang="fr-FR" sz="1200" b="1" u="sng" dirty="0" smtClean="0">
                <a:solidFill>
                  <a:schemeClr val="accent6">
                    <a:lumMod val="75000"/>
                  </a:schemeClr>
                </a:solidFill>
              </a:rPr>
              <a:t>signalements d’arrêts de travail </a:t>
            </a:r>
            <a:r>
              <a:rPr lang="fr-FR" sz="1200" dirty="0" smtClean="0">
                <a:solidFill>
                  <a:schemeClr val="accent6">
                    <a:lumMod val="75000"/>
                  </a:schemeClr>
                </a:solidFill>
              </a:rPr>
              <a:t>:</a:t>
            </a:r>
          </a:p>
          <a:p>
            <a:pPr algn="l"/>
            <a:r>
              <a:rPr lang="fr-FR" sz="1200" dirty="0" smtClean="0">
                <a:solidFill>
                  <a:schemeClr val="accent6">
                    <a:lumMod val="75000"/>
                  </a:schemeClr>
                </a:solidFill>
              </a:rPr>
              <a:t>En passant par votre logiciel de paye, le signalement d’arrêt de travail DSN remplace l’attestation de salaire et déclenche le paiement des indemnités journalières en cas d’ouverture de droits.</a:t>
            </a:r>
            <a:endParaRPr lang="fr-FR" sz="1200" dirty="0" smtClean="0"/>
          </a:p>
          <a:p>
            <a:pPr algn="l"/>
            <a:endParaRPr lang="fr-FR" sz="1200" dirty="0" smtClean="0">
              <a:solidFill>
                <a:schemeClr val="accent6">
                  <a:lumMod val="75000"/>
                </a:schemeClr>
              </a:solidFill>
            </a:endParaRPr>
          </a:p>
          <a:p>
            <a:pPr algn="l"/>
            <a:r>
              <a:rPr lang="fr-FR" sz="1200" dirty="0" smtClean="0">
                <a:solidFill>
                  <a:schemeClr val="accent6">
                    <a:lumMod val="75000"/>
                  </a:schemeClr>
                </a:solidFill>
              </a:rPr>
              <a:t>3 Les signalements pour qui ?</a:t>
            </a:r>
          </a:p>
          <a:p>
            <a:pPr algn="l"/>
            <a:endParaRPr lang="fr-FR" sz="1200" dirty="0" smtClean="0">
              <a:solidFill>
                <a:schemeClr val="accent6">
                  <a:lumMod val="75000"/>
                </a:schemeClr>
              </a:solidFill>
            </a:endParaRPr>
          </a:p>
          <a:p>
            <a:pPr algn="l"/>
            <a:r>
              <a:rPr lang="fr-FR" sz="1200" dirty="0" smtClean="0">
                <a:solidFill>
                  <a:schemeClr val="accent6">
                    <a:lumMod val="75000"/>
                  </a:schemeClr>
                </a:solidFill>
              </a:rPr>
              <a:t>4 L’usage des signalements arrêt de travail est possible pour les contractuels de droit privé, et les contractuels de droit public</a:t>
            </a:r>
          </a:p>
          <a:p>
            <a:pPr algn="l"/>
            <a:r>
              <a:rPr lang="fr-FR" sz="1200" dirty="0" smtClean="0">
                <a:solidFill>
                  <a:schemeClr val="accent6">
                    <a:lumMod val="75000"/>
                  </a:schemeClr>
                </a:solidFill>
              </a:rPr>
              <a:t>Pour les fonctionnaires (qui cotisent à l’</a:t>
            </a:r>
            <a:r>
              <a:rPr lang="fr-FR" sz="1200" dirty="0" err="1" smtClean="0">
                <a:solidFill>
                  <a:schemeClr val="accent6">
                    <a:lumMod val="75000"/>
                  </a:schemeClr>
                </a:solidFill>
              </a:rPr>
              <a:t>Ircantec</a:t>
            </a:r>
            <a:r>
              <a:rPr lang="fr-FR" sz="1200" dirty="0" smtClean="0">
                <a:solidFill>
                  <a:schemeClr val="accent6">
                    <a:lumMod val="75000"/>
                  </a:schemeClr>
                </a:solidFill>
              </a:rPr>
              <a:t>*, &lt; 28h) les signalements sont actuellement hors périmètre de la DSN, l’attestation de salaire est à réaliser</a:t>
            </a:r>
            <a:r>
              <a:rPr lang="fr-FR" sz="1200" baseline="0" dirty="0" smtClean="0">
                <a:solidFill>
                  <a:schemeClr val="accent6">
                    <a:lumMod val="75000"/>
                  </a:schemeClr>
                </a:solidFill>
              </a:rPr>
              <a:t> sur Net E</a:t>
            </a:r>
            <a:r>
              <a:rPr lang="fr-FR" sz="1200" dirty="0" smtClean="0">
                <a:solidFill>
                  <a:schemeClr val="accent6">
                    <a:lumMod val="75000"/>
                  </a:schemeClr>
                </a:solidFill>
              </a:rPr>
              <a:t>. </a:t>
            </a:r>
          </a:p>
          <a:p>
            <a:pPr algn="l"/>
            <a:r>
              <a:rPr lang="fr-FR" sz="1200" dirty="0" smtClean="0">
                <a:solidFill>
                  <a:schemeClr val="accent6">
                    <a:lumMod val="75000"/>
                  </a:schemeClr>
                </a:solidFill>
              </a:rPr>
              <a:t>Les arrêts de travail pour les fonctionnaires ayant un temps de travail &gt; 28h ne sont pas gérés par l’Assurance</a:t>
            </a:r>
            <a:r>
              <a:rPr lang="fr-FR" sz="1200" baseline="0" dirty="0" smtClean="0">
                <a:solidFill>
                  <a:schemeClr val="accent6">
                    <a:lumMod val="75000"/>
                  </a:schemeClr>
                </a:solidFill>
              </a:rPr>
              <a:t> </a:t>
            </a:r>
            <a:r>
              <a:rPr lang="fr-FR" sz="1200" dirty="0" smtClean="0">
                <a:solidFill>
                  <a:schemeClr val="accent6">
                    <a:lumMod val="75000"/>
                  </a:schemeClr>
                </a:solidFill>
              </a:rPr>
              <a:t>Maladie.</a:t>
            </a:r>
          </a:p>
          <a:p>
            <a:pPr algn="l"/>
            <a:endParaRPr lang="fr-FR" sz="1200" dirty="0" smtClean="0">
              <a:solidFill>
                <a:schemeClr val="accent6">
                  <a:lumMod val="75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smtClean="0">
                <a:solidFill>
                  <a:schemeClr val="accent6">
                    <a:lumMod val="75000"/>
                  </a:schemeClr>
                </a:solidFill>
              </a:rPr>
              <a:t>*</a:t>
            </a:r>
            <a:r>
              <a:rPr lang="fr-FR" sz="1200" b="0" i="0" u="none" strike="noStrike" dirty="0" smtClean="0">
                <a:solidFill>
                  <a:srgbClr val="000000"/>
                </a:solidFill>
                <a:effectLst/>
                <a:latin typeface="+mn-lt"/>
              </a:rPr>
              <a:t>Institution Retraite Complémentaire Agent Non Titulaire de l'Etat et des Collectivités</a:t>
            </a:r>
          </a:p>
        </p:txBody>
      </p:sp>
      <p:sp>
        <p:nvSpPr>
          <p:cNvPr id="4" name="Espace réservé du numéro de diapositive 3"/>
          <p:cNvSpPr>
            <a:spLocks noGrp="1"/>
          </p:cNvSpPr>
          <p:nvPr>
            <p:ph type="sldNum" sz="quarter" idx="10"/>
          </p:nvPr>
        </p:nvSpPr>
        <p:spPr/>
        <p:txBody>
          <a:bodyPr/>
          <a:lstStyle/>
          <a:p>
            <a:fld id="{61FF7FB6-7362-4D37-B90C-94D38C07D604}" type="slidenum">
              <a:rPr lang="fr-FR" smtClean="0"/>
              <a:t>5</a:t>
            </a:fld>
            <a:endParaRPr lang="fr-FR"/>
          </a:p>
        </p:txBody>
      </p:sp>
    </p:spTree>
    <p:extLst>
      <p:ext uri="{BB962C8B-B14F-4D97-AF65-F5344CB8AC3E}">
        <p14:creationId xmlns:p14="http://schemas.microsoft.com/office/powerpoint/2010/main" val="39469625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b="0" i="0" u="none" strike="noStrike" dirty="0" smtClean="0">
              <a:solidFill>
                <a:srgbClr val="000000"/>
              </a:solidFill>
              <a:effectLst/>
              <a:latin typeface="+mn-lt"/>
            </a:endParaRPr>
          </a:p>
        </p:txBody>
      </p:sp>
      <p:sp>
        <p:nvSpPr>
          <p:cNvPr id="4" name="Espace réservé du numéro de diapositive 3"/>
          <p:cNvSpPr>
            <a:spLocks noGrp="1"/>
          </p:cNvSpPr>
          <p:nvPr>
            <p:ph type="sldNum" sz="quarter" idx="10"/>
          </p:nvPr>
        </p:nvSpPr>
        <p:spPr/>
        <p:txBody>
          <a:bodyPr/>
          <a:lstStyle/>
          <a:p>
            <a:fld id="{61FF7FB6-7362-4D37-B90C-94D38C07D604}" type="slidenum">
              <a:rPr lang="fr-FR" smtClean="0"/>
              <a:t>16</a:t>
            </a:fld>
            <a:endParaRPr lang="fr-FR"/>
          </a:p>
        </p:txBody>
      </p:sp>
    </p:spTree>
    <p:extLst>
      <p:ext uri="{BB962C8B-B14F-4D97-AF65-F5344CB8AC3E}">
        <p14:creationId xmlns:p14="http://schemas.microsoft.com/office/powerpoint/2010/main" val="13268814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buFont typeface="Wingdings" panose="05000000000000000000" pitchFamily="2" charset="2"/>
              <a:buNone/>
            </a:pPr>
            <a:r>
              <a:rPr lang="fr-FR" dirty="0" smtClean="0"/>
              <a:t>Le dernier jour de travail – Paternité ou accueil de l’enfant</a:t>
            </a:r>
            <a:endParaRPr lang="fr-FR" baseline="0" dirty="0" smtClean="0"/>
          </a:p>
          <a:p>
            <a:pPr>
              <a:buFont typeface="Wingdings" panose="05000000000000000000" pitchFamily="2" charset="2"/>
              <a:buNone/>
            </a:pPr>
            <a:r>
              <a:rPr lang="fr-FR" baseline="0" dirty="0" smtClean="0"/>
              <a:t>1 </a:t>
            </a:r>
            <a:r>
              <a:rPr lang="fr-FR" dirty="0" smtClean="0"/>
              <a:t>un congé de naissance employeur se termine un samedi.</a:t>
            </a:r>
          </a:p>
          <a:p>
            <a:r>
              <a:rPr lang="fr-FR" b="1" dirty="0" smtClean="0">
                <a:solidFill>
                  <a:schemeClr val="accent4"/>
                </a:solidFill>
              </a:rPr>
              <a:t>DJT = la veille du congé de paternité, soit le samedi 16</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smtClean="0">
                <a:solidFill>
                  <a:schemeClr val="accent4"/>
                </a:solidFill>
              </a:rPr>
              <a:t>2  Congé de naissance employeur = </a:t>
            </a:r>
            <a:r>
              <a:rPr lang="fr-FR" sz="1200" b="1" dirty="0" smtClean="0">
                <a:solidFill>
                  <a:schemeClr val="accent4"/>
                </a:solidFill>
              </a:rPr>
              <a:t>Jours ouvrables : </a:t>
            </a:r>
            <a:r>
              <a:rPr lang="fr-FR" sz="1200" dirty="0" smtClean="0">
                <a:solidFill>
                  <a:schemeClr val="accent4"/>
                </a:solidFill>
              </a:rPr>
              <a:t>Tous les jours hors dimanche et jours fériés</a:t>
            </a:r>
          </a:p>
          <a:p>
            <a:pPr marL="0" indent="0">
              <a:buFontTx/>
              <a:buNone/>
            </a:pPr>
            <a:endParaRPr lang="fr-FR" sz="1200" b="0" baseline="0" dirty="0" smtClean="0"/>
          </a:p>
          <a:p>
            <a:pPr>
              <a:buFont typeface="Wingdings" panose="05000000000000000000" pitchFamily="2" charset="2"/>
              <a:buNone/>
            </a:pPr>
            <a:r>
              <a:rPr lang="fr-FR" sz="1200" b="0" baseline="0" dirty="0" smtClean="0"/>
              <a:t>3 </a:t>
            </a:r>
            <a:r>
              <a:rPr lang="fr-FR" dirty="0" smtClean="0"/>
              <a:t>un congé de naissance employeur commence un vendredi.</a:t>
            </a:r>
          </a:p>
          <a:p>
            <a:r>
              <a:rPr lang="fr-FR" b="1" dirty="0" smtClean="0">
                <a:solidFill>
                  <a:schemeClr val="accent4"/>
                </a:solidFill>
              </a:rPr>
              <a:t>DJT = la veille du congé de paternité, soit le lundi 18</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baseline="0" dirty="0" smtClean="0"/>
              <a:t>4 </a:t>
            </a:r>
            <a:r>
              <a:rPr lang="fr-FR" sz="1200" dirty="0" smtClean="0">
                <a:solidFill>
                  <a:schemeClr val="accent4"/>
                </a:solidFill>
              </a:rPr>
              <a:t>Congé paternité = </a:t>
            </a:r>
            <a:r>
              <a:rPr lang="fr-FR" sz="1200" b="1" dirty="0" smtClean="0">
                <a:solidFill>
                  <a:schemeClr val="accent4"/>
                </a:solidFill>
              </a:rPr>
              <a:t>Jours calendaires </a:t>
            </a:r>
            <a:r>
              <a:rPr lang="fr-FR" sz="1200" dirty="0" smtClean="0">
                <a:solidFill>
                  <a:schemeClr val="accent4"/>
                </a:solidFill>
              </a:rPr>
              <a:t>: Du lundi au dimanche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dirty="0" smtClean="0">
              <a:solidFill>
                <a:schemeClr val="accent4"/>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smtClean="0">
                <a:solidFill>
                  <a:schemeClr val="accent4"/>
                </a:solidFill>
              </a:rPr>
              <a:t>Le Dernier Jour Travaillé (DJT) : correspond à la veille du congé paternité indemnisé par l’Assurance Maladie.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b="0" i="0" u="none" strike="noStrike" dirty="0" smtClean="0">
              <a:solidFill>
                <a:srgbClr val="000000"/>
              </a:solidFill>
              <a:effectLst/>
              <a:latin typeface="+mn-lt"/>
            </a:endParaRPr>
          </a:p>
        </p:txBody>
      </p:sp>
      <p:sp>
        <p:nvSpPr>
          <p:cNvPr id="4" name="Espace réservé du numéro de diapositive 3"/>
          <p:cNvSpPr>
            <a:spLocks noGrp="1"/>
          </p:cNvSpPr>
          <p:nvPr>
            <p:ph type="sldNum" sz="quarter" idx="10"/>
          </p:nvPr>
        </p:nvSpPr>
        <p:spPr/>
        <p:txBody>
          <a:bodyPr/>
          <a:lstStyle/>
          <a:p>
            <a:fld id="{61FF7FB6-7362-4D37-B90C-94D38C07D604}" type="slidenum">
              <a:rPr lang="fr-FR" smtClean="0"/>
              <a:t>17</a:t>
            </a:fld>
            <a:endParaRPr lang="fr-FR"/>
          </a:p>
        </p:txBody>
      </p:sp>
    </p:spTree>
    <p:extLst>
      <p:ext uri="{BB962C8B-B14F-4D97-AF65-F5344CB8AC3E}">
        <p14:creationId xmlns:p14="http://schemas.microsoft.com/office/powerpoint/2010/main" val="39153804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buFontTx/>
              <a:buNone/>
            </a:pPr>
            <a:r>
              <a:rPr lang="fr-FR" dirty="0" smtClean="0"/>
              <a:t>Le</a:t>
            </a:r>
            <a:r>
              <a:rPr lang="fr-FR" baseline="0" dirty="0" smtClean="0"/>
              <a:t> </a:t>
            </a:r>
            <a:r>
              <a:rPr lang="fr-FR" dirty="0" smtClean="0"/>
              <a:t>dernier jour de travail en</a:t>
            </a:r>
            <a:r>
              <a:rPr lang="fr-FR" baseline="0" dirty="0" smtClean="0"/>
              <a:t> cas</a:t>
            </a:r>
            <a:r>
              <a:rPr lang="fr-FR" dirty="0" smtClean="0"/>
              <a:t> d’accident de travail/trajet </a:t>
            </a:r>
            <a:r>
              <a:rPr lang="fr-FR" sz="1200" b="0" baseline="0" dirty="0" smtClean="0"/>
              <a:t>	</a:t>
            </a:r>
          </a:p>
          <a:p>
            <a:pPr marL="0" indent="0">
              <a:buFontTx/>
              <a:buNone/>
            </a:pPr>
            <a:endParaRPr lang="fr-FR" sz="1200" b="0" baseline="0" dirty="0" smtClean="0"/>
          </a:p>
          <a:p>
            <a:pPr>
              <a:buFont typeface="Wingdings" panose="05000000000000000000" pitchFamily="2" charset="2"/>
              <a:buNone/>
            </a:pPr>
            <a:r>
              <a:rPr lang="fr-FR" dirty="0" smtClean="0"/>
              <a:t>1 Votre salarié a eu un accident de travail le jeudi 22 qui entraine un arrêt de travail immédiat. L’arrêt de travail débute le jeudi 22. </a:t>
            </a:r>
          </a:p>
          <a:p>
            <a:r>
              <a:rPr lang="fr-FR" b="1" dirty="0" smtClean="0">
                <a:solidFill>
                  <a:schemeClr val="accent4"/>
                </a:solidFill>
              </a:rPr>
              <a:t>Le DJT est le jeudi 22.</a:t>
            </a:r>
          </a:p>
          <a:p>
            <a:endParaRPr lang="fr-FR" b="1" dirty="0" smtClean="0">
              <a:solidFill>
                <a:schemeClr val="accent4"/>
              </a:solidFill>
            </a:endParaRPr>
          </a:p>
          <a:p>
            <a:pPr>
              <a:buFont typeface="Wingdings" panose="05000000000000000000" pitchFamily="2" charset="2"/>
              <a:buNone/>
            </a:pPr>
            <a:r>
              <a:rPr lang="fr-FR" dirty="0" smtClean="0"/>
              <a:t>2 Votre salarié a eu un accident de travail le mardi 20 qui a entrainé un arrêt de travail postérieur à la date de l’accident. L’arrêt de travail débute le vendredi 23. </a:t>
            </a:r>
          </a:p>
          <a:p>
            <a:r>
              <a:rPr lang="fr-FR" b="1" dirty="0" smtClean="0">
                <a:solidFill>
                  <a:schemeClr val="accent4"/>
                </a:solidFill>
              </a:rPr>
              <a:t>Le DJT est le jeudi 22.</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b="0" i="0" u="none" strike="noStrike" dirty="0" smtClean="0">
              <a:solidFill>
                <a:srgbClr val="000000"/>
              </a:solidFill>
              <a:effectLst/>
              <a:latin typeface="+mn-lt"/>
            </a:endParaRPr>
          </a:p>
        </p:txBody>
      </p:sp>
      <p:sp>
        <p:nvSpPr>
          <p:cNvPr id="4" name="Espace réservé du numéro de diapositive 3"/>
          <p:cNvSpPr>
            <a:spLocks noGrp="1"/>
          </p:cNvSpPr>
          <p:nvPr>
            <p:ph type="sldNum" sz="quarter" idx="10"/>
          </p:nvPr>
        </p:nvSpPr>
        <p:spPr/>
        <p:txBody>
          <a:bodyPr/>
          <a:lstStyle/>
          <a:p>
            <a:fld id="{61FF7FB6-7362-4D37-B90C-94D38C07D604}" type="slidenum">
              <a:rPr lang="fr-FR" smtClean="0"/>
              <a:t>18</a:t>
            </a:fld>
            <a:endParaRPr lang="fr-FR"/>
          </a:p>
        </p:txBody>
      </p:sp>
    </p:spTree>
    <p:extLst>
      <p:ext uri="{BB962C8B-B14F-4D97-AF65-F5344CB8AC3E}">
        <p14:creationId xmlns:p14="http://schemas.microsoft.com/office/powerpoint/2010/main" val="1740084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Revenons à notre signalement arrêt de travail DSN</a:t>
            </a:r>
          </a:p>
          <a:p>
            <a:endParaRPr lang="fr-FR"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smtClean="0"/>
              <a:t>1 </a:t>
            </a:r>
            <a:r>
              <a:rPr lang="fr-FR" sz="1100" dirty="0" smtClean="0"/>
              <a:t>Indiquez la date de fin prévisionnelle qui correspond au dernier jour prescrit sur l’arrêt de travail</a:t>
            </a:r>
            <a:r>
              <a:rPr lang="fr-FR" sz="1200" dirty="0" smtClean="0"/>
              <a:t>.</a:t>
            </a:r>
          </a:p>
          <a:p>
            <a:endParaRPr lang="fr-FR" sz="1200" b="1" dirty="0" smtClean="0">
              <a:solidFill>
                <a:schemeClr val="bg1"/>
              </a:solidFill>
            </a:endParaRPr>
          </a:p>
          <a:p>
            <a:r>
              <a:rPr lang="fr-FR" sz="1200" b="1" dirty="0" smtClean="0">
                <a:solidFill>
                  <a:schemeClr val="bg1"/>
                </a:solidFill>
              </a:rPr>
              <a:t>2 Votre salarié vous envoie une prolongation. Que faire?</a:t>
            </a:r>
          </a:p>
          <a:p>
            <a:r>
              <a:rPr lang="fr-FR" sz="1200" dirty="0" smtClean="0">
                <a:solidFill>
                  <a:schemeClr val="bg1"/>
                </a:solidFill>
              </a:rPr>
              <a:t>Enregistrez la date de fin prévisionnelle de la prolongation dans votre logiciel de paie. </a:t>
            </a:r>
          </a:p>
          <a:p>
            <a:r>
              <a:rPr lang="fr-FR" sz="1200" b="1" dirty="0" smtClean="0">
                <a:solidFill>
                  <a:schemeClr val="bg1"/>
                </a:solidFill>
              </a:rPr>
              <a:t>Ne réalisez pas un nouveau signalement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smtClean="0"/>
              <a:t>3 Lorsque votre agent reprend son travail, alimentez obligatoirement la date de reprise réelle </a:t>
            </a:r>
            <a:r>
              <a:rPr lang="fr-FR" sz="1200" b="1" dirty="0" smtClean="0"/>
              <a:t>afin de clôturer la période d’arrêt dans votre logiciel de paie.</a:t>
            </a:r>
          </a:p>
          <a:p>
            <a:r>
              <a:rPr lang="fr-FR" sz="1200" dirty="0" smtClean="0"/>
              <a:t>4 </a:t>
            </a:r>
            <a:r>
              <a:rPr lang="fr-FR" sz="1200" b="1" dirty="0" smtClean="0"/>
              <a:t>Cette information ne doit pas faire l’objet d’un nouveau signalement mais alimente votre DSN mensuelle.</a:t>
            </a:r>
          </a:p>
          <a:p>
            <a:endParaRPr lang="fr-FR" sz="1200" b="1" dirty="0" smtClean="0"/>
          </a:p>
          <a:p>
            <a:pPr marL="171450" indent="-171450">
              <a:buFont typeface="Wingdings" panose="05000000000000000000" pitchFamily="2" charset="2"/>
              <a:buChar char="Ø"/>
            </a:pPr>
            <a:r>
              <a:rPr lang="fr-FR" sz="1200" b="1" dirty="0" smtClean="0">
                <a:solidFill>
                  <a:schemeClr val="bg1"/>
                </a:solidFill>
              </a:rPr>
              <a:t>Si aucune date de reprise de travail n’est indiquée, le système envoie automatiquement à tort une attestation de salaire de plus  de 6 mois à la CPAM.</a:t>
            </a:r>
            <a:endParaRPr lang="fr-FR"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dirty="0" smtClean="0"/>
          </a:p>
          <a:p>
            <a:endParaRPr lang="fr-FR"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b="0" i="0" u="none" strike="noStrike" dirty="0" smtClean="0">
              <a:solidFill>
                <a:srgbClr val="000000"/>
              </a:solidFill>
              <a:effectLst/>
              <a:latin typeface="+mn-lt"/>
            </a:endParaRPr>
          </a:p>
        </p:txBody>
      </p:sp>
      <p:sp>
        <p:nvSpPr>
          <p:cNvPr id="4" name="Espace réservé du numéro de diapositive 3"/>
          <p:cNvSpPr>
            <a:spLocks noGrp="1"/>
          </p:cNvSpPr>
          <p:nvPr>
            <p:ph type="sldNum" sz="quarter" idx="10"/>
          </p:nvPr>
        </p:nvSpPr>
        <p:spPr/>
        <p:txBody>
          <a:bodyPr/>
          <a:lstStyle/>
          <a:p>
            <a:fld id="{61FF7FB6-7362-4D37-B90C-94D38C07D604}" type="slidenum">
              <a:rPr lang="fr-FR" smtClean="0"/>
              <a:t>19</a:t>
            </a:fld>
            <a:endParaRPr lang="fr-FR"/>
          </a:p>
        </p:txBody>
      </p:sp>
    </p:spTree>
    <p:extLst>
      <p:ext uri="{BB962C8B-B14F-4D97-AF65-F5344CB8AC3E}">
        <p14:creationId xmlns:p14="http://schemas.microsoft.com/office/powerpoint/2010/main" val="37395366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1" dirty="0" smtClean="0">
                <a:solidFill>
                  <a:schemeClr val="accent6">
                    <a:lumMod val="75000"/>
                  </a:schemeClr>
                </a:solidFill>
              </a:rPr>
              <a:t>1 Que faire en cas de reprise anticipée ?</a:t>
            </a:r>
          </a:p>
          <a:p>
            <a:r>
              <a:rPr lang="fr-FR" sz="1200" dirty="0" smtClean="0"/>
              <a:t>Réalisez un nouveau signalement de reprise anticipée</a:t>
            </a:r>
            <a:endParaRPr lang="fr-FR" sz="1200" b="1" dirty="0" smtClean="0"/>
          </a:p>
          <a:p>
            <a:r>
              <a:rPr lang="fr-FR" sz="1200" u="sng" dirty="0" smtClean="0"/>
              <a:t>Immédiatement</a:t>
            </a:r>
            <a:r>
              <a:rPr lang="fr-FR" sz="1200" dirty="0" smtClean="0"/>
              <a:t> pour stopper le paiement des indemnités journalières</a:t>
            </a:r>
          </a:p>
          <a:p>
            <a:r>
              <a:rPr lang="fr-FR" dirty="0" smtClean="0"/>
              <a:t>2 En cas de subrogation</a:t>
            </a:r>
            <a:r>
              <a:rPr lang="fr-FR" baseline="0" dirty="0" smtClean="0"/>
              <a:t> :</a:t>
            </a:r>
          </a:p>
          <a:p>
            <a:pPr marL="285750" indent="-285750">
              <a:buFont typeface="Wingdings" panose="05000000000000000000" pitchFamily="2" charset="2"/>
              <a:buChar char="Ø"/>
            </a:pPr>
            <a:r>
              <a:rPr lang="fr-FR" sz="1200" dirty="0" smtClean="0"/>
              <a:t>Cochez la case subrogation et choisissez « oui » dans le menu déroulant</a:t>
            </a:r>
          </a:p>
          <a:p>
            <a:pPr marL="285750" indent="-285750">
              <a:buFont typeface="Wingdings" panose="05000000000000000000" pitchFamily="2" charset="2"/>
              <a:buChar char="Ø"/>
            </a:pPr>
            <a:r>
              <a:rPr lang="fr-FR" sz="1200" dirty="0" smtClean="0"/>
              <a:t>Si elles sont pré-remplies, vérifiez les indications dans votre logiciel, notamment les coordonnées IBAN</a:t>
            </a:r>
          </a:p>
          <a:p>
            <a:pPr marL="285750" indent="-285750">
              <a:buFont typeface="Wingdings" panose="05000000000000000000" pitchFamily="2" charset="2"/>
              <a:buChar char="Ø"/>
            </a:pPr>
            <a:r>
              <a:rPr lang="fr-FR" sz="1200" dirty="0" smtClean="0"/>
              <a:t>Un SIRET = Un même RIB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fr-FR" sz="1200" b="1" dirty="0" smtClean="0">
                <a:solidFill>
                  <a:schemeClr val="accent6">
                    <a:lumMod val="75000"/>
                  </a:schemeClr>
                </a:solidFill>
              </a:rPr>
              <a:t>Indiquez les dates maximales de votre accord de travail</a:t>
            </a:r>
            <a:r>
              <a:rPr lang="fr-FR" sz="1200" b="1" baseline="0" dirty="0" smtClean="0">
                <a:solidFill>
                  <a:schemeClr val="accent6">
                    <a:lumMod val="75000"/>
                  </a:schemeClr>
                </a:solidFill>
              </a:rPr>
              <a:t> ou décret</a:t>
            </a:r>
            <a:endParaRPr lang="fr-FR" sz="1200" b="1" dirty="0" smtClean="0">
              <a:solidFill>
                <a:schemeClr val="accent6">
                  <a:lumMod val="75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b="0" i="0" u="none" strike="noStrike" dirty="0" smtClean="0">
              <a:solidFill>
                <a:srgbClr val="000000"/>
              </a:solidFill>
              <a:effectLst/>
              <a:latin typeface="+mn-lt"/>
            </a:endParaRPr>
          </a:p>
        </p:txBody>
      </p:sp>
      <p:sp>
        <p:nvSpPr>
          <p:cNvPr id="4" name="Espace réservé du numéro de diapositive 3"/>
          <p:cNvSpPr>
            <a:spLocks noGrp="1"/>
          </p:cNvSpPr>
          <p:nvPr>
            <p:ph type="sldNum" sz="quarter" idx="10"/>
          </p:nvPr>
        </p:nvSpPr>
        <p:spPr/>
        <p:txBody>
          <a:bodyPr/>
          <a:lstStyle/>
          <a:p>
            <a:fld id="{61FF7FB6-7362-4D37-B90C-94D38C07D604}" type="slidenum">
              <a:rPr lang="fr-FR" smtClean="0"/>
              <a:t>20</a:t>
            </a:fld>
            <a:endParaRPr lang="fr-FR"/>
          </a:p>
        </p:txBody>
      </p:sp>
    </p:spTree>
    <p:extLst>
      <p:ext uri="{BB962C8B-B14F-4D97-AF65-F5344CB8AC3E}">
        <p14:creationId xmlns:p14="http://schemas.microsoft.com/office/powerpoint/2010/main" val="36608144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500" b="1" dirty="0" smtClean="0">
                <a:solidFill>
                  <a:schemeClr val="tx1"/>
                </a:solidFill>
              </a:rPr>
              <a:t>Pour les maladies professionnelles</a:t>
            </a:r>
          </a:p>
          <a:p>
            <a:r>
              <a:rPr lang="fr-FR" sz="1500" b="1" dirty="0" smtClean="0">
                <a:solidFill>
                  <a:schemeClr val="tx1"/>
                </a:solidFill>
              </a:rPr>
              <a:t>et les accidents du travail</a:t>
            </a:r>
          </a:p>
          <a:p>
            <a:pPr marL="0" indent="0">
              <a:buFont typeface="Wingdings" panose="05000000000000000000" pitchFamily="2" charset="2"/>
              <a:buNone/>
            </a:pPr>
            <a:r>
              <a:rPr lang="fr-FR" sz="1500" dirty="0" smtClean="0"/>
              <a:t>un seul signalement DSN génère</a:t>
            </a:r>
            <a:br>
              <a:rPr lang="fr-FR" sz="1500" dirty="0" smtClean="0"/>
            </a:br>
            <a:r>
              <a:rPr lang="fr-FR" sz="1500" dirty="0" smtClean="0"/>
              <a:t>1 une attestation AT/MP </a:t>
            </a:r>
          </a:p>
          <a:p>
            <a:pPr marL="0" indent="0">
              <a:buFont typeface="Wingdings" panose="05000000000000000000" pitchFamily="2" charset="2"/>
              <a:buNone/>
            </a:pPr>
            <a:r>
              <a:rPr lang="fr-FR" sz="1500" dirty="0" smtClean="0"/>
              <a:t>2 et une maladie  </a:t>
            </a:r>
          </a:p>
          <a:p>
            <a:pPr lvl="1" indent="0">
              <a:buNone/>
            </a:pPr>
            <a:r>
              <a:rPr lang="fr-FR" sz="1500" dirty="0" smtClean="0"/>
              <a:t>« </a:t>
            </a:r>
            <a:r>
              <a:rPr lang="fr-FR" sz="1500" i="1" dirty="0" smtClean="0"/>
              <a:t>comme si vous aviez envoyé 2 attestations » </a:t>
            </a:r>
          </a:p>
          <a:p>
            <a:pPr lvl="1" indent="0">
              <a:buNone/>
            </a:pPr>
            <a:endParaRPr lang="fr-FR" sz="1500" i="1" dirty="0" smtClean="0"/>
          </a:p>
          <a:p>
            <a:pPr marL="457200" marR="0" lvl="1" indent="0" algn="l" defTabSz="914400" rtl="0" eaLnBrk="1" fontAlgn="auto" latinLnBrk="0" hangingPunct="1">
              <a:lnSpc>
                <a:spcPct val="100000"/>
              </a:lnSpc>
              <a:spcBef>
                <a:spcPts val="0"/>
              </a:spcBef>
              <a:spcAft>
                <a:spcPts val="0"/>
              </a:spcAft>
              <a:buClrTx/>
              <a:buSzTx/>
              <a:buFontTx/>
              <a:buNone/>
              <a:tabLst/>
              <a:defRPr/>
            </a:pPr>
            <a:r>
              <a:rPr lang="fr-FR" sz="1500" i="1" dirty="0" smtClean="0"/>
              <a:t>3 Cela</a:t>
            </a:r>
            <a:r>
              <a:rPr lang="fr-FR" sz="1500" i="1" baseline="0" dirty="0" smtClean="0"/>
              <a:t> permet :</a:t>
            </a:r>
            <a:endParaRPr lang="fr-FR" sz="1500" i="1" dirty="0" smtClean="0"/>
          </a:p>
          <a:p>
            <a:pPr lvl="1" indent="0">
              <a:buNone/>
            </a:pPr>
            <a:endParaRPr lang="fr-FR" sz="1500" i="1" dirty="0" smtClean="0"/>
          </a:p>
          <a:p>
            <a:pPr marL="342900" indent="-342900">
              <a:buFont typeface="Wingdings" panose="05000000000000000000" pitchFamily="2" charset="2"/>
              <a:buChar char="ü"/>
            </a:pPr>
            <a:r>
              <a:rPr lang="fr-FR" sz="1500" dirty="0" smtClean="0"/>
              <a:t>Un paiement de l’indemnité journalière provisoire </a:t>
            </a:r>
          </a:p>
          <a:p>
            <a:pPr marL="342900" indent="-342900">
              <a:buFont typeface="Wingdings" panose="05000000000000000000" pitchFamily="2" charset="2"/>
              <a:buChar char="ü"/>
            </a:pPr>
            <a:r>
              <a:rPr lang="fr-FR" sz="1500" dirty="0" smtClean="0"/>
              <a:t>Une régularisation automatique si l’Accident de travail</a:t>
            </a:r>
            <a:r>
              <a:rPr lang="fr-FR" sz="1500" baseline="0" dirty="0" smtClean="0"/>
              <a:t> ou la </a:t>
            </a:r>
            <a:r>
              <a:rPr lang="fr-FR" sz="1500" dirty="0" smtClean="0"/>
              <a:t>Maladie</a:t>
            </a:r>
            <a:r>
              <a:rPr lang="fr-FR" sz="1500" baseline="0" dirty="0" smtClean="0"/>
              <a:t> </a:t>
            </a:r>
            <a:r>
              <a:rPr lang="fr-FR" sz="1500" dirty="0" smtClean="0"/>
              <a:t>Professionnelle est reconnu</a:t>
            </a:r>
          </a:p>
          <a:p>
            <a:endParaRPr lang="fr-FR" dirty="0" smtClean="0"/>
          </a:p>
          <a:p>
            <a:r>
              <a:rPr lang="fr-FR" dirty="0" smtClean="0"/>
              <a:t>Pour</a:t>
            </a:r>
            <a:r>
              <a:rPr lang="fr-FR" baseline="0" dirty="0" smtClean="0"/>
              <a:t> info : Les Comptes Rendu Métier saisis par le service IJ sur l’attestation </a:t>
            </a:r>
            <a:r>
              <a:rPr lang="fr-FR" u="sng" baseline="0" dirty="0" smtClean="0"/>
              <a:t>fictive maladie </a:t>
            </a:r>
            <a:r>
              <a:rPr lang="fr-FR" baseline="0" dirty="0" smtClean="0"/>
              <a:t>ne sont pas envoyés</a:t>
            </a:r>
          </a:p>
          <a:p>
            <a:endParaRPr lang="fr-FR" baseline="0" dirty="0" smtClean="0"/>
          </a:p>
          <a:p>
            <a:r>
              <a:rPr lang="fr-FR" baseline="0" dirty="0" smtClean="0"/>
              <a:t>4 Les avantages du signalement DSN en </a:t>
            </a:r>
            <a:r>
              <a:rPr lang="fr-FR" sz="1200" dirty="0" smtClean="0"/>
              <a:t>Accident de travail</a:t>
            </a:r>
            <a:r>
              <a:rPr lang="fr-FR" sz="1200" baseline="0" dirty="0" smtClean="0"/>
              <a:t> ou en </a:t>
            </a:r>
            <a:r>
              <a:rPr lang="fr-FR" sz="1200" dirty="0" smtClean="0"/>
              <a:t>Maladie</a:t>
            </a:r>
            <a:r>
              <a:rPr lang="fr-FR" sz="1200" baseline="0" dirty="0" smtClean="0"/>
              <a:t> </a:t>
            </a:r>
            <a:r>
              <a:rPr lang="fr-FR" sz="1200" dirty="0" smtClean="0"/>
              <a:t>Professionnelle sont :</a:t>
            </a:r>
          </a:p>
          <a:p>
            <a:pPr marL="285750" indent="-285750">
              <a:buFontTx/>
              <a:buChar char="-"/>
            </a:pPr>
            <a:r>
              <a:rPr lang="fr-FR" dirty="0" smtClean="0">
                <a:solidFill>
                  <a:schemeClr val="accent6">
                    <a:lumMod val="75000"/>
                  </a:schemeClr>
                </a:solidFill>
              </a:rPr>
              <a:t>Pas de montant de salaire à compléter!</a:t>
            </a:r>
          </a:p>
          <a:p>
            <a:pPr marL="285750" indent="-285750">
              <a:buFontTx/>
              <a:buChar char="-"/>
            </a:pPr>
            <a:r>
              <a:rPr lang="fr-FR" dirty="0" smtClean="0">
                <a:solidFill>
                  <a:schemeClr val="accent6">
                    <a:lumMod val="75000"/>
                  </a:schemeClr>
                </a:solidFill>
              </a:rPr>
              <a:t>Pas de prime à indiquer!</a:t>
            </a:r>
          </a:p>
          <a:p>
            <a:pPr marL="285750" indent="-285750">
              <a:buFontTx/>
              <a:buChar char="-"/>
            </a:pPr>
            <a:r>
              <a:rPr lang="fr-FR" dirty="0" smtClean="0">
                <a:solidFill>
                  <a:schemeClr val="accent6">
                    <a:lumMod val="75000"/>
                  </a:schemeClr>
                </a:solidFill>
              </a:rPr>
              <a:t>Pas de salaire rétabli à saisir!</a:t>
            </a:r>
          </a:p>
          <a:p>
            <a:r>
              <a:rPr lang="fr-FR" dirty="0" smtClean="0"/>
              <a:t>Le système prend tous ces éléments dans la DSN mensuelle</a:t>
            </a:r>
          </a:p>
          <a:p>
            <a:endParaRPr lang="fr-FR"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b="0" i="0" u="none" strike="noStrike" dirty="0" smtClean="0">
              <a:solidFill>
                <a:srgbClr val="000000"/>
              </a:solidFill>
              <a:effectLst/>
              <a:latin typeface="+mn-lt"/>
            </a:endParaRPr>
          </a:p>
        </p:txBody>
      </p:sp>
      <p:sp>
        <p:nvSpPr>
          <p:cNvPr id="4" name="Espace réservé du numéro de diapositive 3"/>
          <p:cNvSpPr>
            <a:spLocks noGrp="1"/>
          </p:cNvSpPr>
          <p:nvPr>
            <p:ph type="sldNum" sz="quarter" idx="10"/>
          </p:nvPr>
        </p:nvSpPr>
        <p:spPr/>
        <p:txBody>
          <a:bodyPr/>
          <a:lstStyle/>
          <a:p>
            <a:fld id="{61FF7FB6-7362-4D37-B90C-94D38C07D604}" type="slidenum">
              <a:rPr lang="fr-FR" smtClean="0"/>
              <a:t>21</a:t>
            </a:fld>
            <a:endParaRPr lang="fr-FR"/>
          </a:p>
        </p:txBody>
      </p:sp>
    </p:spTree>
    <p:extLst>
      <p:ext uri="{BB962C8B-B14F-4D97-AF65-F5344CB8AC3E}">
        <p14:creationId xmlns:p14="http://schemas.microsoft.com/office/powerpoint/2010/main" val="13761332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Ici on vous présente un tableau pour vous aider à paramétrer vos primes dans votre logiciel de paye</a:t>
            </a:r>
          </a:p>
          <a:p>
            <a:r>
              <a:rPr lang="fr-FR" dirty="0" smtClean="0"/>
              <a:t>1 La ligne 1 correspond au cadre A de l’attestation de salaire</a:t>
            </a:r>
          </a:p>
          <a:p>
            <a:r>
              <a:rPr lang="fr-FR" dirty="0" smtClean="0"/>
              <a:t>2 Les</a:t>
            </a:r>
            <a:r>
              <a:rPr lang="fr-FR" baseline="0" dirty="0" smtClean="0"/>
              <a:t> lignes 2 et 3 </a:t>
            </a:r>
            <a:r>
              <a:rPr lang="fr-FR" dirty="0" smtClean="0"/>
              <a:t>correspondent au cadre B de l’attestation de salaire</a:t>
            </a:r>
          </a:p>
          <a:p>
            <a:r>
              <a:rPr lang="fr-FR" dirty="0" smtClean="0"/>
              <a:t>3 Le Bloc 51 correspond aux Rémunérations</a:t>
            </a:r>
          </a:p>
          <a:p>
            <a:r>
              <a:rPr lang="fr-FR" dirty="0" smtClean="0"/>
              <a:t>4 Le Bloc 52 correspond aux Primes</a:t>
            </a:r>
          </a:p>
          <a:p>
            <a:endParaRPr lang="fr-FR" dirty="0" smtClean="0"/>
          </a:p>
          <a:p>
            <a:r>
              <a:rPr lang="fr-FR" dirty="0" smtClean="0"/>
              <a:t>5 Dans le cadre A on retrouve le </a:t>
            </a:r>
            <a:r>
              <a:rPr lang="fr-FR" b="1" dirty="0" smtClean="0"/>
              <a:t>salaire de base et accessoires du salaire </a:t>
            </a:r>
            <a:r>
              <a:rPr lang="fr-FR" dirty="0" smtClean="0"/>
              <a:t>de la période de référence,</a:t>
            </a:r>
            <a:r>
              <a:rPr lang="fr-FR" baseline="0" dirty="0" smtClean="0"/>
              <a:t> il est paramétré dans le bloc 51 type 002 de votre logiciel de paye</a:t>
            </a:r>
            <a:endParaRPr lang="fr-FR" dirty="0" smtClean="0"/>
          </a:p>
          <a:p>
            <a:r>
              <a:rPr lang="fr-FR" dirty="0" smtClean="0"/>
              <a:t>6 Dans le cadre B on retrouve l</a:t>
            </a:r>
            <a:r>
              <a:rPr lang="fr-FR" sz="1200" dirty="0" smtClean="0">
                <a:solidFill>
                  <a:schemeClr val="tx1"/>
                </a:solidFill>
              </a:rPr>
              <a:t>es </a:t>
            </a:r>
            <a:r>
              <a:rPr lang="fr-FR" sz="1200" b="1" dirty="0" smtClean="0">
                <a:solidFill>
                  <a:schemeClr val="tx1"/>
                </a:solidFill>
              </a:rPr>
              <a:t>rappels de salaire et accessoires du salaire</a:t>
            </a:r>
            <a:r>
              <a:rPr lang="fr-FR" sz="1200" dirty="0" smtClean="0">
                <a:solidFill>
                  <a:schemeClr val="tx1"/>
                </a:solidFill>
              </a:rPr>
              <a:t> versés avec une périodicité différente de celle du salaire de base,</a:t>
            </a:r>
            <a:r>
              <a:rPr lang="fr-FR" sz="1200" baseline="0" dirty="0" smtClean="0">
                <a:solidFill>
                  <a:schemeClr val="tx1"/>
                </a:solidFill>
              </a:rPr>
              <a:t> </a:t>
            </a:r>
            <a:r>
              <a:rPr lang="fr-FR" baseline="0" dirty="0" smtClean="0"/>
              <a:t>il est paramétré dans le bloc 52 type 027 pour les primes liées à l’activité avec une période de rattachement spécifique,</a:t>
            </a:r>
          </a:p>
          <a:p>
            <a:r>
              <a:rPr lang="fr-FR" baseline="0" dirty="0" smtClean="0"/>
              <a:t>7 et type 0026 pour les primes exceptionnelles liées à l’activité avec une période de rattachement sue le mois civil afférent</a:t>
            </a:r>
            <a:endParaRPr lang="fr-FR" dirty="0" smtClean="0"/>
          </a:p>
          <a:p>
            <a:endParaRPr lang="fr-FR"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smtClean="0"/>
              <a:t>En cas de besoin de plus d’explication, contactez</a:t>
            </a:r>
            <a:r>
              <a:rPr lang="fr-FR" baseline="0" dirty="0" smtClean="0"/>
              <a:t> </a:t>
            </a:r>
            <a:r>
              <a:rPr lang="fr-FR" dirty="0" smtClean="0"/>
              <a:t>votre éditeur de logiciel de paye</a:t>
            </a:r>
          </a:p>
        </p:txBody>
      </p:sp>
      <p:sp>
        <p:nvSpPr>
          <p:cNvPr id="4" name="Espace réservé du numéro de diapositive 3"/>
          <p:cNvSpPr>
            <a:spLocks noGrp="1"/>
          </p:cNvSpPr>
          <p:nvPr>
            <p:ph type="sldNum" sz="quarter" idx="10"/>
          </p:nvPr>
        </p:nvSpPr>
        <p:spPr/>
        <p:txBody>
          <a:bodyPr/>
          <a:lstStyle/>
          <a:p>
            <a:fld id="{61FF7FB6-7362-4D37-B90C-94D38C07D604}" type="slidenum">
              <a:rPr lang="fr-FR" smtClean="0"/>
              <a:t>22</a:t>
            </a:fld>
            <a:endParaRPr lang="fr-FR"/>
          </a:p>
        </p:txBody>
      </p:sp>
    </p:spTree>
    <p:extLst>
      <p:ext uri="{BB962C8B-B14F-4D97-AF65-F5344CB8AC3E}">
        <p14:creationId xmlns:p14="http://schemas.microsoft.com/office/powerpoint/2010/main" val="14274691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buFontTx/>
              <a:buNone/>
            </a:pPr>
            <a:r>
              <a:rPr lang="fr-FR" sz="1200" dirty="0" smtClean="0">
                <a:solidFill>
                  <a:srgbClr val="020C1C"/>
                </a:solidFill>
              </a:rPr>
              <a:t>Pour le</a:t>
            </a:r>
            <a:r>
              <a:rPr lang="fr-FR" sz="1200" baseline="0" dirty="0" smtClean="0">
                <a:solidFill>
                  <a:srgbClr val="020C1C"/>
                </a:solidFill>
              </a:rPr>
              <a:t> congé Paternité et accueil de l’enfant renseignez sur votre logiciel de paye :</a:t>
            </a:r>
          </a:p>
          <a:p>
            <a:pPr marL="171450" indent="-171450">
              <a:buFontTx/>
              <a:buChar char="-"/>
            </a:pPr>
            <a:r>
              <a:rPr lang="fr-FR" sz="1200" baseline="0" dirty="0" smtClean="0">
                <a:solidFill>
                  <a:srgbClr val="020C1C"/>
                </a:solidFill>
              </a:rPr>
              <a:t>Chaque période de congé paternité dans l’ordre chronologique, un signalement par période</a:t>
            </a:r>
          </a:p>
          <a:p>
            <a:pPr marL="0" indent="0">
              <a:buFontTx/>
              <a:buNone/>
            </a:pPr>
            <a:endParaRPr lang="fr-FR" sz="1200" baseline="0" dirty="0" smtClean="0">
              <a:solidFill>
                <a:srgbClr val="020C1C"/>
              </a:solidFill>
            </a:endParaRPr>
          </a:p>
          <a:p>
            <a:pPr marL="0" indent="0">
              <a:buFontTx/>
              <a:buNone/>
            </a:pPr>
            <a:r>
              <a:rPr lang="fr-FR" sz="1200" baseline="0" dirty="0" smtClean="0">
                <a:solidFill>
                  <a:srgbClr val="020C1C"/>
                </a:solidFill>
              </a:rPr>
              <a:t>1 Les avantages du signalement DSN en Paternité et accueil de l’enfant :</a:t>
            </a:r>
          </a:p>
          <a:p>
            <a:pPr marL="285750" indent="-285750">
              <a:buFontTx/>
              <a:buChar char="-"/>
            </a:pPr>
            <a:r>
              <a:rPr lang="fr-FR" sz="1200" dirty="0" smtClean="0">
                <a:solidFill>
                  <a:schemeClr val="accent6">
                    <a:lumMod val="75000"/>
                  </a:schemeClr>
                </a:solidFill>
              </a:rPr>
              <a:t>Pas de montant de salaire à compléter!</a:t>
            </a:r>
          </a:p>
          <a:p>
            <a:pPr marL="285750" indent="-285750">
              <a:buFontTx/>
              <a:buChar char="-"/>
            </a:pPr>
            <a:r>
              <a:rPr lang="fr-FR" sz="1200" dirty="0" smtClean="0">
                <a:solidFill>
                  <a:schemeClr val="accent6">
                    <a:lumMod val="75000"/>
                  </a:schemeClr>
                </a:solidFill>
              </a:rPr>
              <a:t>Pas de prime à indiquer!</a:t>
            </a:r>
          </a:p>
          <a:p>
            <a:pPr marL="285750" indent="-285750">
              <a:buFontTx/>
              <a:buChar char="-"/>
            </a:pPr>
            <a:r>
              <a:rPr lang="fr-FR" sz="1200" dirty="0" smtClean="0">
                <a:solidFill>
                  <a:schemeClr val="accent6">
                    <a:lumMod val="75000"/>
                  </a:schemeClr>
                </a:solidFill>
              </a:rPr>
              <a:t>Pas de salaire rétabli à saisir!</a:t>
            </a:r>
          </a:p>
          <a:p>
            <a:pPr marL="285750" indent="-285750">
              <a:buFontTx/>
              <a:buChar char="-"/>
            </a:pPr>
            <a:r>
              <a:rPr lang="fr-FR" sz="1200" dirty="0" smtClean="0">
                <a:solidFill>
                  <a:schemeClr val="accent6">
                    <a:lumMod val="75000"/>
                  </a:schemeClr>
                </a:solidFill>
              </a:rPr>
              <a:t>Génération automatique des périodes de congé paternité!</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smtClean="0"/>
              <a:t>Le système prend tous ces éléments dans la DSN mensuelle</a:t>
            </a:r>
          </a:p>
        </p:txBody>
      </p:sp>
      <p:sp>
        <p:nvSpPr>
          <p:cNvPr id="4" name="Espace réservé du numéro de diapositive 3"/>
          <p:cNvSpPr>
            <a:spLocks noGrp="1"/>
          </p:cNvSpPr>
          <p:nvPr>
            <p:ph type="sldNum" sz="quarter" idx="10"/>
          </p:nvPr>
        </p:nvSpPr>
        <p:spPr/>
        <p:txBody>
          <a:bodyPr/>
          <a:lstStyle/>
          <a:p>
            <a:fld id="{61FF7FB6-7362-4D37-B90C-94D38C07D604}" type="slidenum">
              <a:rPr lang="fr-FR" smtClean="0"/>
              <a:t>23</a:t>
            </a:fld>
            <a:endParaRPr lang="fr-FR"/>
          </a:p>
        </p:txBody>
      </p:sp>
    </p:spTree>
    <p:extLst>
      <p:ext uri="{BB962C8B-B14F-4D97-AF65-F5344CB8AC3E}">
        <p14:creationId xmlns:p14="http://schemas.microsoft.com/office/powerpoint/2010/main" val="4123101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1" dirty="0" smtClean="0">
                <a:solidFill>
                  <a:schemeClr val="accent6">
                    <a:lumMod val="75000"/>
                  </a:schemeClr>
                </a:solidFill>
              </a:rPr>
              <a:t>Selon votre logiciel de paie, vous envoyez votre signalement soit :</a:t>
            </a:r>
          </a:p>
          <a:p>
            <a:endParaRPr lang="fr-FR" sz="1200" dirty="0" smtClean="0">
              <a:solidFill>
                <a:schemeClr val="accent6">
                  <a:lumMod val="75000"/>
                </a:schemeClr>
              </a:solidFill>
            </a:endParaRPr>
          </a:p>
          <a:p>
            <a:pPr marL="285750" indent="-285750">
              <a:buFont typeface="Wingdings" panose="05000000000000000000" pitchFamily="2" charset="2"/>
              <a:buChar char="Ø"/>
            </a:pPr>
            <a:r>
              <a:rPr lang="fr-FR" sz="1200" dirty="0" smtClean="0">
                <a:solidFill>
                  <a:schemeClr val="accent6">
                    <a:lumMod val="75000"/>
                  </a:schemeClr>
                </a:solidFill>
              </a:rPr>
              <a:t>Automatiquement à la fin de votre saisie</a:t>
            </a:r>
          </a:p>
          <a:p>
            <a:endParaRPr lang="fr-FR" sz="1200" dirty="0" smtClean="0">
              <a:solidFill>
                <a:schemeClr val="accent6">
                  <a:lumMod val="75000"/>
                </a:schemeClr>
              </a:solidFill>
            </a:endParaRPr>
          </a:p>
          <a:p>
            <a:pPr marL="285750" indent="-285750">
              <a:buFont typeface="Wingdings" panose="05000000000000000000" pitchFamily="2" charset="2"/>
              <a:buChar char="Ø"/>
            </a:pPr>
            <a:r>
              <a:rPr lang="fr-FR" sz="1200" dirty="0" smtClean="0">
                <a:solidFill>
                  <a:schemeClr val="accent6">
                    <a:lumMod val="75000"/>
                  </a:schemeClr>
                </a:solidFill>
              </a:rPr>
              <a:t>En le déposant sur Net Entreprises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b="0" i="0" u="none" strike="noStrike" dirty="0" smtClean="0">
              <a:solidFill>
                <a:srgbClr val="000000"/>
              </a:solidFill>
              <a:effectLst/>
              <a:latin typeface="+mn-lt"/>
            </a:endParaRPr>
          </a:p>
        </p:txBody>
      </p:sp>
      <p:sp>
        <p:nvSpPr>
          <p:cNvPr id="4" name="Espace réservé du numéro de diapositive 3"/>
          <p:cNvSpPr>
            <a:spLocks noGrp="1"/>
          </p:cNvSpPr>
          <p:nvPr>
            <p:ph type="sldNum" sz="quarter" idx="10"/>
          </p:nvPr>
        </p:nvSpPr>
        <p:spPr/>
        <p:txBody>
          <a:bodyPr/>
          <a:lstStyle/>
          <a:p>
            <a:fld id="{61FF7FB6-7362-4D37-B90C-94D38C07D604}" type="slidenum">
              <a:rPr lang="fr-FR" smtClean="0"/>
              <a:t>24</a:t>
            </a:fld>
            <a:endParaRPr lang="fr-FR"/>
          </a:p>
        </p:txBody>
      </p:sp>
    </p:spTree>
    <p:extLst>
      <p:ext uri="{BB962C8B-B14F-4D97-AF65-F5344CB8AC3E}">
        <p14:creationId xmlns:p14="http://schemas.microsoft.com/office/powerpoint/2010/main" val="17265545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smtClean="0">
                <a:solidFill>
                  <a:schemeClr val="accent6">
                    <a:lumMod val="75000"/>
                  </a:schemeClr>
                </a:solidFill>
              </a:rPr>
              <a:t>Si votre logiciel de paie ne permet pas l’envoi direct de votre signalement connectez-vous à Net Entreprises, service DSN régime général,  pour déposer votre fichier.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b="0" i="0" u="none" strike="noStrike" dirty="0" smtClean="0">
              <a:solidFill>
                <a:srgbClr val="000000"/>
              </a:solidFill>
              <a:effectLst/>
              <a:latin typeface="+mn-lt"/>
            </a:endParaRPr>
          </a:p>
        </p:txBody>
      </p:sp>
      <p:sp>
        <p:nvSpPr>
          <p:cNvPr id="4" name="Espace réservé du numéro de diapositive 3"/>
          <p:cNvSpPr>
            <a:spLocks noGrp="1"/>
          </p:cNvSpPr>
          <p:nvPr>
            <p:ph type="sldNum" sz="quarter" idx="10"/>
          </p:nvPr>
        </p:nvSpPr>
        <p:spPr/>
        <p:txBody>
          <a:bodyPr/>
          <a:lstStyle/>
          <a:p>
            <a:fld id="{61FF7FB6-7362-4D37-B90C-94D38C07D604}" type="slidenum">
              <a:rPr lang="fr-FR" smtClean="0"/>
              <a:t>25</a:t>
            </a:fld>
            <a:endParaRPr lang="fr-FR"/>
          </a:p>
        </p:txBody>
      </p:sp>
    </p:spTree>
    <p:extLst>
      <p:ext uri="{BB962C8B-B14F-4D97-AF65-F5344CB8AC3E}">
        <p14:creationId xmlns:p14="http://schemas.microsoft.com/office/powerpoint/2010/main" val="32339500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Les avantages du signalement arrêt de travail DSN :</a:t>
            </a:r>
          </a:p>
          <a:p>
            <a:endParaRPr lang="fr-FR" dirty="0" smtClean="0"/>
          </a:p>
          <a:p>
            <a:r>
              <a:rPr lang="fr-FR" dirty="0" smtClean="0"/>
              <a:t>1</a:t>
            </a:r>
            <a:r>
              <a:rPr lang="fr-FR" baseline="0" dirty="0" smtClean="0"/>
              <a:t> Plus simple : </a:t>
            </a:r>
          </a:p>
          <a:p>
            <a:pPr marL="285750" indent="-285750">
              <a:buFontTx/>
              <a:buChar char="-"/>
            </a:pPr>
            <a:r>
              <a:rPr lang="fr-FR" sz="1200" dirty="0" smtClean="0">
                <a:solidFill>
                  <a:srgbClr val="002060"/>
                </a:solidFill>
              </a:rPr>
              <a:t>Pas de montant de salaire à compléter!</a:t>
            </a:r>
          </a:p>
          <a:p>
            <a:pPr marL="285750" indent="-285750">
              <a:buFontTx/>
              <a:buChar char="-"/>
            </a:pPr>
            <a:r>
              <a:rPr lang="fr-FR" sz="1200" dirty="0" smtClean="0">
                <a:solidFill>
                  <a:srgbClr val="002060"/>
                </a:solidFill>
              </a:rPr>
              <a:t>Pas de prime à indiquer!</a:t>
            </a:r>
          </a:p>
          <a:p>
            <a:pPr marL="285750" indent="-285750">
              <a:buFontTx/>
              <a:buChar char="-"/>
            </a:pPr>
            <a:r>
              <a:rPr lang="fr-FR" sz="1200" dirty="0" smtClean="0">
                <a:solidFill>
                  <a:srgbClr val="002060"/>
                </a:solidFill>
              </a:rPr>
              <a:t>Pas de salaire rétabli à saisir!</a:t>
            </a:r>
          </a:p>
          <a:p>
            <a:r>
              <a:rPr lang="fr-FR" sz="1200" dirty="0" smtClean="0">
                <a:solidFill>
                  <a:srgbClr val="002060"/>
                </a:solidFill>
              </a:rPr>
              <a:t>Le signalement DSN va chercher dans vos DSN mensuelles ces éléments.</a:t>
            </a:r>
          </a:p>
          <a:p>
            <a:endParaRPr lang="fr-FR" dirty="0" smtClean="0"/>
          </a:p>
          <a:p>
            <a:r>
              <a:rPr lang="fr-FR" dirty="0" smtClean="0"/>
              <a:t>2 Plus fiable :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smtClean="0">
                <a:solidFill>
                  <a:srgbClr val="002060"/>
                </a:solidFill>
              </a:rPr>
              <a:t>moins de risques d’erreurs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dirty="0" smtClean="0">
              <a:solidFill>
                <a:srgbClr val="00206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smtClean="0">
                <a:solidFill>
                  <a:srgbClr val="002060"/>
                </a:solidFill>
              </a:rPr>
              <a:t>3 Plus rapide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smtClean="0">
                <a:solidFill>
                  <a:srgbClr val="002060"/>
                </a:solidFill>
              </a:rPr>
              <a:t>Il vous fait gagner du temps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dirty="0" smtClean="0">
              <a:solidFill>
                <a:srgbClr val="00206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smtClean="0">
                <a:solidFill>
                  <a:srgbClr val="002060"/>
                </a:solidFill>
              </a:rPr>
              <a:t>4 Sécurisé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smtClean="0">
                <a:solidFill>
                  <a:srgbClr val="002060"/>
                </a:solidFill>
              </a:rPr>
              <a:t>La transmission des données dématérialisées se </a:t>
            </a:r>
            <a:r>
              <a:rPr lang="fr-FR" sz="1200" dirty="0" err="1" smtClean="0">
                <a:solidFill>
                  <a:srgbClr val="002060"/>
                </a:solidFill>
              </a:rPr>
              <a:t>réaslise</a:t>
            </a:r>
            <a:r>
              <a:rPr lang="fr-FR" sz="1200" dirty="0" smtClean="0">
                <a:solidFill>
                  <a:srgbClr val="002060"/>
                </a:solidFill>
              </a:rPr>
              <a:t> à partir de votre logiciel de paie et RH seulement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dirty="0" smtClean="0">
              <a:solidFill>
                <a:srgbClr val="00206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smtClean="0">
                <a:solidFill>
                  <a:srgbClr val="002060"/>
                </a:solidFill>
              </a:rPr>
              <a:t>5 Attention</a:t>
            </a:r>
            <a:r>
              <a:rPr lang="fr-FR" sz="1200" baseline="0" dirty="0" smtClean="0">
                <a:solidFill>
                  <a:srgbClr val="002060"/>
                </a:solidFill>
              </a:rPr>
              <a:t> : Le temps partiel thérapeutique est hors champs DSN, sa saisie se réalise sur le compte entreprise sous Net Entreprises</a:t>
            </a:r>
            <a:endParaRPr lang="fr-FR" sz="1200" dirty="0" smtClean="0">
              <a:solidFill>
                <a:srgbClr val="00206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b="0" i="0" u="none" strike="noStrike" dirty="0" smtClean="0">
              <a:solidFill>
                <a:srgbClr val="000000"/>
              </a:solidFill>
              <a:effectLst/>
              <a:latin typeface="+mn-lt"/>
            </a:endParaRPr>
          </a:p>
        </p:txBody>
      </p:sp>
      <p:sp>
        <p:nvSpPr>
          <p:cNvPr id="4" name="Espace réservé du numéro de diapositive 3"/>
          <p:cNvSpPr>
            <a:spLocks noGrp="1"/>
          </p:cNvSpPr>
          <p:nvPr>
            <p:ph type="sldNum" sz="quarter" idx="10"/>
          </p:nvPr>
        </p:nvSpPr>
        <p:spPr/>
        <p:txBody>
          <a:bodyPr/>
          <a:lstStyle/>
          <a:p>
            <a:fld id="{61FF7FB6-7362-4D37-B90C-94D38C07D604}" type="slidenum">
              <a:rPr lang="fr-FR" smtClean="0"/>
              <a:t>7</a:t>
            </a:fld>
            <a:endParaRPr lang="fr-FR"/>
          </a:p>
        </p:txBody>
      </p:sp>
    </p:spTree>
    <p:extLst>
      <p:ext uri="{BB962C8B-B14F-4D97-AF65-F5344CB8AC3E}">
        <p14:creationId xmlns:p14="http://schemas.microsoft.com/office/powerpoint/2010/main" val="40329277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Cochez Signalement d’évènement</a:t>
            </a:r>
          </a:p>
          <a:p>
            <a:r>
              <a:rPr lang="fr-FR" dirty="0" smtClean="0"/>
              <a:t>Téléchargez le fichier</a:t>
            </a:r>
          </a:p>
          <a:p>
            <a:r>
              <a:rPr lang="fr-FR" dirty="0" smtClean="0"/>
              <a:t>Cliquez sur Envoyer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b="0" i="0" u="none" strike="noStrike" dirty="0" smtClean="0">
              <a:solidFill>
                <a:srgbClr val="000000"/>
              </a:solidFill>
              <a:effectLst/>
              <a:latin typeface="+mn-lt"/>
            </a:endParaRPr>
          </a:p>
        </p:txBody>
      </p:sp>
      <p:sp>
        <p:nvSpPr>
          <p:cNvPr id="4" name="Espace réservé du numéro de diapositive 3"/>
          <p:cNvSpPr>
            <a:spLocks noGrp="1"/>
          </p:cNvSpPr>
          <p:nvPr>
            <p:ph type="sldNum" sz="quarter" idx="10"/>
          </p:nvPr>
        </p:nvSpPr>
        <p:spPr/>
        <p:txBody>
          <a:bodyPr/>
          <a:lstStyle/>
          <a:p>
            <a:fld id="{61FF7FB6-7362-4D37-B90C-94D38C07D604}" type="slidenum">
              <a:rPr lang="fr-FR" smtClean="0"/>
              <a:t>26</a:t>
            </a:fld>
            <a:endParaRPr lang="fr-FR"/>
          </a:p>
        </p:txBody>
      </p:sp>
    </p:spTree>
    <p:extLst>
      <p:ext uri="{BB962C8B-B14F-4D97-AF65-F5344CB8AC3E}">
        <p14:creationId xmlns:p14="http://schemas.microsoft.com/office/powerpoint/2010/main" val="30213204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smtClean="0">
                <a:solidFill>
                  <a:schemeClr val="accent6">
                    <a:lumMod val="75000"/>
                  </a:schemeClr>
                </a:solidFill>
              </a:rPr>
              <a:t>L’envoi d’un signalement d’arrêt de travail suffit, il vous dispense de réaliser une attestation de salaire sur Net Entreprises </a:t>
            </a:r>
            <a:r>
              <a:rPr lang="fr-FR" sz="1200" u="sng" dirty="0" smtClean="0">
                <a:solidFill>
                  <a:schemeClr val="accent6">
                    <a:lumMod val="75000"/>
                  </a:schemeClr>
                </a:solidFill>
              </a:rPr>
              <a:t>sauf à la demande de l’Assurance Maladie</a:t>
            </a:r>
            <a:r>
              <a:rPr lang="fr-FR" sz="1200" dirty="0" smtClean="0">
                <a:solidFill>
                  <a:schemeClr val="accent6">
                    <a:lumMod val="75000"/>
                  </a:schemeClr>
                </a:solidFill>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b="0" i="0" u="none" strike="noStrike" dirty="0" smtClean="0">
              <a:solidFill>
                <a:srgbClr val="000000"/>
              </a:solidFill>
              <a:effectLst/>
              <a:latin typeface="+mn-lt"/>
            </a:endParaRPr>
          </a:p>
        </p:txBody>
      </p:sp>
      <p:sp>
        <p:nvSpPr>
          <p:cNvPr id="4" name="Espace réservé du numéro de diapositive 3"/>
          <p:cNvSpPr>
            <a:spLocks noGrp="1"/>
          </p:cNvSpPr>
          <p:nvPr>
            <p:ph type="sldNum" sz="quarter" idx="10"/>
          </p:nvPr>
        </p:nvSpPr>
        <p:spPr/>
        <p:txBody>
          <a:bodyPr/>
          <a:lstStyle/>
          <a:p>
            <a:fld id="{61FF7FB6-7362-4D37-B90C-94D38C07D604}" type="slidenum">
              <a:rPr lang="fr-FR" smtClean="0"/>
              <a:t>27</a:t>
            </a:fld>
            <a:endParaRPr lang="fr-FR"/>
          </a:p>
        </p:txBody>
      </p:sp>
    </p:spTree>
    <p:extLst>
      <p:ext uri="{BB962C8B-B14F-4D97-AF65-F5344CB8AC3E}">
        <p14:creationId xmlns:p14="http://schemas.microsoft.com/office/powerpoint/2010/main" val="7821127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Pour</a:t>
            </a:r>
            <a:r>
              <a:rPr lang="fr-FR" baseline="0" dirty="0" smtClean="0"/>
              <a:t> corriger une erreur :</a:t>
            </a:r>
          </a:p>
          <a:p>
            <a:pPr marL="0" marR="0" indent="0" algn="l" defTabSz="914400" rtl="0" eaLnBrk="1" fontAlgn="auto" latinLnBrk="0" hangingPunct="1">
              <a:lnSpc>
                <a:spcPct val="100000"/>
              </a:lnSpc>
              <a:spcBef>
                <a:spcPts val="0"/>
              </a:spcBef>
              <a:spcAft>
                <a:spcPts val="0"/>
              </a:spcAft>
              <a:buClrTx/>
              <a:buSzTx/>
              <a:buFontTx/>
              <a:buNone/>
              <a:tabLst/>
              <a:defRPr/>
            </a:pPr>
            <a:r>
              <a:rPr lang="fr-FR" baseline="0" dirty="0" smtClean="0"/>
              <a:t>En DSN :</a:t>
            </a:r>
          </a:p>
          <a:p>
            <a:pPr marL="0" marR="0" indent="0" algn="l" defTabSz="914400" rtl="0" eaLnBrk="1" fontAlgn="auto" latinLnBrk="0" hangingPunct="1">
              <a:lnSpc>
                <a:spcPct val="100000"/>
              </a:lnSpc>
              <a:spcBef>
                <a:spcPts val="0"/>
              </a:spcBef>
              <a:spcAft>
                <a:spcPts val="0"/>
              </a:spcAft>
              <a:buClrTx/>
              <a:buSzTx/>
              <a:buFontTx/>
              <a:buNone/>
              <a:tabLst/>
              <a:defRPr/>
            </a:pPr>
            <a:r>
              <a:rPr lang="fr-FR" baseline="0" dirty="0" smtClean="0"/>
              <a:t>Il est possible dans certains cas de faire un signalement « annule et remplace » en DSN :</a:t>
            </a:r>
          </a:p>
          <a:p>
            <a:pPr marL="0" marR="0" indent="0" algn="l" defTabSz="914400" rtl="0" eaLnBrk="1" fontAlgn="auto" latinLnBrk="0" hangingPunct="1">
              <a:lnSpc>
                <a:spcPct val="100000"/>
              </a:lnSpc>
              <a:spcBef>
                <a:spcPts val="0"/>
              </a:spcBef>
              <a:spcAft>
                <a:spcPts val="0"/>
              </a:spcAft>
              <a:buClrTx/>
              <a:buSzTx/>
              <a:buFontTx/>
              <a:buNone/>
              <a:tabLst/>
              <a:defRPr/>
            </a:pPr>
            <a:r>
              <a:rPr lang="fr-FR" baseline="0" dirty="0" smtClean="0"/>
              <a:t>Il faut réaliser une annule et remplace avant l’envoi de la DSN mensuelle du mois suivant</a:t>
            </a:r>
          </a:p>
          <a:p>
            <a:pPr marL="0" marR="0" indent="0" algn="l" defTabSz="914400" rtl="0" eaLnBrk="1" fontAlgn="auto" latinLnBrk="0" hangingPunct="1">
              <a:lnSpc>
                <a:spcPct val="100000"/>
              </a:lnSpc>
              <a:spcBef>
                <a:spcPts val="0"/>
              </a:spcBef>
              <a:spcAft>
                <a:spcPts val="0"/>
              </a:spcAft>
              <a:buClrTx/>
              <a:buSzTx/>
              <a:buFontTx/>
              <a:buNone/>
              <a:tabLst/>
              <a:defRPr/>
            </a:pPr>
            <a:r>
              <a:rPr lang="fr-FR" baseline="0" dirty="0" smtClean="0"/>
              <a:t>La modification doit porter sur des éléments de date, ou sur des éléments saisis lors du signalement d’événement</a:t>
            </a:r>
          </a:p>
          <a:p>
            <a:pPr marL="0" marR="0" indent="0" algn="l" defTabSz="914400" rtl="0" eaLnBrk="1" fontAlgn="auto" latinLnBrk="0" hangingPunct="1">
              <a:lnSpc>
                <a:spcPct val="100000"/>
              </a:lnSpc>
              <a:spcBef>
                <a:spcPts val="0"/>
              </a:spcBef>
              <a:spcAft>
                <a:spcPts val="0"/>
              </a:spcAft>
              <a:buClrTx/>
              <a:buSzTx/>
              <a:buFontTx/>
              <a:buNone/>
              <a:tabLst/>
              <a:defRPr/>
            </a:pPr>
            <a:r>
              <a:rPr lang="fr-FR" baseline="0" dirty="0" smtClean="0"/>
              <a:t>Si par exemple l’anomalie concerne des éléments de salaire, ce sont des données hors signalement d’événement, une annule et remplace en DSN n’est pas possible, </a:t>
            </a:r>
          </a:p>
          <a:p>
            <a:pPr marL="0" marR="0" indent="0" algn="l" defTabSz="914400" rtl="0" eaLnBrk="1" fontAlgn="auto" latinLnBrk="0" hangingPunct="1">
              <a:lnSpc>
                <a:spcPct val="100000"/>
              </a:lnSpc>
              <a:spcBef>
                <a:spcPts val="0"/>
              </a:spcBef>
              <a:spcAft>
                <a:spcPts val="0"/>
              </a:spcAft>
              <a:buClrTx/>
              <a:buSzTx/>
              <a:buFontTx/>
              <a:buNone/>
              <a:tabLst/>
              <a:defRPr/>
            </a:pPr>
            <a:r>
              <a:rPr lang="fr-FR" baseline="0" dirty="0" smtClean="0"/>
              <a:t>il faudra passer par une attestation rectificative sur net entreprises et contacter votre éditeur de logiciel de paye si vous avez besoin d’aide pour corriger les erreurs</a:t>
            </a:r>
            <a:endParaRPr lang="fr-FR"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b="0" i="0" u="none" strike="noStrike" dirty="0" smtClean="0">
              <a:solidFill>
                <a:srgbClr val="000000"/>
              </a:solidFill>
              <a:effectLst/>
              <a:latin typeface="+mn-lt"/>
            </a:endParaRPr>
          </a:p>
        </p:txBody>
      </p:sp>
      <p:sp>
        <p:nvSpPr>
          <p:cNvPr id="4" name="Espace réservé du numéro de diapositive 3"/>
          <p:cNvSpPr>
            <a:spLocks noGrp="1"/>
          </p:cNvSpPr>
          <p:nvPr>
            <p:ph type="sldNum" sz="quarter" idx="10"/>
          </p:nvPr>
        </p:nvSpPr>
        <p:spPr/>
        <p:txBody>
          <a:bodyPr/>
          <a:lstStyle/>
          <a:p>
            <a:fld id="{61FF7FB6-7362-4D37-B90C-94D38C07D604}" type="slidenum">
              <a:rPr lang="fr-FR" smtClean="0"/>
              <a:t>28</a:t>
            </a:fld>
            <a:endParaRPr lang="fr-FR"/>
          </a:p>
        </p:txBody>
      </p:sp>
    </p:spTree>
    <p:extLst>
      <p:ext uri="{BB962C8B-B14F-4D97-AF65-F5344CB8AC3E}">
        <p14:creationId xmlns:p14="http://schemas.microsoft.com/office/powerpoint/2010/main" val="36445024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smtClean="0">
                <a:solidFill>
                  <a:schemeClr val="accent6">
                    <a:lumMod val="75000"/>
                  </a:schemeClr>
                </a:solidFill>
              </a:rPr>
              <a:t>Si vous rencontrez des anomalies dans les données issues de vos DSN mensuelles, il faut revoir le paramétrage </a:t>
            </a:r>
            <a:r>
              <a:rPr lang="fr-FR" sz="1200" u="sng" dirty="0" smtClean="0">
                <a:solidFill>
                  <a:schemeClr val="accent6">
                    <a:lumMod val="75000"/>
                  </a:schemeClr>
                </a:solidFill>
              </a:rPr>
              <a:t>avec votre éditeur de logiciel de paie.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b="0" i="0" u="none" strike="noStrike" dirty="0" smtClean="0">
              <a:solidFill>
                <a:srgbClr val="000000"/>
              </a:solidFill>
              <a:effectLst/>
              <a:latin typeface="+mn-lt"/>
            </a:endParaRPr>
          </a:p>
        </p:txBody>
      </p:sp>
      <p:sp>
        <p:nvSpPr>
          <p:cNvPr id="4" name="Espace réservé du numéro de diapositive 3"/>
          <p:cNvSpPr>
            <a:spLocks noGrp="1"/>
          </p:cNvSpPr>
          <p:nvPr>
            <p:ph type="sldNum" sz="quarter" idx="10"/>
          </p:nvPr>
        </p:nvSpPr>
        <p:spPr/>
        <p:txBody>
          <a:bodyPr/>
          <a:lstStyle/>
          <a:p>
            <a:fld id="{61FF7FB6-7362-4D37-B90C-94D38C07D604}" type="slidenum">
              <a:rPr lang="fr-FR" smtClean="0"/>
              <a:t>29</a:t>
            </a:fld>
            <a:endParaRPr lang="fr-FR"/>
          </a:p>
        </p:txBody>
      </p:sp>
    </p:spTree>
    <p:extLst>
      <p:ext uri="{BB962C8B-B14F-4D97-AF65-F5344CB8AC3E}">
        <p14:creationId xmlns:p14="http://schemas.microsoft.com/office/powerpoint/2010/main" val="35841796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smtClean="0"/>
              <a:t>Comment éviter les comptes rendu métier invalides ou les bilans KO ?</a:t>
            </a:r>
          </a:p>
          <a:p>
            <a:pPr marL="285750" indent="-285750">
              <a:buFont typeface="Arial" panose="020B0604020202020204" pitchFamily="34" charset="0"/>
              <a:buChar char="•"/>
            </a:pPr>
            <a:r>
              <a:rPr lang="fr-FR" sz="1200" u="sng" dirty="0" smtClean="0">
                <a:solidFill>
                  <a:schemeClr val="accent6">
                    <a:lumMod val="75000"/>
                  </a:schemeClr>
                </a:solidFill>
              </a:rPr>
              <a:t>1 Les salaires rétablis sont erronés ou absents</a:t>
            </a:r>
          </a:p>
          <a:p>
            <a:r>
              <a:rPr lang="fr-FR" sz="1200" dirty="0" smtClean="0">
                <a:solidFill>
                  <a:schemeClr val="tx1"/>
                </a:solidFill>
              </a:rPr>
              <a:t>Revoir le paramétrage avec l’aide de l’éditeur du logiciel de paie.</a:t>
            </a:r>
          </a:p>
          <a:p>
            <a:pPr marL="285750" indent="-285750">
              <a:buFont typeface="Arial" panose="020B0604020202020204" pitchFamily="34" charset="0"/>
              <a:buChar char="•"/>
            </a:pPr>
            <a:r>
              <a:rPr lang="fr-FR" sz="1200" u="sng" dirty="0" smtClean="0">
                <a:solidFill>
                  <a:schemeClr val="accent6">
                    <a:lumMod val="75000"/>
                  </a:schemeClr>
                </a:solidFill>
              </a:rPr>
              <a:t>2 Le dernier jour travaillé (DJT) est absent ou erroné</a:t>
            </a:r>
          </a:p>
          <a:p>
            <a:r>
              <a:rPr lang="fr-FR" sz="1200" dirty="0" smtClean="0">
                <a:solidFill>
                  <a:schemeClr val="tx1"/>
                </a:solidFill>
              </a:rPr>
              <a:t>Revoir la règle du DJT, qui généralement correspond à la veille de l’arrêt de travail.</a:t>
            </a:r>
          </a:p>
          <a:p>
            <a:pPr marL="285750" indent="-285750">
              <a:buFont typeface="Arial" panose="020B0604020202020204" pitchFamily="34" charset="0"/>
              <a:buChar char="•"/>
            </a:pPr>
            <a:r>
              <a:rPr lang="fr-FR" sz="1200" u="sng" dirty="0" smtClean="0">
                <a:solidFill>
                  <a:schemeClr val="accent6">
                    <a:lumMod val="75000"/>
                  </a:schemeClr>
                </a:solidFill>
              </a:rPr>
              <a:t>3 Attestation d’arrêt de travail au-delà de 6 mois est envoyée à tort</a:t>
            </a:r>
          </a:p>
          <a:p>
            <a:r>
              <a:rPr lang="fr-FR" sz="1200" dirty="0" smtClean="0">
                <a:solidFill>
                  <a:schemeClr val="tx1"/>
                </a:solidFill>
              </a:rPr>
              <a:t>La date de reprise réelle n’a pas été alimentée, ce qui n’a pas permis de clôturer la période d’arrêt dans le logiciel de paie.</a:t>
            </a:r>
          </a:p>
          <a:p>
            <a:pPr marL="285750" indent="-285750">
              <a:buFont typeface="Arial" panose="020B0604020202020204" pitchFamily="34" charset="0"/>
              <a:buChar char="•"/>
            </a:pPr>
            <a:r>
              <a:rPr lang="fr-FR" sz="1200" u="sng" dirty="0" smtClean="0">
                <a:solidFill>
                  <a:schemeClr val="accent6">
                    <a:lumMod val="75000"/>
                  </a:schemeClr>
                </a:solidFill>
              </a:rPr>
              <a:t>4 Attestation envoyée en double</a:t>
            </a:r>
          </a:p>
          <a:p>
            <a:r>
              <a:rPr lang="fr-FR" sz="1200" dirty="0" smtClean="0">
                <a:solidFill>
                  <a:schemeClr val="tx1"/>
                </a:solidFill>
              </a:rPr>
              <a:t>Si vous avez déjà effectué un signalement d’arrêt DSN, inutile de saisir une attestation de salaire sur Net Entreprises </a:t>
            </a:r>
            <a:r>
              <a:rPr lang="fr-FR" sz="1200" u="sng" dirty="0" smtClean="0">
                <a:solidFill>
                  <a:schemeClr val="tx1"/>
                </a:solidFill>
              </a:rPr>
              <a:t>sauf à la demande</a:t>
            </a:r>
            <a:r>
              <a:rPr lang="fr-FR" sz="1200" u="sng" dirty="0" smtClean="0"/>
              <a:t> </a:t>
            </a:r>
            <a:r>
              <a:rPr lang="fr-FR" sz="1200" u="sng" dirty="0" smtClean="0">
                <a:solidFill>
                  <a:schemeClr val="tx1"/>
                </a:solidFill>
              </a:rPr>
              <a:t>de l’Assurance Maladie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b="0" i="0" u="none" strike="noStrike" dirty="0" smtClean="0">
              <a:solidFill>
                <a:srgbClr val="000000"/>
              </a:solidFill>
              <a:effectLst/>
              <a:latin typeface="+mn-lt"/>
            </a:endParaRPr>
          </a:p>
        </p:txBody>
      </p:sp>
      <p:sp>
        <p:nvSpPr>
          <p:cNvPr id="4" name="Espace réservé du numéro de diapositive 3"/>
          <p:cNvSpPr>
            <a:spLocks noGrp="1"/>
          </p:cNvSpPr>
          <p:nvPr>
            <p:ph type="sldNum" sz="quarter" idx="10"/>
          </p:nvPr>
        </p:nvSpPr>
        <p:spPr/>
        <p:txBody>
          <a:bodyPr/>
          <a:lstStyle/>
          <a:p>
            <a:fld id="{61FF7FB6-7362-4D37-B90C-94D38C07D604}" type="slidenum">
              <a:rPr lang="fr-FR" smtClean="0"/>
              <a:t>30</a:t>
            </a:fld>
            <a:endParaRPr lang="fr-FR"/>
          </a:p>
        </p:txBody>
      </p:sp>
    </p:spTree>
    <p:extLst>
      <p:ext uri="{BB962C8B-B14F-4D97-AF65-F5344CB8AC3E}">
        <p14:creationId xmlns:p14="http://schemas.microsoft.com/office/powerpoint/2010/main" val="37009796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smtClean="0">
                <a:solidFill>
                  <a:srgbClr val="0C419A"/>
                </a:solidFill>
              </a:rPr>
              <a:t>1 Votre tableau de bord est un </a:t>
            </a:r>
            <a:r>
              <a:rPr lang="fr-FR" sz="1200" dirty="0" smtClean="0">
                <a:solidFill>
                  <a:schemeClr val="tx1"/>
                </a:solidFill>
              </a:rPr>
              <a:t>outil</a:t>
            </a:r>
            <a:r>
              <a:rPr lang="fr-FR" sz="1200" dirty="0" smtClean="0">
                <a:solidFill>
                  <a:srgbClr val="0C419A"/>
                </a:solidFill>
              </a:rPr>
              <a:t> essentiel de votre suivi, il est donc important d’aller le consulter pour :</a:t>
            </a:r>
          </a:p>
          <a:p>
            <a:endParaRPr lang="fr-FR" baseline="0" dirty="0" smtClean="0"/>
          </a:p>
          <a:p>
            <a:pPr marL="171450" indent="-171450">
              <a:buFontTx/>
              <a:buChar char="-"/>
            </a:pPr>
            <a:r>
              <a:rPr lang="fr-FR" sz="1200" dirty="0" smtClean="0">
                <a:solidFill>
                  <a:schemeClr val="bg1"/>
                </a:solidFill>
                <a:latin typeface="Arial" panose="020B0604020202020204" pitchFamily="34" charset="0"/>
                <a:cs typeface="Arial" panose="020B0604020202020204" pitchFamily="34" charset="0"/>
              </a:rPr>
              <a:t>2 Consulter les informations liées au déclarant et déposer une DSN mensuelle ou un signalement d’évènement</a:t>
            </a:r>
          </a:p>
          <a:p>
            <a:pPr marL="171450" indent="-171450">
              <a:buFontTx/>
              <a:buChar char="-"/>
            </a:pPr>
            <a:r>
              <a:rPr lang="fr-FR" sz="1200" dirty="0" smtClean="0">
                <a:solidFill>
                  <a:schemeClr val="bg1"/>
                </a:solidFill>
                <a:latin typeface="Arial" panose="020B0604020202020204" pitchFamily="34" charset="0"/>
                <a:cs typeface="Arial" panose="020B0604020202020204" pitchFamily="34" charset="0"/>
              </a:rPr>
              <a:t>3 Consulter les retours d’informations (certificats de conformité, bilans de traitement…) et consulter les comptes rendus métiers.</a:t>
            </a:r>
          </a:p>
          <a:p>
            <a:pPr marL="171450" indent="-171450">
              <a:buFontTx/>
              <a:buChar char="-"/>
            </a:pPr>
            <a:r>
              <a:rPr lang="fr-FR" sz="1200" dirty="0" smtClean="0">
                <a:solidFill>
                  <a:schemeClr val="bg1"/>
                </a:solidFill>
                <a:latin typeface="Arial" panose="020B0604020202020204" pitchFamily="34" charset="0"/>
                <a:cs typeface="Arial" panose="020B0604020202020204" pitchFamily="34" charset="0"/>
              </a:rPr>
              <a:t>4 Et enfin Effectuer le suivi de l’état des DSN mensuelles et des signalements d’évènements.</a:t>
            </a:r>
          </a:p>
          <a:p>
            <a:pPr marL="0" indent="0">
              <a:buFontTx/>
              <a:buNone/>
            </a:pPr>
            <a:endParaRPr lang="fr-FR" sz="1200" dirty="0" smtClean="0">
              <a:solidFill>
                <a:schemeClr val="bg1"/>
              </a:solidFill>
              <a:latin typeface="Arial" panose="020B0604020202020204" pitchFamily="34" charset="0"/>
              <a:cs typeface="Arial" panose="020B0604020202020204" pitchFamily="34" charset="0"/>
            </a:endParaRPr>
          </a:p>
        </p:txBody>
      </p:sp>
      <p:sp>
        <p:nvSpPr>
          <p:cNvPr id="4" name="Espace réservé du numéro de diapositive 3"/>
          <p:cNvSpPr>
            <a:spLocks noGrp="1"/>
          </p:cNvSpPr>
          <p:nvPr>
            <p:ph type="sldNum" sz="quarter" idx="10"/>
          </p:nvPr>
        </p:nvSpPr>
        <p:spPr/>
        <p:txBody>
          <a:bodyPr/>
          <a:lstStyle/>
          <a:p>
            <a:fld id="{61FF7FB6-7362-4D37-B90C-94D38C07D604}" type="slidenum">
              <a:rPr lang="fr-FR" smtClean="0"/>
              <a:t>32</a:t>
            </a:fld>
            <a:endParaRPr lang="fr-FR"/>
          </a:p>
        </p:txBody>
      </p:sp>
    </p:spTree>
    <p:extLst>
      <p:ext uri="{BB962C8B-B14F-4D97-AF65-F5344CB8AC3E}">
        <p14:creationId xmlns:p14="http://schemas.microsoft.com/office/powerpoint/2010/main" val="2143623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smtClean="0"/>
              <a:t>Pour accéder à</a:t>
            </a:r>
            <a:r>
              <a:rPr lang="fr-FR" baseline="0" dirty="0" smtClean="0"/>
              <a:t> votre tableau de bord c</a:t>
            </a:r>
            <a:r>
              <a:rPr lang="fr-FR" dirty="0" smtClean="0"/>
              <a:t>liquez sur DSN régime général</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b="0" i="0" u="none" strike="noStrike" dirty="0" smtClean="0">
              <a:solidFill>
                <a:srgbClr val="000000"/>
              </a:solidFill>
              <a:effectLst/>
              <a:latin typeface="+mn-lt"/>
            </a:endParaRPr>
          </a:p>
        </p:txBody>
      </p:sp>
      <p:sp>
        <p:nvSpPr>
          <p:cNvPr id="4" name="Espace réservé du numéro de diapositive 3"/>
          <p:cNvSpPr>
            <a:spLocks noGrp="1"/>
          </p:cNvSpPr>
          <p:nvPr>
            <p:ph type="sldNum" sz="quarter" idx="10"/>
          </p:nvPr>
        </p:nvSpPr>
        <p:spPr/>
        <p:txBody>
          <a:bodyPr/>
          <a:lstStyle/>
          <a:p>
            <a:fld id="{61FF7FB6-7362-4D37-B90C-94D38C07D604}" type="slidenum">
              <a:rPr lang="fr-FR" smtClean="0"/>
              <a:t>33</a:t>
            </a:fld>
            <a:endParaRPr lang="fr-FR"/>
          </a:p>
        </p:txBody>
      </p:sp>
    </p:spTree>
    <p:extLst>
      <p:ext uri="{BB962C8B-B14F-4D97-AF65-F5344CB8AC3E}">
        <p14:creationId xmlns:p14="http://schemas.microsoft.com/office/powerpoint/2010/main" val="38125329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1 Cliquez sur Signalement d’évènement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smtClean="0">
                <a:ln>
                  <a:noFill/>
                </a:ln>
                <a:solidFill>
                  <a:prstClr val="white"/>
                </a:solidFill>
                <a:effectLst/>
                <a:uLnTx/>
                <a:uFillTx/>
                <a:latin typeface="Arial" panose="020B0604020202020204"/>
                <a:ea typeface="+mn-ea"/>
                <a:cs typeface="+mn-cs"/>
              </a:rPr>
              <a:t>2 Par défaut, le tableau de bord affiche les </a:t>
            </a:r>
            <a:r>
              <a:rPr kumimoji="0" lang="fr-FR" sz="1200" b="1" i="0" u="none" strike="noStrike" kern="1200" cap="none" spc="0" normalizeH="0" baseline="0" noProof="0" dirty="0" smtClean="0">
                <a:ln>
                  <a:noFill/>
                </a:ln>
                <a:solidFill>
                  <a:prstClr val="white"/>
                </a:solidFill>
                <a:effectLst/>
                <a:uLnTx/>
                <a:uFillTx/>
                <a:latin typeface="Arial" panose="020B0604020202020204"/>
                <a:ea typeface="+mn-ea"/>
                <a:cs typeface="+mn-cs"/>
              </a:rPr>
              <a:t>15 derniers jours</a:t>
            </a:r>
            <a:r>
              <a:rPr kumimoji="0" lang="fr-FR" sz="1200" b="0" i="0" u="none" strike="noStrike" kern="1200" cap="none" spc="0" normalizeH="0" baseline="0" noProof="0" dirty="0" smtClean="0">
                <a:ln>
                  <a:noFill/>
                </a:ln>
                <a:solidFill>
                  <a:prstClr val="white"/>
                </a:solidFill>
                <a:effectLst/>
                <a:uLnTx/>
                <a:uFillTx/>
                <a:latin typeface="Arial" panose="020B060402020202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smtClean="0">
                <a:ln>
                  <a:noFill/>
                </a:ln>
                <a:solidFill>
                  <a:prstClr val="white"/>
                </a:solidFill>
                <a:effectLst/>
                <a:uLnTx/>
                <a:uFillTx/>
                <a:latin typeface="Arial" panose="020B0604020202020204"/>
                <a:ea typeface="+mn-ea"/>
                <a:cs typeface="+mn-cs"/>
              </a:rPr>
              <a:t>3 Vous souhaitez consulter l’historique, cliquez sur « Afficher tout » et modifier les dates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smtClean="0">
                <a:ln>
                  <a:noFill/>
                </a:ln>
                <a:solidFill>
                  <a:srgbClr val="0C419A"/>
                </a:solidFill>
                <a:effectLst/>
                <a:uLnTx/>
                <a:uFillTx/>
                <a:latin typeface="Calibri" panose="020F0502020204030204" pitchFamily="34" charset="0"/>
                <a:ea typeface="+mn-ea"/>
                <a:cs typeface="+mn-cs"/>
              </a:rPr>
              <a:t>4 Cliquez sur la 1ère loupe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b="0" i="0" u="none" strike="noStrike" dirty="0" smtClean="0">
              <a:solidFill>
                <a:srgbClr val="000000"/>
              </a:solidFill>
              <a:effectLst/>
              <a:latin typeface="+mn-lt"/>
            </a:endParaRPr>
          </a:p>
        </p:txBody>
      </p:sp>
      <p:sp>
        <p:nvSpPr>
          <p:cNvPr id="4" name="Espace réservé du numéro de diapositive 3"/>
          <p:cNvSpPr>
            <a:spLocks noGrp="1"/>
          </p:cNvSpPr>
          <p:nvPr>
            <p:ph type="sldNum" sz="quarter" idx="10"/>
          </p:nvPr>
        </p:nvSpPr>
        <p:spPr/>
        <p:txBody>
          <a:bodyPr/>
          <a:lstStyle/>
          <a:p>
            <a:fld id="{61FF7FB6-7362-4D37-B90C-94D38C07D604}" type="slidenum">
              <a:rPr lang="fr-FR" smtClean="0"/>
              <a:t>34</a:t>
            </a:fld>
            <a:endParaRPr lang="fr-FR"/>
          </a:p>
        </p:txBody>
      </p:sp>
    </p:spTree>
    <p:extLst>
      <p:ext uri="{BB962C8B-B14F-4D97-AF65-F5344CB8AC3E}">
        <p14:creationId xmlns:p14="http://schemas.microsoft.com/office/powerpoint/2010/main" val="228810473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smtClean="0">
                <a:ln>
                  <a:noFill/>
                </a:ln>
                <a:solidFill>
                  <a:srgbClr val="0C419A"/>
                </a:solidFill>
                <a:effectLst/>
                <a:uLnTx/>
                <a:uFillTx/>
                <a:latin typeface="Calibri" panose="020F0502020204030204" pitchFamily="34" charset="0"/>
                <a:ea typeface="+mn-ea"/>
                <a:cs typeface="+mn-cs"/>
              </a:rPr>
              <a:t>Cliquez sur la 2ème loupe pour visualiser le bilan de traitement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b="0" i="0" u="none" strike="noStrike" dirty="0" smtClean="0">
              <a:solidFill>
                <a:srgbClr val="000000"/>
              </a:solidFill>
              <a:effectLst/>
              <a:latin typeface="+mn-lt"/>
            </a:endParaRPr>
          </a:p>
        </p:txBody>
      </p:sp>
      <p:sp>
        <p:nvSpPr>
          <p:cNvPr id="4" name="Espace réservé du numéro de diapositive 3"/>
          <p:cNvSpPr>
            <a:spLocks noGrp="1"/>
          </p:cNvSpPr>
          <p:nvPr>
            <p:ph type="sldNum" sz="quarter" idx="10"/>
          </p:nvPr>
        </p:nvSpPr>
        <p:spPr/>
        <p:txBody>
          <a:bodyPr/>
          <a:lstStyle/>
          <a:p>
            <a:fld id="{61FF7FB6-7362-4D37-B90C-94D38C07D604}" type="slidenum">
              <a:rPr lang="fr-FR" smtClean="0"/>
              <a:t>35</a:t>
            </a:fld>
            <a:endParaRPr lang="fr-FR"/>
          </a:p>
        </p:txBody>
      </p:sp>
    </p:spTree>
    <p:extLst>
      <p:ext uri="{BB962C8B-B14F-4D97-AF65-F5344CB8AC3E}">
        <p14:creationId xmlns:p14="http://schemas.microsoft.com/office/powerpoint/2010/main" val="49568062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smtClean="0">
                <a:ln>
                  <a:noFill/>
                </a:ln>
                <a:solidFill>
                  <a:srgbClr val="0C419A"/>
                </a:solidFill>
                <a:effectLst/>
                <a:uLnTx/>
                <a:uFillTx/>
                <a:latin typeface="Calibri" panose="020F0502020204030204" pitchFamily="34" charset="0"/>
                <a:ea typeface="+mn-ea"/>
                <a:cs typeface="+mn-cs"/>
              </a:rPr>
              <a:t>Vous pouvez lire le compte-rendu en accédant au</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smtClean="0">
                <a:ln>
                  <a:noFill/>
                </a:ln>
                <a:solidFill>
                  <a:srgbClr val="0C419A"/>
                </a:solidFill>
                <a:effectLst/>
                <a:uLnTx/>
                <a:uFillTx/>
                <a:latin typeface="Calibri" panose="020F0502020204030204" pitchFamily="34" charset="0"/>
                <a:ea typeface="+mn-ea"/>
                <a:cs typeface="+mn-cs"/>
              </a:rPr>
              <a:t>bilan de traitement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b="0" i="0" u="none" strike="noStrike" dirty="0" smtClean="0">
              <a:solidFill>
                <a:srgbClr val="000000"/>
              </a:solidFill>
              <a:effectLst/>
              <a:latin typeface="+mn-lt"/>
            </a:endParaRPr>
          </a:p>
        </p:txBody>
      </p:sp>
      <p:sp>
        <p:nvSpPr>
          <p:cNvPr id="4" name="Espace réservé du numéro de diapositive 3"/>
          <p:cNvSpPr>
            <a:spLocks noGrp="1"/>
          </p:cNvSpPr>
          <p:nvPr>
            <p:ph type="sldNum" sz="quarter" idx="10"/>
          </p:nvPr>
        </p:nvSpPr>
        <p:spPr/>
        <p:txBody>
          <a:bodyPr/>
          <a:lstStyle/>
          <a:p>
            <a:fld id="{61FF7FB6-7362-4D37-B90C-94D38C07D604}" type="slidenum">
              <a:rPr lang="fr-FR" smtClean="0"/>
              <a:t>36</a:t>
            </a:fld>
            <a:endParaRPr lang="fr-FR"/>
          </a:p>
        </p:txBody>
      </p:sp>
    </p:spTree>
    <p:extLst>
      <p:ext uri="{BB962C8B-B14F-4D97-AF65-F5344CB8AC3E}">
        <p14:creationId xmlns:p14="http://schemas.microsoft.com/office/powerpoint/2010/main" val="14044388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600" dirty="0" smtClean="0"/>
              <a:t>Les paramétrages de votre logiciel de paie sont importants dans le cadre de la DSN. Vigilance sur les données identifiantes :  </a:t>
            </a:r>
          </a:p>
          <a:p>
            <a:endParaRPr lang="fr-FR" sz="1600" dirty="0" smtClean="0"/>
          </a:p>
          <a:p>
            <a:pPr marL="742950" lvl="1" indent="-285750">
              <a:buFont typeface="Wingdings" panose="05000000000000000000" pitchFamily="2" charset="2"/>
              <a:buChar char="ü"/>
            </a:pPr>
            <a:r>
              <a:rPr lang="fr-FR" sz="1600" dirty="0" smtClean="0"/>
              <a:t>1 Le contrat de travail et la catégorie socio-professionnelle</a:t>
            </a:r>
          </a:p>
          <a:p>
            <a:pPr marL="742950" lvl="1" indent="-285750">
              <a:buFont typeface="Wingdings" panose="05000000000000000000" pitchFamily="2" charset="2"/>
              <a:buChar char="ü"/>
            </a:pPr>
            <a:r>
              <a:rPr lang="fr-FR" sz="1600" dirty="0" smtClean="0"/>
              <a:t>2 Le Bilan d’identification des agents : permet de vérifier la bonne affiliation des agents</a:t>
            </a:r>
          </a:p>
          <a:p>
            <a:pPr marL="742950" lvl="1" indent="-285750">
              <a:buFont typeface="Wingdings" panose="05000000000000000000" pitchFamily="2" charset="2"/>
              <a:buChar char="ü"/>
            </a:pPr>
            <a:r>
              <a:rPr lang="fr-FR" sz="1600" dirty="0" smtClean="0"/>
              <a:t>3 Les types de prime et périodes de rattachement, les gratifications et indemnités</a:t>
            </a:r>
          </a:p>
          <a:p>
            <a:pPr lvl="1"/>
            <a:endParaRPr lang="fr-FR" sz="1600" dirty="0" smtClean="0"/>
          </a:p>
          <a:p>
            <a:pPr lvl="1"/>
            <a:r>
              <a:rPr lang="fr-FR" sz="1600" dirty="0" smtClean="0"/>
              <a:t>4 Rappel : L’usage des signalements est possible pour les contractuels de droit privé, et les contractuels de droit public</a:t>
            </a:r>
          </a:p>
          <a:p>
            <a:pPr lvl="1"/>
            <a:endParaRPr lang="fr-FR" sz="1600" dirty="0" smtClean="0"/>
          </a:p>
          <a:p>
            <a:r>
              <a:rPr lang="fr-FR" sz="1600" b="1" u="sng" dirty="0" smtClean="0"/>
              <a:t>5 Ayez un historique suffisant de DSN mensuelles </a:t>
            </a:r>
            <a:r>
              <a:rPr lang="fr-FR" sz="1600" dirty="0" smtClean="0"/>
              <a:t>:</a:t>
            </a:r>
          </a:p>
          <a:p>
            <a:endParaRPr lang="fr-FR" sz="1600" dirty="0" smtClean="0"/>
          </a:p>
          <a:p>
            <a:pPr marL="342900" indent="-342900">
              <a:buFont typeface="Arial" panose="020B0604020202020204" pitchFamily="34" charset="0"/>
              <a:buChar char="•"/>
            </a:pPr>
            <a:r>
              <a:rPr lang="fr-FR" sz="1600" dirty="0" smtClean="0"/>
              <a:t>  3 mois pour les agents avec une activité standard</a:t>
            </a:r>
          </a:p>
          <a:p>
            <a:pPr marL="342900" indent="-342900">
              <a:buFont typeface="Arial" panose="020B0604020202020204" pitchFamily="34" charset="0"/>
              <a:buChar char="•"/>
            </a:pPr>
            <a:r>
              <a:rPr lang="fr-FR" sz="1600" dirty="0" smtClean="0"/>
              <a:t>12 mois pour les agents avec une activité discontinue ou un accident du travail/trajet</a:t>
            </a:r>
          </a:p>
          <a:p>
            <a:endParaRPr lang="fr-FR" sz="1600" dirty="0" smtClean="0"/>
          </a:p>
          <a:p>
            <a:r>
              <a:rPr lang="fr-FR" sz="1600" dirty="0" smtClean="0">
                <a:solidFill>
                  <a:schemeClr val="accent6">
                    <a:lumMod val="75000"/>
                  </a:schemeClr>
                </a:solidFill>
              </a:rPr>
              <a:t>6 Le chaînage des informations permet de reconstituer l'historique d'un agent il se réalise par le N° sécurité sociale et non plus uniquement par le contrat de travail.</a:t>
            </a:r>
          </a:p>
        </p:txBody>
      </p:sp>
      <p:sp>
        <p:nvSpPr>
          <p:cNvPr id="4" name="Espace réservé du numéro de diapositive 3"/>
          <p:cNvSpPr>
            <a:spLocks noGrp="1"/>
          </p:cNvSpPr>
          <p:nvPr>
            <p:ph type="sldNum" sz="quarter" idx="10"/>
          </p:nvPr>
        </p:nvSpPr>
        <p:spPr/>
        <p:txBody>
          <a:bodyPr/>
          <a:lstStyle/>
          <a:p>
            <a:fld id="{61FF7FB6-7362-4D37-B90C-94D38C07D604}" type="slidenum">
              <a:rPr lang="fr-FR" smtClean="0"/>
              <a:t>8</a:t>
            </a:fld>
            <a:endParaRPr lang="fr-FR"/>
          </a:p>
        </p:txBody>
      </p:sp>
    </p:spTree>
    <p:extLst>
      <p:ext uri="{BB962C8B-B14F-4D97-AF65-F5344CB8AC3E}">
        <p14:creationId xmlns:p14="http://schemas.microsoft.com/office/powerpoint/2010/main" val="300996724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smtClean="0">
                <a:ln>
                  <a:noFill/>
                </a:ln>
                <a:solidFill>
                  <a:srgbClr val="0C419A"/>
                </a:solidFill>
                <a:effectLst/>
                <a:uLnTx/>
                <a:uFillTx/>
                <a:latin typeface="Calibri" panose="020F0502020204030204" pitchFamily="34" charset="0"/>
                <a:ea typeface="+mn-ea"/>
                <a:cs typeface="+mn-cs"/>
              </a:rPr>
              <a:t>Des notifications vous sont envoyées lorsque des corrections sont nécessaires pour le paiement des indemnités journalières.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b="0" i="0" u="none" strike="noStrike" dirty="0" smtClean="0">
              <a:solidFill>
                <a:srgbClr val="000000"/>
              </a:solidFill>
              <a:effectLst/>
              <a:latin typeface="+mn-lt"/>
            </a:endParaRPr>
          </a:p>
        </p:txBody>
      </p:sp>
      <p:sp>
        <p:nvSpPr>
          <p:cNvPr id="4" name="Espace réservé du numéro de diapositive 3"/>
          <p:cNvSpPr>
            <a:spLocks noGrp="1"/>
          </p:cNvSpPr>
          <p:nvPr>
            <p:ph type="sldNum" sz="quarter" idx="10"/>
          </p:nvPr>
        </p:nvSpPr>
        <p:spPr/>
        <p:txBody>
          <a:bodyPr/>
          <a:lstStyle/>
          <a:p>
            <a:fld id="{61FF7FB6-7362-4D37-B90C-94D38C07D604}" type="slidenum">
              <a:rPr lang="fr-FR" smtClean="0"/>
              <a:t>37</a:t>
            </a:fld>
            <a:endParaRPr lang="fr-FR"/>
          </a:p>
        </p:txBody>
      </p:sp>
    </p:spTree>
    <p:extLst>
      <p:ext uri="{BB962C8B-B14F-4D97-AF65-F5344CB8AC3E}">
        <p14:creationId xmlns:p14="http://schemas.microsoft.com/office/powerpoint/2010/main" val="41422520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dirty="0" smtClean="0">
                <a:solidFill>
                  <a:schemeClr val="accent6">
                    <a:lumMod val="75000"/>
                  </a:schemeClr>
                </a:solidFill>
              </a:rPr>
              <a:t>1 Le certificat de conformité atteste du bon formalisme de la déclaration. </a:t>
            </a:r>
          </a:p>
          <a:p>
            <a:r>
              <a:rPr lang="fr-FR" sz="1200" dirty="0" smtClean="0">
                <a:solidFill>
                  <a:schemeClr val="accent6">
                    <a:lumMod val="75000"/>
                  </a:schemeClr>
                </a:solidFill>
              </a:rPr>
              <a:t>2 Il ne garantit pas le bon traitement par l’Assurance Maladie et ne signifie pas que l’ensemble des données soient correctes.</a:t>
            </a:r>
          </a:p>
          <a:p>
            <a:r>
              <a:rPr lang="fr-FR" sz="1200" b="1" u="sng" dirty="0" smtClean="0">
                <a:solidFill>
                  <a:schemeClr val="accent6">
                    <a:lumMod val="75000"/>
                  </a:schemeClr>
                </a:solidFill>
              </a:rPr>
              <a:t>3 Consultez impérativement l’ensemble des bilans de traitement </a:t>
            </a:r>
            <a:r>
              <a:rPr lang="fr-FR" sz="1200" dirty="0" smtClean="0">
                <a:solidFill>
                  <a:schemeClr val="accent6">
                    <a:lumMod val="75000"/>
                  </a:schemeClr>
                </a:solidFill>
              </a:rPr>
              <a:t>surtout si le compte rendu est disponible avec notification.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smtClean="0">
                <a:ln>
                  <a:noFill/>
                </a:ln>
                <a:solidFill>
                  <a:prstClr val="white"/>
                </a:solidFill>
                <a:effectLst/>
                <a:uLnTx/>
                <a:uFillTx/>
                <a:latin typeface="Arial" panose="020B0604020202020204"/>
                <a:ea typeface="+mn-ea"/>
                <a:cs typeface="+mn-cs"/>
              </a:rPr>
              <a:t>4 Attention les bilans de traitement ne sont accessibles que durant 3 mois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b="0" i="0" u="none" strike="noStrike" dirty="0" smtClean="0">
              <a:solidFill>
                <a:srgbClr val="000000"/>
              </a:solidFill>
              <a:effectLst/>
              <a:latin typeface="+mn-lt"/>
            </a:endParaRPr>
          </a:p>
        </p:txBody>
      </p:sp>
      <p:sp>
        <p:nvSpPr>
          <p:cNvPr id="4" name="Espace réservé du numéro de diapositive 3"/>
          <p:cNvSpPr>
            <a:spLocks noGrp="1"/>
          </p:cNvSpPr>
          <p:nvPr>
            <p:ph type="sldNum" sz="quarter" idx="10"/>
          </p:nvPr>
        </p:nvSpPr>
        <p:spPr/>
        <p:txBody>
          <a:bodyPr/>
          <a:lstStyle/>
          <a:p>
            <a:fld id="{61FF7FB6-7362-4D37-B90C-94D38C07D604}" type="slidenum">
              <a:rPr lang="fr-FR" smtClean="0"/>
              <a:t>38</a:t>
            </a:fld>
            <a:endParaRPr lang="fr-FR"/>
          </a:p>
        </p:txBody>
      </p:sp>
    </p:spTree>
    <p:extLst>
      <p:ext uri="{BB962C8B-B14F-4D97-AF65-F5344CB8AC3E}">
        <p14:creationId xmlns:p14="http://schemas.microsoft.com/office/powerpoint/2010/main" val="118068251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Pour vous aidez, il existe 3 types de bilan</a:t>
            </a:r>
            <a:r>
              <a:rPr lang="fr-FR" baseline="0" dirty="0" smtClean="0"/>
              <a:t> :</a:t>
            </a:r>
          </a:p>
          <a:p>
            <a:endParaRPr lang="fr-FR"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fr-FR" baseline="0" dirty="0" smtClean="0"/>
              <a:t>1 A la question : </a:t>
            </a:r>
            <a:r>
              <a:rPr lang="fr-FR" sz="1200" dirty="0" smtClean="0"/>
              <a:t>L’attestation de salaire est-elle réceptionnée par l’Assurance Maladie?</a:t>
            </a:r>
          </a:p>
          <a:p>
            <a:r>
              <a:rPr lang="fr-FR" dirty="0" smtClean="0"/>
              <a:t>Si le bilan est OK la réponse est  OUI</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smtClean="0"/>
              <a:t>Si le bilan est KO la réponse est  OUI</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smtClean="0"/>
              <a:t>Si le bilan est ANO la réponse est  NON </a:t>
            </a:r>
            <a:r>
              <a:rPr lang="fr-FR" sz="1200" dirty="0" smtClean="0"/>
              <a:t>l’Assurance Maladie n’a pas reçu</a:t>
            </a:r>
            <a:r>
              <a:rPr lang="fr-FR" sz="1200" baseline="0" dirty="0" smtClean="0"/>
              <a:t> l’attestation de salaire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baseline="0" dirty="0" smtClean="0"/>
          </a:p>
          <a:p>
            <a:pPr algn="l"/>
            <a:r>
              <a:rPr lang="fr-FR" baseline="0" dirty="0" smtClean="0"/>
              <a:t>2 Pour quel bilan v</a:t>
            </a:r>
            <a:r>
              <a:rPr lang="fr-FR" sz="1200" dirty="0" smtClean="0"/>
              <a:t>ous recevez un Compte Rendu Métier par mail, de l’Assurance Maladie?</a:t>
            </a:r>
          </a:p>
          <a:p>
            <a:r>
              <a:rPr lang="fr-FR" dirty="0" smtClean="0"/>
              <a:t>Si le bilan est OK la réponse est  OUI le </a:t>
            </a:r>
            <a:r>
              <a:rPr lang="fr-FR" sz="1200" dirty="0" smtClean="0"/>
              <a:t>Compte Rendu Métier sera Valide,</a:t>
            </a:r>
            <a:r>
              <a:rPr lang="fr-FR" sz="1200" baseline="0" dirty="0" smtClean="0"/>
              <a:t> en cours de traitement</a:t>
            </a:r>
            <a:endParaRPr lang="fr-FR"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smtClean="0"/>
              <a:t>Si le bilan est KO la réponse est  OUI le </a:t>
            </a:r>
            <a:r>
              <a:rPr lang="fr-FR" sz="1200" dirty="0" smtClean="0"/>
              <a:t>Compte Rendu Métier sera Invalide</a:t>
            </a:r>
            <a:endParaRPr lang="fr-FR"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smtClean="0"/>
              <a:t>En cas de bilan en ANO </a:t>
            </a:r>
            <a:r>
              <a:rPr lang="fr-FR" sz="1200" dirty="0" smtClean="0"/>
              <a:t>l’Assurance Maladie n’a pas reçu</a:t>
            </a:r>
            <a:r>
              <a:rPr lang="fr-FR" sz="1200" baseline="0" dirty="0" smtClean="0"/>
              <a:t> l’attestation de salaire donc elle ne pourra pas traiter le dossier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aseline="0" dirty="0" smtClean="0"/>
              <a:t>3 Que devez-vous pour chaque bilan ?</a:t>
            </a:r>
          </a:p>
          <a:p>
            <a:r>
              <a:rPr lang="fr-FR" dirty="0" smtClean="0"/>
              <a:t>Si le bilan est OK la réponse : </a:t>
            </a:r>
            <a:r>
              <a:rPr lang="fr-FR" sz="1200" dirty="0" smtClean="0"/>
              <a:t>Vous n’avez pas d’action à mener</a:t>
            </a:r>
            <a:endParaRPr lang="fr-FR" dirty="0" smtClean="0"/>
          </a:p>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fr-FR" dirty="0" smtClean="0"/>
              <a:t>Si le bilan est KO la réponse : </a:t>
            </a:r>
            <a:r>
              <a:rPr lang="fr-FR" sz="1200" dirty="0" smtClean="0"/>
              <a:t>Vous êtes informé de l’anomalie rencontrée et une action est nécessaire de votre part </a:t>
            </a:r>
            <a:r>
              <a:rPr lang="fr-FR" sz="1050" i="1" dirty="0" smtClean="0"/>
              <a:t>(Exemple</a:t>
            </a:r>
            <a:r>
              <a:rPr lang="fr-FR" sz="1050" i="1" baseline="0" dirty="0" smtClean="0"/>
              <a:t>: erreur sur la date du dernier  jour travaillé)</a:t>
            </a:r>
            <a:endParaRPr lang="fr-FR" sz="1050" i="1"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smtClean="0"/>
              <a:t>En cas de bilan en ANO </a:t>
            </a:r>
            <a:r>
              <a:rPr lang="fr-FR" sz="1200" dirty="0" smtClean="0"/>
              <a:t>l’Assurance Maladie n’a pas reçu</a:t>
            </a:r>
            <a:r>
              <a:rPr lang="fr-FR" sz="1200" baseline="0" dirty="0" smtClean="0"/>
              <a:t> l’attestation de salaire : </a:t>
            </a:r>
            <a:r>
              <a:rPr lang="fr-FR" sz="1200" dirty="0" smtClean="0"/>
              <a:t>une action est nécessaire de votre part soit revoir le paramétrage, soit une DSN mensuelle N-1 est manquante</a:t>
            </a:r>
            <a:r>
              <a:rPr lang="fr-FR" sz="1200" baseline="0" dirty="0" smtClean="0"/>
              <a:t> ..</a:t>
            </a:r>
            <a:r>
              <a:rPr lang="fr-FR" sz="1200" dirty="0" smtClean="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b="0" i="0" u="none" strike="noStrike" dirty="0" smtClean="0">
              <a:solidFill>
                <a:srgbClr val="000000"/>
              </a:solidFill>
              <a:effectLst/>
              <a:latin typeface="+mn-lt"/>
            </a:endParaRPr>
          </a:p>
        </p:txBody>
      </p:sp>
      <p:sp>
        <p:nvSpPr>
          <p:cNvPr id="4" name="Espace réservé du numéro de diapositive 3"/>
          <p:cNvSpPr>
            <a:spLocks noGrp="1"/>
          </p:cNvSpPr>
          <p:nvPr>
            <p:ph type="sldNum" sz="quarter" idx="10"/>
          </p:nvPr>
        </p:nvSpPr>
        <p:spPr/>
        <p:txBody>
          <a:bodyPr/>
          <a:lstStyle/>
          <a:p>
            <a:fld id="{61FF7FB6-7362-4D37-B90C-94D38C07D604}" type="slidenum">
              <a:rPr lang="fr-FR" smtClean="0"/>
              <a:t>39</a:t>
            </a:fld>
            <a:endParaRPr lang="fr-FR"/>
          </a:p>
        </p:txBody>
      </p:sp>
    </p:spTree>
    <p:extLst>
      <p:ext uri="{BB962C8B-B14F-4D97-AF65-F5344CB8AC3E}">
        <p14:creationId xmlns:p14="http://schemas.microsoft.com/office/powerpoint/2010/main" val="342161880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smtClean="0"/>
              <a:t>Voici comment sont indiqués les bilans de traitement dans le tableau</a:t>
            </a:r>
            <a:r>
              <a:rPr lang="fr-FR" baseline="0" dirty="0" smtClean="0"/>
              <a:t> de bord</a:t>
            </a:r>
            <a:endParaRPr lang="fr-FR"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b="0" i="0" u="none" strike="noStrike" dirty="0" smtClean="0">
              <a:solidFill>
                <a:srgbClr val="000000"/>
              </a:solidFill>
              <a:effectLst/>
              <a:latin typeface="+mn-lt"/>
            </a:endParaRPr>
          </a:p>
        </p:txBody>
      </p:sp>
      <p:sp>
        <p:nvSpPr>
          <p:cNvPr id="4" name="Espace réservé du numéro de diapositive 3"/>
          <p:cNvSpPr>
            <a:spLocks noGrp="1"/>
          </p:cNvSpPr>
          <p:nvPr>
            <p:ph type="sldNum" sz="quarter" idx="10"/>
          </p:nvPr>
        </p:nvSpPr>
        <p:spPr/>
        <p:txBody>
          <a:bodyPr/>
          <a:lstStyle/>
          <a:p>
            <a:fld id="{61FF7FB6-7362-4D37-B90C-94D38C07D604}" type="slidenum">
              <a:rPr lang="fr-FR" smtClean="0"/>
              <a:t>40</a:t>
            </a:fld>
            <a:endParaRPr lang="fr-FR"/>
          </a:p>
        </p:txBody>
      </p:sp>
    </p:spTree>
    <p:extLst>
      <p:ext uri="{BB962C8B-B14F-4D97-AF65-F5344CB8AC3E}">
        <p14:creationId xmlns:p14="http://schemas.microsoft.com/office/powerpoint/2010/main" val="179363089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u="sng" dirty="0" smtClean="0">
                <a:solidFill>
                  <a:schemeClr val="accent6">
                    <a:lumMod val="75000"/>
                  </a:schemeClr>
                </a:solidFill>
              </a:rPr>
              <a:t>1 Si vous réceptionnez un bilan KO vous devez</a:t>
            </a:r>
            <a:r>
              <a:rPr lang="fr-FR" sz="1200" dirty="0" smtClean="0">
                <a:solidFill>
                  <a:schemeClr val="accent6">
                    <a:lumMod val="75000"/>
                  </a:schemeClr>
                </a:solidFill>
              </a:rPr>
              <a:t>:</a:t>
            </a:r>
          </a:p>
          <a:p>
            <a:pPr algn="l"/>
            <a:r>
              <a:rPr lang="fr-FR" sz="1200" dirty="0" smtClean="0"/>
              <a:t>Saisir une attestation rectificative</a:t>
            </a:r>
          </a:p>
          <a:p>
            <a:pPr marL="0" marR="0" indent="0" algn="l" defTabSz="914400" rtl="0" eaLnBrk="1" fontAlgn="auto" latinLnBrk="0" hangingPunct="1">
              <a:lnSpc>
                <a:spcPct val="100000"/>
              </a:lnSpc>
              <a:spcBef>
                <a:spcPts val="0"/>
              </a:spcBef>
              <a:spcAft>
                <a:spcPts val="0"/>
              </a:spcAft>
              <a:buClrTx/>
              <a:buSzTx/>
              <a:buFontTx/>
              <a:buNone/>
              <a:tabLst/>
              <a:defRPr/>
            </a:pPr>
            <a:r>
              <a:rPr lang="fr-FR" sz="1200" dirty="0" smtClean="0"/>
              <a:t>Si l’anomalie porte sur le risque (maladie,</a:t>
            </a:r>
            <a:r>
              <a:rPr lang="fr-FR" sz="1200" baseline="0" dirty="0" smtClean="0"/>
              <a:t> maternité, paternité, accident du travail…)</a:t>
            </a:r>
            <a:r>
              <a:rPr lang="fr-FR" sz="1200" dirty="0" smtClean="0"/>
              <a:t>, DJT, subrogation : </a:t>
            </a:r>
          </a:p>
          <a:p>
            <a:pPr marL="0" marR="0" indent="0" algn="l" defTabSz="914400" rtl="0" eaLnBrk="1" fontAlgn="auto" latinLnBrk="0" hangingPunct="1">
              <a:lnSpc>
                <a:spcPct val="100000"/>
              </a:lnSpc>
              <a:spcBef>
                <a:spcPts val="0"/>
              </a:spcBef>
              <a:spcAft>
                <a:spcPts val="0"/>
              </a:spcAft>
              <a:buClrTx/>
              <a:buSzTx/>
              <a:buFontTx/>
              <a:buNone/>
              <a:tabLst/>
              <a:defRPr/>
            </a:pPr>
            <a:r>
              <a:rPr lang="fr-FR" sz="1200" dirty="0" smtClean="0"/>
              <a:t>Vous devez saisir un nouveau signalement arrêt de travail DSN « annule et remplace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smtClean="0"/>
              <a:t>Si l’anomalie porte sur les salaires, primes, (éléments de la DSN mensuelle) vous devez saisir une attestation de salaire rectificative </a:t>
            </a:r>
            <a:r>
              <a:rPr lang="fr-FR" sz="1200" u="sng" dirty="0" smtClean="0"/>
              <a:t>sur Net Entreprises</a:t>
            </a:r>
          </a:p>
          <a:p>
            <a:endParaRPr lang="fr-FR"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u="sng" dirty="0" smtClean="0">
                <a:solidFill>
                  <a:schemeClr val="accent6">
                    <a:lumMod val="75000"/>
                  </a:schemeClr>
                </a:solidFill>
              </a:rPr>
              <a:t>2 Si vous réceptionnez un bilan ANO vous devez</a:t>
            </a:r>
            <a:r>
              <a:rPr lang="fr-FR" sz="1200" dirty="0" smtClean="0">
                <a:solidFill>
                  <a:schemeClr val="accent6">
                    <a:lumMod val="75000"/>
                  </a:schemeClr>
                </a:solidFill>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smtClean="0"/>
              <a:t>Saisir une nouvelle attestation de salaire</a:t>
            </a:r>
            <a:endParaRPr lang="fr-FR" sz="1200" b="1"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smtClean="0"/>
              <a:t>Le plus souvent c’est un problème de paramétrage, vous devez saisir une nouvelle attestation de salaire sur Net Entreprises.</a:t>
            </a:r>
            <a:endParaRPr lang="fr-FR" sz="1200" b="1"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smtClean="0"/>
              <a:t>Et revoir avec votre éditeur de logiciel de paie le paramétrage DSN</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b="0" i="0" u="none" strike="noStrike" dirty="0" smtClean="0">
              <a:solidFill>
                <a:srgbClr val="000000"/>
              </a:solidFill>
              <a:effectLst/>
              <a:latin typeface="+mn-lt"/>
            </a:endParaRPr>
          </a:p>
        </p:txBody>
      </p:sp>
      <p:sp>
        <p:nvSpPr>
          <p:cNvPr id="4" name="Espace réservé du numéro de diapositive 3"/>
          <p:cNvSpPr>
            <a:spLocks noGrp="1"/>
          </p:cNvSpPr>
          <p:nvPr>
            <p:ph type="sldNum" sz="quarter" idx="10"/>
          </p:nvPr>
        </p:nvSpPr>
        <p:spPr/>
        <p:txBody>
          <a:bodyPr/>
          <a:lstStyle/>
          <a:p>
            <a:fld id="{61FF7FB6-7362-4D37-B90C-94D38C07D604}" type="slidenum">
              <a:rPr lang="fr-FR" smtClean="0"/>
              <a:t>41</a:t>
            </a:fld>
            <a:endParaRPr lang="fr-FR"/>
          </a:p>
        </p:txBody>
      </p:sp>
    </p:spTree>
    <p:extLst>
      <p:ext uri="{BB962C8B-B14F-4D97-AF65-F5344CB8AC3E}">
        <p14:creationId xmlns:p14="http://schemas.microsoft.com/office/powerpoint/2010/main" val="246467120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smtClean="0">
                <a:ln>
                  <a:noFill/>
                </a:ln>
                <a:solidFill>
                  <a:srgbClr val="E11A81">
                    <a:lumMod val="75000"/>
                  </a:srgbClr>
                </a:solidFill>
                <a:effectLst/>
                <a:uLnTx/>
                <a:uFillTx/>
                <a:latin typeface="Arial" panose="020B0604020202020204"/>
                <a:ea typeface="+mn-ea"/>
                <a:cs typeface="+mn-cs"/>
              </a:rPr>
              <a:t>Lorsque l’Assurance Maladie </a:t>
            </a:r>
            <a:r>
              <a:rPr kumimoji="0" lang="fr-FR" sz="1200" b="1" i="0" u="none" strike="noStrike" kern="1200" cap="none" spc="0" normalizeH="0" baseline="0" noProof="0" dirty="0" smtClean="0">
                <a:ln>
                  <a:noFill/>
                </a:ln>
                <a:solidFill>
                  <a:srgbClr val="E11A81">
                    <a:lumMod val="75000"/>
                  </a:srgbClr>
                </a:solidFill>
                <a:effectLst/>
                <a:uLnTx/>
                <a:uFillTx/>
                <a:latin typeface="Arial" panose="020B0604020202020204"/>
                <a:ea typeface="+mn-ea"/>
                <a:cs typeface="+mn-cs"/>
              </a:rPr>
              <a:t>reçoit votre signalement arrêt de travail en DSN</a:t>
            </a:r>
            <a:r>
              <a:rPr kumimoji="0" lang="fr-FR" sz="1200" b="0" i="0" u="none" strike="noStrike" kern="1200" cap="none" spc="0" normalizeH="0" baseline="0" noProof="0" dirty="0" smtClean="0">
                <a:ln>
                  <a:noFill/>
                </a:ln>
                <a:solidFill>
                  <a:srgbClr val="E11A81">
                    <a:lumMod val="75000"/>
                  </a:srgbClr>
                </a:solidFill>
                <a:effectLst/>
                <a:uLnTx/>
                <a:uFillTx/>
                <a:latin typeface="Arial" panose="020B0604020202020204"/>
                <a:ea typeface="+mn-ea"/>
                <a:cs typeface="+mn-cs"/>
              </a:rPr>
              <a:t>, vous recevez un compte rendu métier </a:t>
            </a:r>
            <a:r>
              <a:rPr kumimoji="0" lang="fr-FR" sz="1200" b="1" i="0" u="sng" strike="noStrike" kern="1200" cap="none" spc="0" normalizeH="0" baseline="0" noProof="0" dirty="0" smtClean="0">
                <a:ln>
                  <a:noFill/>
                </a:ln>
                <a:solidFill>
                  <a:srgbClr val="E11A81">
                    <a:lumMod val="75000"/>
                  </a:srgbClr>
                </a:solidFill>
                <a:effectLst/>
                <a:uLnTx/>
                <a:uFillTx/>
                <a:latin typeface="Arial" panose="020B0604020202020204"/>
                <a:ea typeface="+mn-ea"/>
                <a:cs typeface="+mn-cs"/>
              </a:rPr>
              <a:t>par mail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smtClean="0">
                <a:ln>
                  <a:noFill/>
                </a:ln>
                <a:solidFill>
                  <a:srgbClr val="0C419A"/>
                </a:solidFill>
                <a:effectLst/>
                <a:uLnTx/>
                <a:uFillTx/>
                <a:latin typeface="Arial" panose="020B0604020202020204"/>
                <a:ea typeface="+mn-ea"/>
                <a:cs typeface="+mn-cs"/>
              </a:rPr>
              <a:t>Il existe 3 types de comptes rendus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smtClean="0">
                <a:ln>
                  <a:noFill/>
                </a:ln>
                <a:solidFill>
                  <a:srgbClr val="E11A81">
                    <a:lumMod val="75000"/>
                  </a:srgbClr>
                </a:solidFill>
                <a:effectLst/>
                <a:uLnTx/>
                <a:uFillTx/>
                <a:latin typeface="Arial" panose="020B0604020202020204"/>
                <a:ea typeface="+mn-ea"/>
                <a:cs typeface="+mn-cs"/>
              </a:rPr>
              <a:t>1 Le valide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smtClean="0">
                <a:ln>
                  <a:noFill/>
                </a:ln>
                <a:solidFill>
                  <a:srgbClr val="E11A81">
                    <a:lumMod val="75000"/>
                  </a:srgbClr>
                </a:solidFill>
                <a:effectLst/>
                <a:uLnTx/>
                <a:uFillTx/>
                <a:latin typeface="Arial" panose="020B0604020202020204"/>
                <a:ea typeface="+mn-ea"/>
                <a:cs typeface="+mn-cs"/>
              </a:rPr>
              <a:t>2 En cours de traitement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smtClean="0">
                <a:ln>
                  <a:noFill/>
                </a:ln>
                <a:solidFill>
                  <a:srgbClr val="E11A81">
                    <a:lumMod val="75000"/>
                  </a:srgbClr>
                </a:solidFill>
                <a:effectLst/>
                <a:uLnTx/>
                <a:uFillTx/>
                <a:latin typeface="Arial" panose="020B0604020202020204"/>
                <a:ea typeface="+mn-ea"/>
                <a:cs typeface="+mn-cs"/>
              </a:rPr>
              <a:t>3 Invalide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smtClean="0">
                <a:ln>
                  <a:noFill/>
                </a:ln>
                <a:solidFill>
                  <a:srgbClr val="E11A81">
                    <a:lumMod val="75000"/>
                  </a:srgbClr>
                </a:solidFill>
                <a:effectLst/>
                <a:uLnTx/>
                <a:uFillTx/>
                <a:latin typeface="Arial" panose="020B0604020202020204"/>
                <a:ea typeface="+mn-ea"/>
                <a:cs typeface="+mn-cs"/>
              </a:rPr>
              <a:t>4 </a:t>
            </a:r>
            <a:r>
              <a:rPr kumimoji="0" lang="fr-FR" sz="1200" b="0" i="0" u="none" strike="noStrike" kern="1200" cap="none" spc="0" normalizeH="0" baseline="0" noProof="0" dirty="0" smtClean="0">
                <a:ln>
                  <a:noFill/>
                </a:ln>
                <a:solidFill>
                  <a:srgbClr val="0C419A"/>
                </a:solidFill>
                <a:effectLst/>
                <a:uLnTx/>
                <a:uFillTx/>
                <a:latin typeface="Arial" panose="020B0604020202020204"/>
                <a:ea typeface="+mn-ea"/>
                <a:cs typeface="+mn-cs"/>
              </a:rPr>
              <a:t>Il est important de vérifier l’adresse mail enregistrée dans Net Entreprises pour recevoir les compte-rendu</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b="0" i="0" u="none" strike="noStrike" dirty="0" smtClean="0">
              <a:solidFill>
                <a:srgbClr val="000000"/>
              </a:solidFill>
              <a:effectLst/>
              <a:latin typeface="+mn-lt"/>
            </a:endParaRPr>
          </a:p>
        </p:txBody>
      </p:sp>
      <p:sp>
        <p:nvSpPr>
          <p:cNvPr id="4" name="Espace réservé du numéro de diapositive 3"/>
          <p:cNvSpPr>
            <a:spLocks noGrp="1"/>
          </p:cNvSpPr>
          <p:nvPr>
            <p:ph type="sldNum" sz="quarter" idx="10"/>
          </p:nvPr>
        </p:nvSpPr>
        <p:spPr/>
        <p:txBody>
          <a:bodyPr/>
          <a:lstStyle/>
          <a:p>
            <a:fld id="{61FF7FB6-7362-4D37-B90C-94D38C07D604}" type="slidenum">
              <a:rPr lang="fr-FR" smtClean="0"/>
              <a:t>42</a:t>
            </a:fld>
            <a:endParaRPr lang="fr-FR"/>
          </a:p>
        </p:txBody>
      </p:sp>
    </p:spTree>
    <p:extLst>
      <p:ext uri="{BB962C8B-B14F-4D97-AF65-F5344CB8AC3E}">
        <p14:creationId xmlns:p14="http://schemas.microsoft.com/office/powerpoint/2010/main" val="84159494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smtClean="0">
                <a:ln>
                  <a:noFill/>
                </a:ln>
                <a:solidFill>
                  <a:srgbClr val="E11A81">
                    <a:lumMod val="75000"/>
                  </a:srgbClr>
                </a:solidFill>
                <a:effectLst/>
                <a:uLnTx/>
                <a:uFillTx/>
                <a:latin typeface="Arial" panose="020B0604020202020204"/>
                <a:ea typeface="+mn-ea"/>
                <a:cs typeface="+mn-cs"/>
              </a:rPr>
              <a:t>En subrogation, 2 façons d’accéder au service bordereau de paiement des indemnités journalières (BPIJ) :</a:t>
            </a:r>
          </a:p>
          <a:p>
            <a:r>
              <a:rPr lang="fr-FR" dirty="0" smtClean="0"/>
              <a:t>Depuis votre tableau de bord : Accéder</a:t>
            </a:r>
            <a:r>
              <a:rPr lang="fr-FR" baseline="0" dirty="0" smtClean="0"/>
              <a:t> aux BPIJ</a:t>
            </a:r>
            <a:endParaRPr lang="fr-FR"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b="0" i="0" u="none" strike="noStrike" dirty="0" smtClean="0">
              <a:solidFill>
                <a:srgbClr val="000000"/>
              </a:solidFill>
              <a:effectLst/>
              <a:latin typeface="+mn-lt"/>
            </a:endParaRPr>
          </a:p>
        </p:txBody>
      </p:sp>
      <p:sp>
        <p:nvSpPr>
          <p:cNvPr id="4" name="Espace réservé du numéro de diapositive 3"/>
          <p:cNvSpPr>
            <a:spLocks noGrp="1"/>
          </p:cNvSpPr>
          <p:nvPr>
            <p:ph type="sldNum" sz="quarter" idx="10"/>
          </p:nvPr>
        </p:nvSpPr>
        <p:spPr/>
        <p:txBody>
          <a:bodyPr/>
          <a:lstStyle/>
          <a:p>
            <a:fld id="{61FF7FB6-7362-4D37-B90C-94D38C07D604}" type="slidenum">
              <a:rPr lang="fr-FR" smtClean="0"/>
              <a:t>43</a:t>
            </a:fld>
            <a:endParaRPr lang="fr-FR"/>
          </a:p>
        </p:txBody>
      </p:sp>
    </p:spTree>
    <p:extLst>
      <p:ext uri="{BB962C8B-B14F-4D97-AF65-F5344CB8AC3E}">
        <p14:creationId xmlns:p14="http://schemas.microsoft.com/office/powerpoint/2010/main" val="279796437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Ou depuis le compte entreprise</a:t>
            </a:r>
            <a:r>
              <a:rPr lang="fr-FR" baseline="0" dirty="0" smtClean="0"/>
              <a:t> –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smtClean="0"/>
              <a:t>Depuis votre tableau de bord : Accéder</a:t>
            </a:r>
            <a:r>
              <a:rPr lang="fr-FR" baseline="0" dirty="0" smtClean="0"/>
              <a:t> au </a:t>
            </a:r>
            <a:r>
              <a:rPr kumimoji="0" lang="fr-FR" sz="1200" b="0" i="0" u="none" strike="noStrike" kern="1200" cap="none" spc="0" normalizeH="0" baseline="0" noProof="0" dirty="0" smtClean="0">
                <a:ln>
                  <a:noFill/>
                </a:ln>
                <a:solidFill>
                  <a:srgbClr val="E11A81">
                    <a:lumMod val="75000"/>
                  </a:srgbClr>
                </a:solidFill>
                <a:effectLst/>
                <a:uLnTx/>
                <a:uFillTx/>
                <a:latin typeface="Arial" panose="020B0604020202020204"/>
                <a:ea typeface="+mn-ea"/>
                <a:cs typeface="+mn-cs"/>
              </a:rPr>
              <a:t>bordereau de paiement des indemnités journalières </a:t>
            </a:r>
            <a:endParaRPr lang="fr-FR"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b="0" i="0" u="none" strike="noStrike" dirty="0" smtClean="0">
              <a:solidFill>
                <a:srgbClr val="000000"/>
              </a:solidFill>
              <a:effectLst/>
              <a:latin typeface="+mn-lt"/>
            </a:endParaRPr>
          </a:p>
        </p:txBody>
      </p:sp>
      <p:sp>
        <p:nvSpPr>
          <p:cNvPr id="4" name="Espace réservé du numéro de diapositive 3"/>
          <p:cNvSpPr>
            <a:spLocks noGrp="1"/>
          </p:cNvSpPr>
          <p:nvPr>
            <p:ph type="sldNum" sz="quarter" idx="10"/>
          </p:nvPr>
        </p:nvSpPr>
        <p:spPr/>
        <p:txBody>
          <a:bodyPr/>
          <a:lstStyle/>
          <a:p>
            <a:fld id="{61FF7FB6-7362-4D37-B90C-94D38C07D604}" type="slidenum">
              <a:rPr lang="fr-FR" smtClean="0"/>
              <a:t>44</a:t>
            </a:fld>
            <a:endParaRPr lang="fr-FR"/>
          </a:p>
        </p:txBody>
      </p:sp>
    </p:spTree>
    <p:extLst>
      <p:ext uri="{BB962C8B-B14F-4D97-AF65-F5344CB8AC3E}">
        <p14:creationId xmlns:p14="http://schemas.microsoft.com/office/powerpoint/2010/main" val="187684934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Pour</a:t>
            </a:r>
            <a:r>
              <a:rPr lang="fr-FR" baseline="0" dirty="0" smtClean="0"/>
              <a:t> résumé, voici ce qu’il faut retenir concernant la DSN :</a:t>
            </a:r>
          </a:p>
          <a:p>
            <a:endParaRPr lang="fr-FR" baseline="0" dirty="0" smtClean="0"/>
          </a:p>
          <a:p>
            <a:pPr marL="285750" indent="-285750">
              <a:buFont typeface="Wingdings" panose="05000000000000000000" pitchFamily="2" charset="2"/>
              <a:buChar char="Ø"/>
            </a:pPr>
            <a:r>
              <a:rPr lang="fr-FR" dirty="0" smtClean="0"/>
              <a:t>1 Signalez tout arrêt même pour 1 jour, à chaque changement de risque (maladie, maternité, paternité accueil de l’enfant, accident du travail …), à chaque changement de période (ex: congé paternité)</a:t>
            </a:r>
          </a:p>
          <a:p>
            <a:pPr marL="285750" indent="-285750">
              <a:buFont typeface="Wingdings" panose="05000000000000000000" pitchFamily="2" charset="2"/>
              <a:buChar char="Ø"/>
            </a:pPr>
            <a:r>
              <a:rPr lang="fr-FR" dirty="0" smtClean="0"/>
              <a:t>2 Vérifiez le bon paramétrage de votre logiciel de paie</a:t>
            </a:r>
          </a:p>
          <a:p>
            <a:pPr marL="285750" indent="-285750">
              <a:buFont typeface="Wingdings" panose="05000000000000000000" pitchFamily="2" charset="2"/>
              <a:buChar char="Ø"/>
            </a:pPr>
            <a:r>
              <a:rPr lang="fr-FR" dirty="0" smtClean="0"/>
              <a:t>3 Saisissez </a:t>
            </a:r>
            <a:r>
              <a:rPr lang="fr-FR" u="sng" dirty="0" smtClean="0"/>
              <a:t>uniquement </a:t>
            </a:r>
            <a:r>
              <a:rPr lang="fr-FR" dirty="0" smtClean="0"/>
              <a:t>: le motif de l’arrêt, le dernier jour travaillé, la date de fin prévisionnelle et </a:t>
            </a:r>
          </a:p>
          <a:p>
            <a:r>
              <a:rPr lang="fr-FR" dirty="0" smtClean="0"/>
              <a:t>les dates de subrogation.</a:t>
            </a:r>
          </a:p>
          <a:p>
            <a:pPr marL="285750" indent="-285750">
              <a:buFont typeface="Wingdings" panose="05000000000000000000" pitchFamily="2" charset="2"/>
              <a:buChar char="Ø"/>
            </a:pPr>
            <a:r>
              <a:rPr lang="fr-FR" dirty="0" smtClean="0"/>
              <a:t>4 Vérifiez le tableau de bord DSN</a:t>
            </a:r>
          </a:p>
          <a:p>
            <a:pPr marL="285750" indent="-285750">
              <a:buFont typeface="Wingdings" panose="05000000000000000000" pitchFamily="2" charset="2"/>
              <a:buChar char="Ø"/>
            </a:pPr>
            <a:r>
              <a:rPr lang="fr-FR" dirty="0" smtClean="0"/>
              <a:t>5 Consultez le compte-rendu métier transmis par mail et corrigez une erreur si besoin</a:t>
            </a:r>
          </a:p>
          <a:p>
            <a:pPr marL="285750" indent="-285750">
              <a:buFont typeface="Wingdings" panose="05000000000000000000" pitchFamily="2" charset="2"/>
              <a:buChar char="Ø"/>
            </a:pPr>
            <a:r>
              <a:rPr lang="fr-FR" dirty="0" smtClean="0"/>
              <a:t>6 L’attestation de plus de 6 mois est envoyée en automatique depuis votre logiciel de paie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b="0" i="0" u="none" strike="noStrike" dirty="0" smtClean="0">
              <a:solidFill>
                <a:srgbClr val="000000"/>
              </a:solidFill>
              <a:effectLst/>
              <a:latin typeface="+mn-lt"/>
            </a:endParaRPr>
          </a:p>
        </p:txBody>
      </p:sp>
      <p:sp>
        <p:nvSpPr>
          <p:cNvPr id="4" name="Espace réservé du numéro de diapositive 3"/>
          <p:cNvSpPr>
            <a:spLocks noGrp="1"/>
          </p:cNvSpPr>
          <p:nvPr>
            <p:ph type="sldNum" sz="quarter" idx="10"/>
          </p:nvPr>
        </p:nvSpPr>
        <p:spPr/>
        <p:txBody>
          <a:bodyPr/>
          <a:lstStyle/>
          <a:p>
            <a:fld id="{61FF7FB6-7362-4D37-B90C-94D38C07D604}" type="slidenum">
              <a:rPr lang="fr-FR" smtClean="0"/>
              <a:t>45</a:t>
            </a:fld>
            <a:endParaRPr lang="fr-FR"/>
          </a:p>
        </p:txBody>
      </p:sp>
    </p:spTree>
    <p:extLst>
      <p:ext uri="{BB962C8B-B14F-4D97-AF65-F5344CB8AC3E}">
        <p14:creationId xmlns:p14="http://schemas.microsoft.com/office/powerpoint/2010/main" val="81609545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1 Un</a:t>
            </a:r>
            <a:r>
              <a:rPr lang="fr-FR" baseline="0" dirty="0" smtClean="0"/>
              <a:t> seul n° de téléphone pour joindre la caisse d’Assurance Maladie de votre salarié le 3679</a:t>
            </a:r>
          </a:p>
          <a:p>
            <a:r>
              <a:rPr lang="fr-FR" baseline="0" dirty="0" smtClean="0"/>
              <a:t>2 Pour toutes questions liées à Net Entreprises le 0 806 800 700</a:t>
            </a:r>
          </a:p>
          <a:p>
            <a:endParaRPr lang="fr-FR" baseline="0" dirty="0" smtClean="0"/>
          </a:p>
          <a:p>
            <a:r>
              <a:rPr lang="fr-FR" baseline="0" dirty="0" smtClean="0"/>
              <a:t>3 Le site ameli.fr rubrique Entreprise est une source d’information pour vous, employeur, il permet de connaitre :</a:t>
            </a:r>
          </a:p>
          <a:p>
            <a:pPr marL="171450" indent="-171450">
              <a:buFontTx/>
              <a:buChar char="-"/>
            </a:pPr>
            <a:r>
              <a:rPr lang="fr-FR" baseline="0" dirty="0" smtClean="0"/>
              <a:t>Les actualités de l’assurance maladie </a:t>
            </a:r>
          </a:p>
          <a:p>
            <a:pPr marL="171450" indent="-171450">
              <a:buFontTx/>
              <a:buChar char="-"/>
            </a:pPr>
            <a:r>
              <a:rPr lang="fr-FR" baseline="0" dirty="0" smtClean="0"/>
              <a:t>Les informations sur les cotisations, la prévention des risques professionnelles</a:t>
            </a:r>
          </a:p>
          <a:p>
            <a:pPr marL="171450" indent="-171450">
              <a:buFontTx/>
              <a:buChar char="-"/>
            </a:pPr>
            <a:r>
              <a:rPr lang="fr-FR" baseline="0" dirty="0" smtClean="0"/>
              <a:t>Vos obligations et démarches sur par exemple sur les arrêts de travail, les évènements familiaux (maternité, adoption, paternité …)</a:t>
            </a:r>
          </a:p>
          <a:p>
            <a:pPr marL="171450" indent="-171450">
              <a:buFontTx/>
              <a:buChar char="-"/>
            </a:pPr>
            <a:r>
              <a:rPr lang="fr-FR" baseline="0" dirty="0" smtClean="0"/>
              <a:t>Les solutions de prévention de santé au travail</a:t>
            </a:r>
          </a:p>
        </p:txBody>
      </p:sp>
      <p:sp>
        <p:nvSpPr>
          <p:cNvPr id="4" name="Espace réservé du numéro de diapositive 3"/>
          <p:cNvSpPr>
            <a:spLocks noGrp="1"/>
          </p:cNvSpPr>
          <p:nvPr>
            <p:ph type="sldNum" sz="quarter" idx="10"/>
          </p:nvPr>
        </p:nvSpPr>
        <p:spPr/>
        <p:txBody>
          <a:bodyPr/>
          <a:lstStyle/>
          <a:p>
            <a:fld id="{61FF7FB6-7362-4D37-B90C-94D38C07D604}" type="slidenum">
              <a:rPr lang="fr-FR" smtClean="0"/>
              <a:t>47</a:t>
            </a:fld>
            <a:endParaRPr lang="fr-FR"/>
          </a:p>
        </p:txBody>
      </p:sp>
    </p:spTree>
    <p:extLst>
      <p:ext uri="{BB962C8B-B14F-4D97-AF65-F5344CB8AC3E}">
        <p14:creationId xmlns:p14="http://schemas.microsoft.com/office/powerpoint/2010/main" val="5298482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600" kern="1200" dirty="0" smtClean="0">
                <a:solidFill>
                  <a:schemeClr val="tx1"/>
                </a:solidFill>
                <a:effectLst/>
                <a:latin typeface="+mn-lt"/>
                <a:ea typeface="+mn-ea"/>
                <a:cs typeface="+mn-cs"/>
              </a:rPr>
              <a:t>1 Quel</a:t>
            </a:r>
            <a:r>
              <a:rPr lang="fr-FR" sz="1600" kern="1200" baseline="0" dirty="0" smtClean="0">
                <a:solidFill>
                  <a:schemeClr val="tx1"/>
                </a:solidFill>
                <a:effectLst/>
                <a:latin typeface="+mn-lt"/>
                <a:ea typeface="+mn-ea"/>
                <a:cs typeface="+mn-cs"/>
              </a:rPr>
              <a:t> que </a:t>
            </a:r>
            <a:r>
              <a:rPr lang="fr-FR" sz="1600" kern="1200" dirty="0" smtClean="0">
                <a:solidFill>
                  <a:schemeClr val="tx1"/>
                </a:solidFill>
                <a:effectLst/>
                <a:latin typeface="+mn-lt"/>
                <a:ea typeface="+mn-ea"/>
                <a:cs typeface="+mn-cs"/>
              </a:rPr>
              <a:t>soit le mode d’envoi que vous utilisez (Net-Entreprise ou la DSN), il faut impérativement</a:t>
            </a:r>
            <a:r>
              <a:rPr lang="fr-FR" sz="1600" kern="1200" baseline="0" dirty="0" smtClean="0">
                <a:solidFill>
                  <a:schemeClr val="tx1"/>
                </a:solidFill>
                <a:effectLst/>
                <a:latin typeface="+mn-lt"/>
                <a:ea typeface="+mn-ea"/>
                <a:cs typeface="+mn-cs"/>
              </a:rPr>
              <a:t> que vous nous transmettiez les éléments de salaire dès réception d’un arrêt d’au moins un jour, </a:t>
            </a:r>
          </a:p>
          <a:p>
            <a:r>
              <a:rPr lang="fr-FR" sz="1600" kern="1200" baseline="0" dirty="0" smtClean="0">
                <a:solidFill>
                  <a:schemeClr val="tx1"/>
                </a:solidFill>
                <a:effectLst/>
                <a:latin typeface="+mn-lt"/>
                <a:ea typeface="+mn-ea"/>
                <a:cs typeface="+mn-cs"/>
              </a:rPr>
              <a:t>2 mais aussi à chaque changement de risque </a:t>
            </a:r>
          </a:p>
          <a:p>
            <a:r>
              <a:rPr lang="fr-FR" sz="1600" kern="1200" baseline="0" dirty="0" smtClean="0">
                <a:solidFill>
                  <a:schemeClr val="tx1"/>
                </a:solidFill>
                <a:effectLst/>
                <a:latin typeface="+mn-lt"/>
                <a:ea typeface="+mn-ea"/>
                <a:cs typeface="+mn-cs"/>
              </a:rPr>
              <a:t>3 et également pour chaque période en cas de fractionnement du congé paternité (le signalement génère les périodes en plus de l’attestation).</a:t>
            </a:r>
          </a:p>
          <a:p>
            <a:endParaRPr lang="fr-FR" sz="1600" kern="1200" baseline="0" dirty="0" smtClean="0">
              <a:solidFill>
                <a:schemeClr val="tx1"/>
              </a:solidFill>
              <a:effectLst/>
              <a:latin typeface="+mn-lt"/>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600" b="0" i="0" u="sng" strike="noStrike" kern="1200" cap="none" spc="0" normalizeH="0" baseline="0" noProof="0" dirty="0" smtClean="0">
                <a:ln>
                  <a:noFill/>
                </a:ln>
                <a:solidFill>
                  <a:srgbClr val="0C419A"/>
                </a:solidFill>
                <a:effectLst/>
                <a:uLnTx/>
                <a:uFillTx/>
                <a:latin typeface="Arial" panose="020B0604020202020204"/>
                <a:ea typeface="+mn-ea"/>
                <a:cs typeface="+mn-cs"/>
              </a:rPr>
              <a:t>4 Si vous ne pratiquez pas la subrogation</a:t>
            </a:r>
            <a:r>
              <a:rPr kumimoji="0" lang="fr-FR" sz="1600" b="0" i="0" u="none" strike="noStrike" kern="1200" cap="none" spc="0" normalizeH="0" baseline="0" noProof="0" dirty="0" smtClean="0">
                <a:ln>
                  <a:noFill/>
                </a:ln>
                <a:solidFill>
                  <a:srgbClr val="0C419A"/>
                </a:solidFill>
                <a:effectLst/>
                <a:uLnTx/>
                <a:uFillTx/>
                <a:latin typeface="Arial" panose="020B0604020202020204"/>
                <a:ea typeface="+mn-ea"/>
                <a:cs typeface="+mn-cs"/>
              </a:rPr>
              <a:t>, vous devez effectuer votre déclaration dans les 5 jours qui suivent la connaissance de l’arrêt.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dirty="0" smtClean="0">
              <a:ln>
                <a:noFill/>
              </a:ln>
              <a:solidFill>
                <a:srgbClr val="0C419A"/>
              </a:solidFill>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600" b="0" i="0" u="sng" strike="noStrike" kern="1200" cap="none" spc="0" normalizeH="0" baseline="0" noProof="0" dirty="0" smtClean="0">
                <a:ln>
                  <a:noFill/>
                </a:ln>
                <a:solidFill>
                  <a:srgbClr val="0C419A"/>
                </a:solidFill>
                <a:effectLst/>
                <a:uLnTx/>
                <a:uFillTx/>
                <a:latin typeface="Arial" panose="020B0604020202020204"/>
                <a:ea typeface="+mn-ea"/>
                <a:cs typeface="+mn-cs"/>
              </a:rPr>
              <a:t>5 Si vous pratiquez la subrogation</a:t>
            </a:r>
            <a:r>
              <a:rPr kumimoji="0" lang="fr-FR" sz="1600" b="0" i="0" u="none" strike="noStrike" kern="1200" cap="none" spc="0" normalizeH="0" baseline="0" noProof="0" dirty="0" smtClean="0">
                <a:ln>
                  <a:noFill/>
                </a:ln>
                <a:solidFill>
                  <a:srgbClr val="0C419A"/>
                </a:solidFill>
                <a:effectLst/>
                <a:uLnTx/>
                <a:uFillTx/>
                <a:latin typeface="Arial" panose="020B0604020202020204"/>
                <a:ea typeface="+mn-ea"/>
                <a:cs typeface="+mn-cs"/>
              </a:rPr>
              <a:t>, en DSN, vous pouvez transmettre vos signalements au fil de l’eau ou attendre l’envoi de la DSN mensuelle pour transmettre vos signalements d’arrêts.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dirty="0" smtClean="0">
              <a:ln>
                <a:noFill/>
              </a:ln>
              <a:solidFill>
                <a:srgbClr val="0C419A"/>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600" i="1" dirty="0" smtClean="0"/>
              <a:t>6 Ne pas réaliser de signalement en cas de prolongation.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dirty="0" smtClean="0">
              <a:ln>
                <a:noFill/>
              </a:ln>
              <a:solidFill>
                <a:srgbClr val="0C419A"/>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smtClean="0">
                <a:ln>
                  <a:noFill/>
                </a:ln>
                <a:solidFill>
                  <a:srgbClr val="0C419A"/>
                </a:solidFill>
                <a:effectLst/>
                <a:uLnTx/>
                <a:uFillTx/>
                <a:latin typeface="Arial" panose="020B0604020202020204"/>
                <a:ea typeface="+mn-ea"/>
                <a:cs typeface="+mn-cs"/>
              </a:rPr>
              <a:t>Sachez que le risque d’erreur en passant par Net-Entreprises est bien supérieur aux évènements en DSN,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smtClean="0">
                <a:ln>
                  <a:noFill/>
                </a:ln>
                <a:solidFill>
                  <a:srgbClr val="0C419A"/>
                </a:solidFill>
                <a:effectLst/>
                <a:uLnTx/>
                <a:uFillTx/>
                <a:latin typeface="Arial" panose="020B0604020202020204"/>
                <a:ea typeface="+mn-ea"/>
                <a:cs typeface="+mn-cs"/>
              </a:rPr>
              <a:t>Nous vous invitons donc à prioriser le signalement DSN au maximum, c’est un gain de temps considérable !</a:t>
            </a:r>
            <a:endParaRPr lang="fr-FR" sz="1600" dirty="0" smtClean="0">
              <a:solidFill>
                <a:schemeClr val="accent6">
                  <a:lumMod val="75000"/>
                </a:schemeClr>
              </a:solidFill>
            </a:endParaRPr>
          </a:p>
        </p:txBody>
      </p:sp>
      <p:sp>
        <p:nvSpPr>
          <p:cNvPr id="4" name="Espace réservé du numéro de diapositive 3"/>
          <p:cNvSpPr>
            <a:spLocks noGrp="1"/>
          </p:cNvSpPr>
          <p:nvPr>
            <p:ph type="sldNum" sz="quarter" idx="10"/>
          </p:nvPr>
        </p:nvSpPr>
        <p:spPr/>
        <p:txBody>
          <a:bodyPr/>
          <a:lstStyle/>
          <a:p>
            <a:fld id="{61FF7FB6-7362-4D37-B90C-94D38C07D604}" type="slidenum">
              <a:rPr lang="fr-FR" smtClean="0"/>
              <a:t>9</a:t>
            </a:fld>
            <a:endParaRPr lang="fr-FR"/>
          </a:p>
        </p:txBody>
      </p:sp>
    </p:spTree>
    <p:extLst>
      <p:ext uri="{BB962C8B-B14F-4D97-AF65-F5344CB8AC3E}">
        <p14:creationId xmlns:p14="http://schemas.microsoft.com/office/powerpoint/2010/main" val="17190590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smtClean="0">
                <a:ln>
                  <a:noFill/>
                </a:ln>
                <a:solidFill>
                  <a:srgbClr val="0C419A"/>
                </a:solidFill>
                <a:effectLst/>
                <a:uLnTx/>
                <a:uFillTx/>
                <a:latin typeface="Arial" panose="020B0604020202020204"/>
                <a:ea typeface="+mn-ea"/>
                <a:cs typeface="+mn-cs"/>
              </a:rPr>
              <a:t>Les éléments enregistrés dans vos DSN mensuelles + ceux saisis dans votre signalement reconstituent l’attestation de salaires</a:t>
            </a:r>
          </a:p>
          <a:p>
            <a:r>
              <a:rPr lang="fr-FR" sz="1600" u="none" strike="sngStrike" dirty="0" smtClean="0">
                <a:solidFill>
                  <a:srgbClr val="FF0000"/>
                </a:solidFill>
              </a:rPr>
              <a:t>nées</a:t>
            </a:r>
            <a:r>
              <a:rPr lang="fr-FR" sz="1600" dirty="0" smtClean="0"/>
              <a:t> saisies manuellement dans votre signalement = signalement arrêt de travail DSN</a:t>
            </a:r>
            <a:endParaRPr lang="fr-FR" sz="1600" kern="1200" dirty="0" smtClean="0">
              <a:solidFill>
                <a:srgbClr val="FF0000"/>
              </a:solidFill>
              <a:latin typeface="+mn-lt"/>
              <a:ea typeface="+mn-ea"/>
              <a:cs typeface="+mn-cs"/>
            </a:endParaRPr>
          </a:p>
          <a:p>
            <a:endParaRPr lang="fr-FR" sz="1600" dirty="0" smtClean="0"/>
          </a:p>
          <a:p>
            <a:r>
              <a:rPr lang="fr-FR" sz="1600" dirty="0" smtClean="0"/>
              <a:t>Dans les blocs DSN vous avez :</a:t>
            </a:r>
          </a:p>
          <a:p>
            <a:r>
              <a:rPr lang="fr-FR" sz="1600" dirty="0" smtClean="0"/>
              <a:t>1 les informations issues de vos DSN mensuelles : rémunération,</a:t>
            </a:r>
            <a:r>
              <a:rPr lang="fr-FR" sz="1600" baseline="0" dirty="0" smtClean="0"/>
              <a:t> heures réelles travaillées, salaires rétablis</a:t>
            </a:r>
            <a:endParaRPr lang="fr-FR" sz="1600" dirty="0" smtClean="0"/>
          </a:p>
          <a:p>
            <a:r>
              <a:rPr lang="fr-FR" sz="1600" dirty="0" smtClean="0"/>
              <a:t>2 et les données saisie lors du</a:t>
            </a:r>
            <a:r>
              <a:rPr lang="fr-FR" sz="1600" baseline="0" dirty="0" smtClean="0"/>
              <a:t> signalement arrêt DSN : motif de l’arrêt, le dernier jour de travail, la date de fin prévisionnelle, le RIB enregistrés dans vos paramètres et les dates de subrogation</a:t>
            </a:r>
            <a:endParaRPr lang="fr-FR" sz="1600" dirty="0" smtClean="0"/>
          </a:p>
        </p:txBody>
      </p:sp>
      <p:sp>
        <p:nvSpPr>
          <p:cNvPr id="4" name="Espace réservé du numéro de diapositive 3"/>
          <p:cNvSpPr>
            <a:spLocks noGrp="1"/>
          </p:cNvSpPr>
          <p:nvPr>
            <p:ph type="sldNum" sz="quarter" idx="10"/>
          </p:nvPr>
        </p:nvSpPr>
        <p:spPr/>
        <p:txBody>
          <a:bodyPr/>
          <a:lstStyle/>
          <a:p>
            <a:fld id="{61FF7FB6-7362-4D37-B90C-94D38C07D604}" type="slidenum">
              <a:rPr lang="fr-FR" smtClean="0"/>
              <a:t>10</a:t>
            </a:fld>
            <a:endParaRPr lang="fr-FR"/>
          </a:p>
        </p:txBody>
      </p:sp>
    </p:spTree>
    <p:extLst>
      <p:ext uri="{BB962C8B-B14F-4D97-AF65-F5344CB8AC3E}">
        <p14:creationId xmlns:p14="http://schemas.microsoft.com/office/powerpoint/2010/main" val="35467045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smtClean="0"/>
              <a:t>Sur votre logiciel de paye, différentes saisies vous seront</a:t>
            </a:r>
            <a:r>
              <a:rPr lang="fr-FR" baseline="0" dirty="0" smtClean="0"/>
              <a:t> demandées</a:t>
            </a:r>
            <a:endParaRPr lang="fr-FR"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b="0" i="0" u="none" strike="noStrike" dirty="0" smtClean="0">
              <a:solidFill>
                <a:srgbClr val="000000"/>
              </a:solidFill>
              <a:effectLst/>
              <a:latin typeface="+mn-lt"/>
            </a:endParaRPr>
          </a:p>
        </p:txBody>
      </p:sp>
      <p:sp>
        <p:nvSpPr>
          <p:cNvPr id="4" name="Espace réservé du numéro de diapositive 3"/>
          <p:cNvSpPr>
            <a:spLocks noGrp="1"/>
          </p:cNvSpPr>
          <p:nvPr>
            <p:ph type="sldNum" sz="quarter" idx="10"/>
          </p:nvPr>
        </p:nvSpPr>
        <p:spPr/>
        <p:txBody>
          <a:bodyPr/>
          <a:lstStyle/>
          <a:p>
            <a:fld id="{61FF7FB6-7362-4D37-B90C-94D38C07D604}" type="slidenum">
              <a:rPr lang="fr-FR" smtClean="0"/>
              <a:t>12</a:t>
            </a:fld>
            <a:endParaRPr lang="fr-FR"/>
          </a:p>
        </p:txBody>
      </p:sp>
    </p:spTree>
    <p:extLst>
      <p:ext uri="{BB962C8B-B14F-4D97-AF65-F5344CB8AC3E}">
        <p14:creationId xmlns:p14="http://schemas.microsoft.com/office/powerpoint/2010/main" val="1730048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1 Le</a:t>
            </a:r>
            <a:r>
              <a:rPr lang="fr-FR" baseline="0" dirty="0" smtClean="0"/>
              <a:t> motif de l’arrêt de travail</a:t>
            </a:r>
          </a:p>
          <a:p>
            <a:r>
              <a:rPr lang="fr-FR" baseline="0" dirty="0" smtClean="0"/>
              <a:t>2 La date du dernier jour travaillé :</a:t>
            </a:r>
          </a:p>
          <a:p>
            <a:r>
              <a:rPr lang="fr-FR" sz="1200" baseline="0" dirty="0" smtClean="0"/>
              <a:t>3 </a:t>
            </a:r>
            <a:r>
              <a:rPr lang="fr-FR" sz="1200" dirty="0" smtClean="0"/>
              <a:t>Votre agent </a:t>
            </a:r>
            <a:r>
              <a:rPr lang="fr-FR" sz="1200" b="1" u="sng" dirty="0" smtClean="0"/>
              <a:t>n’a pas travaillé </a:t>
            </a:r>
            <a:r>
              <a:rPr lang="fr-FR" sz="1200" dirty="0" smtClean="0"/>
              <a:t>le jour de l’arrêt, le dernier jour de l’arrêt est la veille de l’arrêt.</a:t>
            </a:r>
          </a:p>
          <a:p>
            <a:pPr marL="0" indent="0">
              <a:buFont typeface="Wingdings" panose="05000000000000000000" pitchFamily="2" charset="2"/>
              <a:buNone/>
            </a:pPr>
            <a:r>
              <a:rPr lang="fr-FR" sz="1200" dirty="0" smtClean="0"/>
              <a:t>4</a:t>
            </a:r>
            <a:r>
              <a:rPr lang="fr-FR" sz="1200" baseline="0" dirty="0" smtClean="0"/>
              <a:t> </a:t>
            </a:r>
            <a:r>
              <a:rPr lang="fr-FR" sz="1200" dirty="0" smtClean="0"/>
              <a:t>Votre agent </a:t>
            </a:r>
            <a:r>
              <a:rPr lang="fr-FR" sz="1200" b="1" u="sng" dirty="0" smtClean="0"/>
              <a:t>a travaillé </a:t>
            </a:r>
            <a:r>
              <a:rPr lang="fr-FR" sz="1200" dirty="0" smtClean="0"/>
              <a:t>le jour de l’arrêt, le dernier jour travaillé est le jour de l’arrêt.</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b="0" i="0" u="none" strike="noStrike" dirty="0" smtClean="0">
              <a:solidFill>
                <a:srgbClr val="000000"/>
              </a:solidFill>
              <a:effectLst/>
              <a:latin typeface="+mn-lt"/>
            </a:endParaRPr>
          </a:p>
        </p:txBody>
      </p:sp>
      <p:sp>
        <p:nvSpPr>
          <p:cNvPr id="4" name="Espace réservé du numéro de diapositive 3"/>
          <p:cNvSpPr>
            <a:spLocks noGrp="1"/>
          </p:cNvSpPr>
          <p:nvPr>
            <p:ph type="sldNum" sz="quarter" idx="10"/>
          </p:nvPr>
        </p:nvSpPr>
        <p:spPr/>
        <p:txBody>
          <a:bodyPr/>
          <a:lstStyle/>
          <a:p>
            <a:fld id="{61FF7FB6-7362-4D37-B90C-94D38C07D604}" type="slidenum">
              <a:rPr lang="fr-FR" smtClean="0"/>
              <a:t>13</a:t>
            </a:fld>
            <a:endParaRPr lang="fr-FR"/>
          </a:p>
        </p:txBody>
      </p:sp>
    </p:spTree>
    <p:extLst>
      <p:ext uri="{BB962C8B-B14F-4D97-AF65-F5344CB8AC3E}">
        <p14:creationId xmlns:p14="http://schemas.microsoft.com/office/powerpoint/2010/main" val="24508411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buFontTx/>
              <a:buNone/>
            </a:pPr>
            <a:r>
              <a:rPr lang="fr-FR" baseline="0" dirty="0" smtClean="0"/>
              <a:t>Le DJT est très important puisqu’il détermine la période de référence et le point de départ de l’indemnisation, c’est pourquoi nous souhaitions vous faire quelques rappels.</a:t>
            </a:r>
          </a:p>
          <a:p>
            <a:pPr marL="0" indent="0">
              <a:buFontTx/>
              <a:buNone/>
            </a:pPr>
            <a:endParaRPr lang="fr-FR" baseline="0" dirty="0" smtClean="0"/>
          </a:p>
          <a:p>
            <a:pPr marL="0" indent="0">
              <a:buFontTx/>
              <a:buNone/>
            </a:pPr>
            <a:r>
              <a:rPr lang="fr-FR" baseline="0" dirty="0" smtClean="0"/>
              <a:t>Exemple : 1 Mon salarié est absent le vendredi 23/06 au matin pour maladie, le dernier jour de travail à prendre en compte est donc le jeudi 22/06</a:t>
            </a:r>
          </a:p>
          <a:p>
            <a:pPr marL="0" marR="0" lvl="0" indent="0" algn="l" defTabSz="914400" rtl="0" eaLnBrk="1" fontAlgn="auto" latinLnBrk="0" hangingPunct="1">
              <a:lnSpc>
                <a:spcPct val="100000"/>
              </a:lnSpc>
              <a:spcBef>
                <a:spcPts val="0"/>
              </a:spcBef>
              <a:spcAft>
                <a:spcPts val="0"/>
              </a:spcAft>
              <a:buClrTx/>
              <a:buSzTx/>
              <a:buFontTx/>
              <a:buNone/>
              <a:tabLst/>
              <a:defRPr/>
            </a:pPr>
            <a:r>
              <a:rPr lang="fr-FR" baseline="0" dirty="0" smtClean="0"/>
              <a:t>                 2 Mon salarié </a:t>
            </a:r>
            <a:r>
              <a:rPr lang="fr-FR" sz="1200" b="0" dirty="0" smtClean="0"/>
              <a:t>a travaillé jusqu’ au vendredi</a:t>
            </a:r>
            <a:r>
              <a:rPr lang="fr-FR" sz="1200" b="0" baseline="0" dirty="0" smtClean="0"/>
              <a:t> 23/06, Il présente une prescription médicale à compter du lundi 26/06 et il</a:t>
            </a:r>
            <a:r>
              <a:rPr lang="fr-FR" sz="1200" b="0" dirty="0" smtClean="0"/>
              <a:t> ne travaille jamais le week-end</a:t>
            </a:r>
            <a:r>
              <a:rPr lang="fr-FR" sz="1200" b="0" baseline="0" dirty="0" smtClean="0"/>
              <a:t> : le DJT est bien le dimanche 25/06</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fr-FR" baseline="0" dirty="0" smtClean="0"/>
              <a:t>La règle générale c’est que si votre salarié n’a pas travaillé le jour de l’arrêt, le dernier jour de travail se situe la veille de la prescription de l’arrêt même s’il s’agit d’un week-end ou d’un jour férié,</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b="0" i="0" u="none" strike="noStrike" dirty="0" smtClean="0">
              <a:solidFill>
                <a:srgbClr val="000000"/>
              </a:solidFill>
              <a:effectLst/>
              <a:latin typeface="+mn-lt"/>
            </a:endParaRPr>
          </a:p>
        </p:txBody>
      </p:sp>
      <p:sp>
        <p:nvSpPr>
          <p:cNvPr id="4" name="Espace réservé du numéro de diapositive 3"/>
          <p:cNvSpPr>
            <a:spLocks noGrp="1"/>
          </p:cNvSpPr>
          <p:nvPr>
            <p:ph type="sldNum" sz="quarter" idx="10"/>
          </p:nvPr>
        </p:nvSpPr>
        <p:spPr/>
        <p:txBody>
          <a:bodyPr/>
          <a:lstStyle/>
          <a:p>
            <a:fld id="{61FF7FB6-7362-4D37-B90C-94D38C07D604}" type="slidenum">
              <a:rPr lang="fr-FR" smtClean="0"/>
              <a:t>14</a:t>
            </a:fld>
            <a:endParaRPr lang="fr-FR"/>
          </a:p>
        </p:txBody>
      </p:sp>
    </p:spTree>
    <p:extLst>
      <p:ext uri="{BB962C8B-B14F-4D97-AF65-F5344CB8AC3E}">
        <p14:creationId xmlns:p14="http://schemas.microsoft.com/office/powerpoint/2010/main" val="30764896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buFont typeface="Wingdings" panose="05000000000000000000" pitchFamily="2" charset="2"/>
              <a:buNone/>
            </a:pPr>
            <a:r>
              <a:rPr lang="fr-FR" b="0" dirty="0" smtClean="0"/>
              <a:t>1 </a:t>
            </a:r>
            <a:r>
              <a:rPr lang="fr-FR" sz="1200" b="0" dirty="0" smtClean="0">
                <a:solidFill>
                  <a:schemeClr val="tx1"/>
                </a:solidFill>
              </a:rPr>
              <a:t>L’arrêt de travail débute le jeudi 12. Votre salarié était en congés payés du 03 au 20. </a:t>
            </a:r>
            <a:r>
              <a:rPr lang="fr-FR" sz="1200" b="0" dirty="0" smtClean="0">
                <a:solidFill>
                  <a:schemeClr val="accent4"/>
                </a:solidFill>
              </a:rPr>
              <a:t>Le DJT est le mercredi 11</a:t>
            </a:r>
          </a:p>
          <a:p>
            <a:pPr>
              <a:buFont typeface="Wingdings" panose="05000000000000000000" pitchFamily="2" charset="2"/>
              <a:buNone/>
            </a:pPr>
            <a:r>
              <a:rPr lang="fr-FR" sz="1200" b="0" dirty="0" smtClean="0">
                <a:solidFill>
                  <a:schemeClr val="accent4"/>
                </a:solidFill>
              </a:rPr>
              <a:t>2  L’arrêt de travail débute le jeudi 22.  Votre salarié a travaillé le jour de la prescription médicale d’arrêt de travail le jeudi 22, Le DJT est le jeudi 22</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b="0" i="0" u="none" strike="noStrike" dirty="0" smtClean="0">
              <a:solidFill>
                <a:srgbClr val="000000"/>
              </a:solidFill>
              <a:effectLst/>
              <a:latin typeface="+mn-lt"/>
            </a:endParaRPr>
          </a:p>
        </p:txBody>
      </p:sp>
      <p:sp>
        <p:nvSpPr>
          <p:cNvPr id="4" name="Espace réservé du numéro de diapositive 3"/>
          <p:cNvSpPr>
            <a:spLocks noGrp="1"/>
          </p:cNvSpPr>
          <p:nvPr>
            <p:ph type="sldNum" sz="quarter" idx="10"/>
          </p:nvPr>
        </p:nvSpPr>
        <p:spPr/>
        <p:txBody>
          <a:bodyPr/>
          <a:lstStyle/>
          <a:p>
            <a:fld id="{61FF7FB6-7362-4D37-B90C-94D38C07D604}" type="slidenum">
              <a:rPr lang="fr-FR" smtClean="0"/>
              <a:t>15</a:t>
            </a:fld>
            <a:endParaRPr lang="fr-FR"/>
          </a:p>
        </p:txBody>
      </p:sp>
    </p:spTree>
    <p:extLst>
      <p:ext uri="{BB962C8B-B14F-4D97-AF65-F5344CB8AC3E}">
        <p14:creationId xmlns:p14="http://schemas.microsoft.com/office/powerpoint/2010/main" val="296244170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pic>
        <p:nvPicPr>
          <p:cNvPr id="30" name="Image 29"/>
          <p:cNvPicPr>
            <a:picLocks noChangeAspect="1"/>
          </p:cNvPicPr>
          <p:nvPr userDrawn="1"/>
        </p:nvPicPr>
        <p:blipFill>
          <a:blip r:embed="rId2"/>
          <a:stretch>
            <a:fillRect/>
          </a:stretch>
        </p:blipFill>
        <p:spPr>
          <a:xfrm>
            <a:off x="-23832" y="24681"/>
            <a:ext cx="12237341" cy="6907363"/>
          </a:xfrm>
          <a:prstGeom prst="rect">
            <a:avLst/>
          </a:prstGeom>
        </p:spPr>
      </p:pic>
      <p:sp>
        <p:nvSpPr>
          <p:cNvPr id="5" name="Espace réservé du numéro de diapositive 4"/>
          <p:cNvSpPr>
            <a:spLocks noGrp="1"/>
          </p:cNvSpPr>
          <p:nvPr>
            <p:ph type="sldNum" sz="quarter" idx="12"/>
          </p:nvPr>
        </p:nvSpPr>
        <p:spPr>
          <a:xfrm>
            <a:off x="4605711" y="6417624"/>
            <a:ext cx="2743200" cy="365125"/>
          </a:xfrm>
        </p:spPr>
        <p:txBody>
          <a:bodyPr/>
          <a:lstStyle>
            <a:lvl1pPr>
              <a:defRPr>
                <a:latin typeface="Montserrat Classic"/>
              </a:defRPr>
            </a:lvl1pPr>
          </a:lstStyle>
          <a:p>
            <a:fld id="{A26E8B59-5CF2-4813-AAE7-227B98FBFEF3}" type="slidenum">
              <a:rPr lang="fr-FR" smtClean="0"/>
              <a:pPr/>
              <a:t>‹N°›</a:t>
            </a:fld>
            <a:endParaRPr lang="fr-FR"/>
          </a:p>
        </p:txBody>
      </p:sp>
      <p:sp>
        <p:nvSpPr>
          <p:cNvPr id="6" name="Titre 1"/>
          <p:cNvSpPr>
            <a:spLocks noGrp="1"/>
          </p:cNvSpPr>
          <p:nvPr>
            <p:ph type="title" hasCustomPrompt="1"/>
          </p:nvPr>
        </p:nvSpPr>
        <p:spPr>
          <a:xfrm>
            <a:off x="251671" y="535947"/>
            <a:ext cx="10515600" cy="1158873"/>
          </a:xfrm>
        </p:spPr>
        <p:txBody>
          <a:bodyPr anchor="b"/>
          <a:lstStyle>
            <a:lvl1pPr>
              <a:defRPr sz="6000" b="1">
                <a:solidFill>
                  <a:srgbClr val="002060"/>
                </a:solidFill>
                <a:latin typeface="Montserrat Classic"/>
              </a:defRPr>
            </a:lvl1pPr>
          </a:lstStyle>
          <a:p>
            <a:r>
              <a:rPr lang="fr-FR"/>
              <a:t>Titre</a:t>
            </a:r>
          </a:p>
        </p:txBody>
      </p:sp>
      <p:pic>
        <p:nvPicPr>
          <p:cNvPr id="15" name="Image 14">
            <a:extLst>
              <a:ext uri="{FF2B5EF4-FFF2-40B4-BE49-F238E27FC236}">
                <a16:creationId xmlns:a16="http://schemas.microsoft.com/office/drawing/2014/main" id="{E96BBA82-9F25-EB98-9AA6-0AA48B169475}"/>
              </a:ext>
            </a:extLst>
          </p:cNvPr>
          <p:cNvPicPr>
            <a:picLocks noChangeAspect="1"/>
          </p:cNvPicPr>
          <p:nvPr userDrawn="1"/>
        </p:nvPicPr>
        <p:blipFill>
          <a:blip r:embed="rId3"/>
          <a:stretch>
            <a:fillRect/>
          </a:stretch>
        </p:blipFill>
        <p:spPr>
          <a:xfrm>
            <a:off x="-23832" y="49361"/>
            <a:ext cx="12250252" cy="6858001"/>
          </a:xfrm>
          <a:prstGeom prst="rect">
            <a:avLst/>
          </a:prstGeom>
        </p:spPr>
      </p:pic>
      <p:grpSp>
        <p:nvGrpSpPr>
          <p:cNvPr id="16" name="Groupe 15">
            <a:extLst>
              <a:ext uri="{FF2B5EF4-FFF2-40B4-BE49-F238E27FC236}">
                <a16:creationId xmlns:a16="http://schemas.microsoft.com/office/drawing/2014/main" id="{254345AC-015A-A616-477C-1FCB6BCAB5F7}"/>
              </a:ext>
            </a:extLst>
          </p:cNvPr>
          <p:cNvGrpSpPr/>
          <p:nvPr userDrawn="1"/>
        </p:nvGrpSpPr>
        <p:grpSpPr>
          <a:xfrm>
            <a:off x="434237" y="401357"/>
            <a:ext cx="7687765" cy="898498"/>
            <a:chOff x="255463" y="190640"/>
            <a:chExt cx="5199084" cy="625194"/>
          </a:xfrm>
        </p:grpSpPr>
        <p:sp>
          <p:nvSpPr>
            <p:cNvPr id="17" name="Rectangle 16">
              <a:extLst>
                <a:ext uri="{FF2B5EF4-FFF2-40B4-BE49-F238E27FC236}">
                  <a16:creationId xmlns:a16="http://schemas.microsoft.com/office/drawing/2014/main" id="{15FFB604-D956-07FB-5A56-8D3ACEE60041}"/>
                </a:ext>
              </a:extLst>
            </p:cNvPr>
            <p:cNvSpPr/>
            <p:nvPr userDrawn="1"/>
          </p:nvSpPr>
          <p:spPr>
            <a:xfrm>
              <a:off x="265295" y="190640"/>
              <a:ext cx="5189252" cy="62519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8" name="Groupe 17">
              <a:extLst>
                <a:ext uri="{FF2B5EF4-FFF2-40B4-BE49-F238E27FC236}">
                  <a16:creationId xmlns:a16="http://schemas.microsoft.com/office/drawing/2014/main" id="{369FEF5B-2DEF-E6BA-34EF-3E96E959E0D3}"/>
                </a:ext>
              </a:extLst>
            </p:cNvPr>
            <p:cNvGrpSpPr/>
            <p:nvPr userDrawn="1"/>
          </p:nvGrpSpPr>
          <p:grpSpPr>
            <a:xfrm>
              <a:off x="255463" y="190641"/>
              <a:ext cx="5199084" cy="622202"/>
              <a:chOff x="2861184" y="5440006"/>
              <a:chExt cx="5199084" cy="622202"/>
            </a:xfrm>
          </p:grpSpPr>
          <p:sp>
            <p:nvSpPr>
              <p:cNvPr id="19" name="Freeform 13">
                <a:extLst>
                  <a:ext uri="{FF2B5EF4-FFF2-40B4-BE49-F238E27FC236}">
                    <a16:creationId xmlns:a16="http://schemas.microsoft.com/office/drawing/2014/main" id="{6515DF02-F88B-BD0D-6D1D-A55DE6D2A135}"/>
                  </a:ext>
                </a:extLst>
              </p:cNvPr>
              <p:cNvSpPr/>
              <p:nvPr userDrawn="1"/>
            </p:nvSpPr>
            <p:spPr>
              <a:xfrm>
                <a:off x="2861184" y="5440006"/>
                <a:ext cx="619433" cy="622202"/>
              </a:xfrm>
              <a:custGeom>
                <a:avLst/>
                <a:gdLst/>
                <a:ahLst/>
                <a:cxnLst/>
                <a:rect l="l" t="t" r="r" b="b"/>
                <a:pathLst>
                  <a:path w="2736486" h="1162438">
                    <a:moveTo>
                      <a:pt x="0" y="0"/>
                    </a:moveTo>
                    <a:lnTo>
                      <a:pt x="2736486" y="0"/>
                    </a:lnTo>
                    <a:lnTo>
                      <a:pt x="2736486" y="1162438"/>
                    </a:lnTo>
                    <a:lnTo>
                      <a:pt x="0" y="1162438"/>
                    </a:lnTo>
                    <a:lnTo>
                      <a:pt x="0" y="0"/>
                    </a:lnTo>
                    <a:close/>
                  </a:path>
                </a:pathLst>
              </a:custGeom>
              <a:blipFill>
                <a:blip r:embed="rId4"/>
                <a:stretch>
                  <a:fillRect l="-7251" t="-54249" r="-169983" b="-63165"/>
                </a:stretch>
              </a:blipFill>
            </p:spPr>
          </p:sp>
          <p:sp>
            <p:nvSpPr>
              <p:cNvPr id="20" name="ZoneTexte 19">
                <a:extLst>
                  <a:ext uri="{FF2B5EF4-FFF2-40B4-BE49-F238E27FC236}">
                    <a16:creationId xmlns:a16="http://schemas.microsoft.com/office/drawing/2014/main" id="{FCE5F6FB-7A24-5FAF-20AB-C9FB2B10C095}"/>
                  </a:ext>
                </a:extLst>
              </p:cNvPr>
              <p:cNvSpPr txBox="1"/>
              <p:nvPr userDrawn="1"/>
            </p:nvSpPr>
            <p:spPr>
              <a:xfrm>
                <a:off x="3392129" y="5500068"/>
                <a:ext cx="4668139" cy="492562"/>
              </a:xfrm>
              <a:prstGeom prst="rect">
                <a:avLst/>
              </a:prstGeom>
              <a:noFill/>
            </p:spPr>
            <p:txBody>
              <a:bodyPr wrap="square" rtlCol="0">
                <a:spAutoFit/>
              </a:bodyPr>
              <a:lstStyle/>
              <a:p>
                <a:r>
                  <a:rPr lang="fr-FR" sz="4000" b="1">
                    <a:solidFill>
                      <a:srgbClr val="002060"/>
                    </a:solidFill>
                    <a:effectLst>
                      <a:outerShdw blurRad="38100" dist="38100" dir="2700000" algn="tl">
                        <a:srgbClr val="000000">
                          <a:alpha val="43137"/>
                        </a:srgbClr>
                      </a:outerShdw>
                    </a:effectLst>
                    <a:latin typeface="Montserrat Classic"/>
                  </a:rPr>
                  <a:t>L’e-Rdv de la protection sociale</a:t>
                </a:r>
              </a:p>
            </p:txBody>
          </p:sp>
        </p:grpSp>
      </p:grpSp>
      <p:sp>
        <p:nvSpPr>
          <p:cNvPr id="23" name="Rectangle 22">
            <a:extLst>
              <a:ext uri="{FF2B5EF4-FFF2-40B4-BE49-F238E27FC236}">
                <a16:creationId xmlns:a16="http://schemas.microsoft.com/office/drawing/2014/main" id="{93BCA9E3-06ED-B8E4-BA80-FF3BF5CF54CF}"/>
              </a:ext>
            </a:extLst>
          </p:cNvPr>
          <p:cNvSpPr/>
          <p:nvPr userDrawn="1"/>
        </p:nvSpPr>
        <p:spPr>
          <a:xfrm>
            <a:off x="485586" y="5029713"/>
            <a:ext cx="4611506" cy="97768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5" name="Image 24">
            <a:extLst>
              <a:ext uri="{FF2B5EF4-FFF2-40B4-BE49-F238E27FC236}">
                <a16:creationId xmlns:a16="http://schemas.microsoft.com/office/drawing/2014/main" id="{2C5600E4-331B-A7ED-5576-B64DCCC6C3FC}"/>
              </a:ext>
            </a:extLst>
          </p:cNvPr>
          <p:cNvPicPr>
            <a:picLocks noChangeAspect="1"/>
          </p:cNvPicPr>
          <p:nvPr userDrawn="1"/>
        </p:nvPicPr>
        <p:blipFill>
          <a:blip r:embed="rId5">
            <a:extLst>
              <a:ext uri="{28A0092B-C50C-407E-A947-70E740481C1C}">
                <a14:useLocalDpi xmlns:a14="http://schemas.microsoft.com/office/drawing/2010/main" val="0"/>
              </a:ext>
            </a:extLst>
          </a:blip>
          <a:srcRect l="1" r="50047" b="-11264"/>
          <a:stretch>
            <a:fillRect/>
          </a:stretch>
        </p:blipFill>
        <p:spPr>
          <a:xfrm>
            <a:off x="485586" y="4491496"/>
            <a:ext cx="4285527" cy="800225"/>
          </a:xfrm>
          <a:prstGeom prst="rect">
            <a:avLst/>
          </a:prstGeom>
        </p:spPr>
      </p:pic>
      <p:pic>
        <p:nvPicPr>
          <p:cNvPr id="26" name="Image 25">
            <a:extLst>
              <a:ext uri="{FF2B5EF4-FFF2-40B4-BE49-F238E27FC236}">
                <a16:creationId xmlns:a16="http://schemas.microsoft.com/office/drawing/2014/main" id="{1C6B6D0F-2B12-6C7F-D86B-B9FD05C8F118}"/>
              </a:ext>
            </a:extLst>
          </p:cNvPr>
          <p:cNvPicPr>
            <a:picLocks noChangeAspect="1"/>
          </p:cNvPicPr>
          <p:nvPr userDrawn="1"/>
        </p:nvPicPr>
        <p:blipFill>
          <a:blip r:embed="rId5">
            <a:extLst>
              <a:ext uri="{28A0092B-C50C-407E-A947-70E740481C1C}">
                <a14:useLocalDpi xmlns:a14="http://schemas.microsoft.com/office/drawing/2010/main" val="0"/>
              </a:ext>
            </a:extLst>
          </a:blip>
          <a:srcRect l="51157" b="11692"/>
          <a:stretch>
            <a:fillRect/>
          </a:stretch>
        </p:blipFill>
        <p:spPr>
          <a:xfrm>
            <a:off x="3156850" y="5082878"/>
            <a:ext cx="3446762" cy="522416"/>
          </a:xfrm>
          <a:prstGeom prst="rect">
            <a:avLst/>
          </a:prstGeom>
        </p:spPr>
      </p:pic>
      <p:cxnSp>
        <p:nvCxnSpPr>
          <p:cNvPr id="28" name="Connecteur droit 27">
            <a:extLst>
              <a:ext uri="{FF2B5EF4-FFF2-40B4-BE49-F238E27FC236}">
                <a16:creationId xmlns:a16="http://schemas.microsoft.com/office/drawing/2014/main" id="{13F9A3EC-CE12-8C69-54A4-406CF8FA2B56}"/>
              </a:ext>
            </a:extLst>
          </p:cNvPr>
          <p:cNvCxnSpPr/>
          <p:nvPr userDrawn="1"/>
        </p:nvCxnSpPr>
        <p:spPr>
          <a:xfrm>
            <a:off x="3307668" y="5104658"/>
            <a:ext cx="1362999" cy="0"/>
          </a:xfrm>
          <a:prstGeom prst="line">
            <a:avLst/>
          </a:prstGeom>
          <a:ln w="381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5983C61D-F857-6A22-0685-5D7430764622}"/>
              </a:ext>
            </a:extLst>
          </p:cNvPr>
          <p:cNvSpPr/>
          <p:nvPr userDrawn="1"/>
        </p:nvSpPr>
        <p:spPr>
          <a:xfrm>
            <a:off x="589935" y="2507226"/>
            <a:ext cx="8455742" cy="148501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Espace réservé du texte 2">
            <a:extLst>
              <a:ext uri="{FF2B5EF4-FFF2-40B4-BE49-F238E27FC236}">
                <a16:creationId xmlns:a16="http://schemas.microsoft.com/office/drawing/2014/main" id="{0AD1DC73-6390-190B-68C7-B0FF10F4E8B3}"/>
              </a:ext>
            </a:extLst>
          </p:cNvPr>
          <p:cNvSpPr>
            <a:spLocks noGrp="1"/>
          </p:cNvSpPr>
          <p:nvPr>
            <p:ph type="body" sz="quarter" idx="13" hasCustomPrompt="1"/>
          </p:nvPr>
        </p:nvSpPr>
        <p:spPr>
          <a:xfrm>
            <a:off x="426125" y="2429360"/>
            <a:ext cx="8689975" cy="1554163"/>
          </a:xfrm>
        </p:spPr>
        <p:txBody>
          <a:bodyPr/>
          <a:lstStyle>
            <a:lvl1pPr marL="0" indent="0">
              <a:buNone/>
              <a:defRPr sz="4800" b="1">
                <a:solidFill>
                  <a:srgbClr val="002060"/>
                </a:solidFill>
                <a:effectLst>
                  <a:outerShdw blurRad="38100" dist="38100" dir="2700000" algn="tl">
                    <a:srgbClr val="000000">
                      <a:alpha val="43137"/>
                    </a:srgbClr>
                  </a:outerShdw>
                </a:effectLst>
                <a:latin typeface="Montserrat Classic"/>
              </a:defRPr>
            </a:lvl1pPr>
          </a:lstStyle>
          <a:p>
            <a:pPr lvl="0"/>
            <a:r>
              <a:rPr lang="fr-FR"/>
              <a:t>Titre</a:t>
            </a:r>
          </a:p>
        </p:txBody>
      </p:sp>
    </p:spTree>
    <p:extLst>
      <p:ext uri="{BB962C8B-B14F-4D97-AF65-F5344CB8AC3E}">
        <p14:creationId xmlns:p14="http://schemas.microsoft.com/office/powerpoint/2010/main" val="9407162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mage avec légende">
    <p:spTree>
      <p:nvGrpSpPr>
        <p:cNvPr id="1" name=""/>
        <p:cNvGrpSpPr/>
        <p:nvPr/>
      </p:nvGrpSpPr>
      <p:grpSpPr>
        <a:xfrm>
          <a:off x="0" y="0"/>
          <a:ext cx="0" cy="0"/>
          <a:chOff x="0" y="0"/>
          <a:chExt cx="0" cy="0"/>
        </a:xfrm>
      </p:grpSpPr>
      <p:pic>
        <p:nvPicPr>
          <p:cNvPr id="24" name="Image 23"/>
          <p:cNvPicPr>
            <a:picLocks noChangeAspect="1"/>
          </p:cNvPicPr>
          <p:nvPr userDrawn="1"/>
        </p:nvPicPr>
        <p:blipFill>
          <a:blip r:embed="rId2"/>
          <a:stretch>
            <a:fillRect/>
          </a:stretch>
        </p:blipFill>
        <p:spPr>
          <a:xfrm>
            <a:off x="0" y="28702"/>
            <a:ext cx="12192000" cy="6829298"/>
          </a:xfrm>
          <a:prstGeom prst="rect">
            <a:avLst/>
          </a:prstGeom>
        </p:spPr>
      </p:pic>
      <p:grpSp>
        <p:nvGrpSpPr>
          <p:cNvPr id="8" name="Group 4"/>
          <p:cNvGrpSpPr/>
          <p:nvPr userDrawn="1"/>
        </p:nvGrpSpPr>
        <p:grpSpPr>
          <a:xfrm>
            <a:off x="807863" y="3747324"/>
            <a:ext cx="10704435" cy="2227418"/>
            <a:chOff x="0" y="0"/>
            <a:chExt cx="3381026" cy="956945"/>
          </a:xfrm>
        </p:grpSpPr>
        <p:sp>
          <p:nvSpPr>
            <p:cNvPr id="9" name="Freeform 5"/>
            <p:cNvSpPr/>
            <p:nvPr/>
          </p:nvSpPr>
          <p:spPr>
            <a:xfrm>
              <a:off x="0" y="0"/>
              <a:ext cx="3381027" cy="956945"/>
            </a:xfrm>
            <a:custGeom>
              <a:avLst/>
              <a:gdLst/>
              <a:ahLst/>
              <a:cxnLst/>
              <a:rect l="l" t="t" r="r" b="b"/>
              <a:pathLst>
                <a:path w="3381027" h="956945">
                  <a:moveTo>
                    <a:pt x="3256566" y="956945"/>
                  </a:moveTo>
                  <a:lnTo>
                    <a:pt x="124460" y="956945"/>
                  </a:lnTo>
                  <a:cubicBezTo>
                    <a:pt x="55880" y="956945"/>
                    <a:pt x="0" y="901065"/>
                    <a:pt x="0" y="832485"/>
                  </a:cubicBezTo>
                  <a:lnTo>
                    <a:pt x="0" y="124460"/>
                  </a:lnTo>
                  <a:cubicBezTo>
                    <a:pt x="0" y="55880"/>
                    <a:pt x="55880" y="0"/>
                    <a:pt x="124460" y="0"/>
                  </a:cubicBezTo>
                  <a:lnTo>
                    <a:pt x="3256566" y="0"/>
                  </a:lnTo>
                  <a:cubicBezTo>
                    <a:pt x="3325146" y="0"/>
                    <a:pt x="3381027" y="55880"/>
                    <a:pt x="3381027" y="124460"/>
                  </a:cubicBezTo>
                  <a:lnTo>
                    <a:pt x="3381027" y="832485"/>
                  </a:lnTo>
                  <a:cubicBezTo>
                    <a:pt x="3381027" y="901065"/>
                    <a:pt x="3325146" y="956945"/>
                    <a:pt x="3256566" y="956945"/>
                  </a:cubicBezTo>
                  <a:close/>
                </a:path>
              </a:pathLst>
            </a:custGeom>
            <a:solidFill>
              <a:srgbClr val="21B6C3"/>
            </a:solidFill>
          </p:spPr>
        </p:sp>
      </p:grpSp>
      <p:grpSp>
        <p:nvGrpSpPr>
          <p:cNvPr id="10" name="Group 6"/>
          <p:cNvGrpSpPr/>
          <p:nvPr userDrawn="1"/>
        </p:nvGrpSpPr>
        <p:grpSpPr>
          <a:xfrm>
            <a:off x="725245" y="1291823"/>
            <a:ext cx="10741510" cy="2227418"/>
            <a:chOff x="0" y="0"/>
            <a:chExt cx="3381026" cy="956945"/>
          </a:xfrm>
        </p:grpSpPr>
        <p:sp>
          <p:nvSpPr>
            <p:cNvPr id="11" name="Freeform 7"/>
            <p:cNvSpPr/>
            <p:nvPr/>
          </p:nvSpPr>
          <p:spPr>
            <a:xfrm>
              <a:off x="0" y="0"/>
              <a:ext cx="3381027" cy="956945"/>
            </a:xfrm>
            <a:custGeom>
              <a:avLst/>
              <a:gdLst/>
              <a:ahLst/>
              <a:cxnLst/>
              <a:rect l="l" t="t" r="r" b="b"/>
              <a:pathLst>
                <a:path w="3381027" h="956945">
                  <a:moveTo>
                    <a:pt x="3256566" y="956945"/>
                  </a:moveTo>
                  <a:lnTo>
                    <a:pt x="124460" y="956945"/>
                  </a:lnTo>
                  <a:cubicBezTo>
                    <a:pt x="55880" y="956945"/>
                    <a:pt x="0" y="901065"/>
                    <a:pt x="0" y="832485"/>
                  </a:cubicBezTo>
                  <a:lnTo>
                    <a:pt x="0" y="124460"/>
                  </a:lnTo>
                  <a:cubicBezTo>
                    <a:pt x="0" y="55880"/>
                    <a:pt x="55880" y="0"/>
                    <a:pt x="124460" y="0"/>
                  </a:cubicBezTo>
                  <a:lnTo>
                    <a:pt x="3256566" y="0"/>
                  </a:lnTo>
                  <a:cubicBezTo>
                    <a:pt x="3325146" y="0"/>
                    <a:pt x="3381027" y="55880"/>
                    <a:pt x="3381027" y="124460"/>
                  </a:cubicBezTo>
                  <a:lnTo>
                    <a:pt x="3381027" y="832485"/>
                  </a:lnTo>
                  <a:cubicBezTo>
                    <a:pt x="3381027" y="901065"/>
                    <a:pt x="3325146" y="956945"/>
                    <a:pt x="3256566" y="956945"/>
                  </a:cubicBezTo>
                  <a:close/>
                </a:path>
              </a:pathLst>
            </a:custGeom>
            <a:solidFill>
              <a:srgbClr val="0096FF"/>
            </a:solidFill>
          </p:spPr>
        </p:sp>
      </p:grpSp>
      <p:grpSp>
        <p:nvGrpSpPr>
          <p:cNvPr id="12" name="Group 8"/>
          <p:cNvGrpSpPr/>
          <p:nvPr userDrawn="1"/>
        </p:nvGrpSpPr>
        <p:grpSpPr>
          <a:xfrm>
            <a:off x="2465474" y="1521243"/>
            <a:ext cx="8662777" cy="1768578"/>
            <a:chOff x="0" y="0"/>
            <a:chExt cx="3381026" cy="956945"/>
          </a:xfrm>
        </p:grpSpPr>
        <p:sp>
          <p:nvSpPr>
            <p:cNvPr id="13" name="Freeform 9"/>
            <p:cNvSpPr/>
            <p:nvPr/>
          </p:nvSpPr>
          <p:spPr>
            <a:xfrm>
              <a:off x="0" y="0"/>
              <a:ext cx="3381027" cy="956945"/>
            </a:xfrm>
            <a:custGeom>
              <a:avLst/>
              <a:gdLst/>
              <a:ahLst/>
              <a:cxnLst/>
              <a:rect l="l" t="t" r="r" b="b"/>
              <a:pathLst>
                <a:path w="3381027" h="956945">
                  <a:moveTo>
                    <a:pt x="3256566" y="956945"/>
                  </a:moveTo>
                  <a:lnTo>
                    <a:pt x="124460" y="956945"/>
                  </a:lnTo>
                  <a:cubicBezTo>
                    <a:pt x="55880" y="956945"/>
                    <a:pt x="0" y="901065"/>
                    <a:pt x="0" y="832485"/>
                  </a:cubicBezTo>
                  <a:lnTo>
                    <a:pt x="0" y="124460"/>
                  </a:lnTo>
                  <a:cubicBezTo>
                    <a:pt x="0" y="55880"/>
                    <a:pt x="55880" y="0"/>
                    <a:pt x="124460" y="0"/>
                  </a:cubicBezTo>
                  <a:lnTo>
                    <a:pt x="3256566" y="0"/>
                  </a:lnTo>
                  <a:cubicBezTo>
                    <a:pt x="3325146" y="0"/>
                    <a:pt x="3381027" y="55880"/>
                    <a:pt x="3381027" y="124460"/>
                  </a:cubicBezTo>
                  <a:lnTo>
                    <a:pt x="3381027" y="832485"/>
                  </a:lnTo>
                  <a:cubicBezTo>
                    <a:pt x="3381027" y="901065"/>
                    <a:pt x="3325146" y="956945"/>
                    <a:pt x="3256566" y="956945"/>
                  </a:cubicBezTo>
                  <a:close/>
                </a:path>
              </a:pathLst>
            </a:custGeom>
            <a:solidFill>
              <a:srgbClr val="FFFFFF"/>
            </a:solidFill>
          </p:spPr>
        </p:sp>
      </p:grpSp>
      <p:grpSp>
        <p:nvGrpSpPr>
          <p:cNvPr id="14" name="Group 10"/>
          <p:cNvGrpSpPr/>
          <p:nvPr userDrawn="1"/>
        </p:nvGrpSpPr>
        <p:grpSpPr>
          <a:xfrm>
            <a:off x="2465474" y="3978636"/>
            <a:ext cx="8662774" cy="1764793"/>
            <a:chOff x="0" y="0"/>
            <a:chExt cx="3381026" cy="956945"/>
          </a:xfrm>
        </p:grpSpPr>
        <p:sp>
          <p:nvSpPr>
            <p:cNvPr id="15" name="Freeform 11"/>
            <p:cNvSpPr/>
            <p:nvPr/>
          </p:nvSpPr>
          <p:spPr>
            <a:xfrm>
              <a:off x="0" y="0"/>
              <a:ext cx="3381027" cy="956945"/>
            </a:xfrm>
            <a:custGeom>
              <a:avLst/>
              <a:gdLst/>
              <a:ahLst/>
              <a:cxnLst/>
              <a:rect l="l" t="t" r="r" b="b"/>
              <a:pathLst>
                <a:path w="3381027" h="956945">
                  <a:moveTo>
                    <a:pt x="3256566" y="956945"/>
                  </a:moveTo>
                  <a:lnTo>
                    <a:pt x="124460" y="956945"/>
                  </a:lnTo>
                  <a:cubicBezTo>
                    <a:pt x="55880" y="956945"/>
                    <a:pt x="0" y="901065"/>
                    <a:pt x="0" y="832485"/>
                  </a:cubicBezTo>
                  <a:lnTo>
                    <a:pt x="0" y="124460"/>
                  </a:lnTo>
                  <a:cubicBezTo>
                    <a:pt x="0" y="55880"/>
                    <a:pt x="55880" y="0"/>
                    <a:pt x="124460" y="0"/>
                  </a:cubicBezTo>
                  <a:lnTo>
                    <a:pt x="3256566" y="0"/>
                  </a:lnTo>
                  <a:cubicBezTo>
                    <a:pt x="3325146" y="0"/>
                    <a:pt x="3381027" y="55880"/>
                    <a:pt x="3381027" y="124460"/>
                  </a:cubicBezTo>
                  <a:lnTo>
                    <a:pt x="3381027" y="832485"/>
                  </a:lnTo>
                  <a:cubicBezTo>
                    <a:pt x="3381027" y="901065"/>
                    <a:pt x="3325146" y="956945"/>
                    <a:pt x="3256566" y="956945"/>
                  </a:cubicBezTo>
                  <a:close/>
                </a:path>
              </a:pathLst>
            </a:custGeom>
            <a:solidFill>
              <a:srgbClr val="FFFFFF"/>
            </a:solidFill>
          </p:spPr>
        </p:sp>
      </p:grpSp>
      <p:grpSp>
        <p:nvGrpSpPr>
          <p:cNvPr id="16" name="Group 20"/>
          <p:cNvGrpSpPr/>
          <p:nvPr userDrawn="1"/>
        </p:nvGrpSpPr>
        <p:grpSpPr>
          <a:xfrm>
            <a:off x="1004294" y="1435608"/>
            <a:ext cx="1237371" cy="1854213"/>
            <a:chOff x="0" y="0"/>
            <a:chExt cx="829404" cy="1082346"/>
          </a:xfrm>
        </p:grpSpPr>
        <p:sp>
          <p:nvSpPr>
            <p:cNvPr id="17" name="Freeform 21"/>
            <p:cNvSpPr/>
            <p:nvPr/>
          </p:nvSpPr>
          <p:spPr>
            <a:xfrm>
              <a:off x="0" y="0"/>
              <a:ext cx="829405" cy="1082346"/>
            </a:xfrm>
            <a:custGeom>
              <a:avLst/>
              <a:gdLst/>
              <a:ahLst/>
              <a:cxnLst/>
              <a:rect l="l" t="t" r="r" b="b"/>
              <a:pathLst>
                <a:path w="829405" h="1082346">
                  <a:moveTo>
                    <a:pt x="704944" y="1082346"/>
                  </a:moveTo>
                  <a:lnTo>
                    <a:pt x="124460" y="1082346"/>
                  </a:lnTo>
                  <a:cubicBezTo>
                    <a:pt x="55880" y="1082346"/>
                    <a:pt x="0" y="1026466"/>
                    <a:pt x="0" y="957886"/>
                  </a:cubicBezTo>
                  <a:lnTo>
                    <a:pt x="0" y="124460"/>
                  </a:lnTo>
                  <a:cubicBezTo>
                    <a:pt x="0" y="55880"/>
                    <a:pt x="55880" y="0"/>
                    <a:pt x="124460" y="0"/>
                  </a:cubicBezTo>
                  <a:lnTo>
                    <a:pt x="704945" y="0"/>
                  </a:lnTo>
                  <a:cubicBezTo>
                    <a:pt x="773524" y="0"/>
                    <a:pt x="829405" y="55880"/>
                    <a:pt x="829405" y="124460"/>
                  </a:cubicBezTo>
                  <a:lnTo>
                    <a:pt x="829405" y="957886"/>
                  </a:lnTo>
                  <a:cubicBezTo>
                    <a:pt x="829405" y="1026466"/>
                    <a:pt x="773524" y="1082346"/>
                    <a:pt x="704945" y="1082346"/>
                  </a:cubicBezTo>
                  <a:close/>
                </a:path>
              </a:pathLst>
            </a:custGeom>
            <a:solidFill>
              <a:srgbClr val="008AFF"/>
            </a:solidFill>
          </p:spPr>
        </p:sp>
      </p:grpSp>
      <p:grpSp>
        <p:nvGrpSpPr>
          <p:cNvPr id="18" name="Group 22"/>
          <p:cNvGrpSpPr/>
          <p:nvPr userDrawn="1"/>
        </p:nvGrpSpPr>
        <p:grpSpPr>
          <a:xfrm>
            <a:off x="972429" y="3885855"/>
            <a:ext cx="1203843" cy="1614730"/>
            <a:chOff x="0" y="0"/>
            <a:chExt cx="829404" cy="1082346"/>
          </a:xfrm>
        </p:grpSpPr>
        <p:sp>
          <p:nvSpPr>
            <p:cNvPr id="19" name="Freeform 23"/>
            <p:cNvSpPr/>
            <p:nvPr/>
          </p:nvSpPr>
          <p:spPr>
            <a:xfrm>
              <a:off x="0" y="0"/>
              <a:ext cx="829405" cy="1082346"/>
            </a:xfrm>
            <a:custGeom>
              <a:avLst/>
              <a:gdLst/>
              <a:ahLst/>
              <a:cxnLst/>
              <a:rect l="l" t="t" r="r" b="b"/>
              <a:pathLst>
                <a:path w="829405" h="1082346">
                  <a:moveTo>
                    <a:pt x="704944" y="1082346"/>
                  </a:moveTo>
                  <a:lnTo>
                    <a:pt x="124460" y="1082346"/>
                  </a:lnTo>
                  <a:cubicBezTo>
                    <a:pt x="55880" y="1082346"/>
                    <a:pt x="0" y="1026466"/>
                    <a:pt x="0" y="957886"/>
                  </a:cubicBezTo>
                  <a:lnTo>
                    <a:pt x="0" y="124460"/>
                  </a:lnTo>
                  <a:cubicBezTo>
                    <a:pt x="0" y="55880"/>
                    <a:pt x="55880" y="0"/>
                    <a:pt x="124460" y="0"/>
                  </a:cubicBezTo>
                  <a:lnTo>
                    <a:pt x="704945" y="0"/>
                  </a:lnTo>
                  <a:cubicBezTo>
                    <a:pt x="773524" y="0"/>
                    <a:pt x="829405" y="55880"/>
                    <a:pt x="829405" y="124460"/>
                  </a:cubicBezTo>
                  <a:lnTo>
                    <a:pt x="829405" y="957886"/>
                  </a:lnTo>
                  <a:cubicBezTo>
                    <a:pt x="829405" y="1026466"/>
                    <a:pt x="773524" y="1082346"/>
                    <a:pt x="704945" y="1082346"/>
                  </a:cubicBezTo>
                  <a:close/>
                </a:path>
              </a:pathLst>
            </a:custGeom>
            <a:solidFill>
              <a:srgbClr val="21B6C3"/>
            </a:solidFill>
          </p:spPr>
        </p:sp>
      </p:grpSp>
      <p:sp>
        <p:nvSpPr>
          <p:cNvPr id="20" name="TextBox 30"/>
          <p:cNvSpPr txBox="1"/>
          <p:nvPr userDrawn="1"/>
        </p:nvSpPr>
        <p:spPr>
          <a:xfrm>
            <a:off x="2693111" y="1818158"/>
            <a:ext cx="7102664" cy="1044132"/>
          </a:xfrm>
          <a:prstGeom prst="rect">
            <a:avLst/>
          </a:prstGeom>
        </p:spPr>
        <p:txBody>
          <a:bodyPr lIns="0" tIns="0" rIns="0" bIns="0" rtlCol="0" anchor="t">
            <a:spAutoFit/>
          </a:bodyPr>
          <a:lstStyle/>
          <a:p>
            <a:pPr algn="l">
              <a:lnSpc>
                <a:spcPts val="4199"/>
              </a:lnSpc>
            </a:pPr>
            <a:r>
              <a:rPr lang="en-US" sz="2999">
                <a:solidFill>
                  <a:srgbClr val="010B39"/>
                </a:solidFill>
                <a:latin typeface="Montserrat Classic"/>
                <a:ea typeface="Montserrat Classic"/>
                <a:cs typeface="Montserrat Classic"/>
                <a:sym typeface="Montserrat Classic"/>
              </a:rPr>
              <a:t>Lorem ipsum dolor sit </a:t>
            </a:r>
            <a:r>
              <a:rPr lang="en-US" sz="2999" err="1">
                <a:solidFill>
                  <a:srgbClr val="010B39"/>
                </a:solidFill>
                <a:latin typeface="Montserrat Classic"/>
                <a:ea typeface="Montserrat Classic"/>
                <a:cs typeface="Montserrat Classic"/>
                <a:sym typeface="Montserrat Classic"/>
              </a:rPr>
              <a:t>amet</a:t>
            </a:r>
            <a:r>
              <a:rPr lang="en-US" sz="2999">
                <a:solidFill>
                  <a:srgbClr val="010B39"/>
                </a:solidFill>
                <a:latin typeface="Montserrat Classic"/>
                <a:ea typeface="Montserrat Classic"/>
                <a:cs typeface="Montserrat Classic"/>
                <a:sym typeface="Montserrat Classic"/>
              </a:rPr>
              <a:t>,</a:t>
            </a:r>
          </a:p>
          <a:p>
            <a:pPr algn="l">
              <a:lnSpc>
                <a:spcPts val="4199"/>
              </a:lnSpc>
              <a:spcBef>
                <a:spcPct val="0"/>
              </a:spcBef>
            </a:pPr>
            <a:r>
              <a:rPr lang="en-US" sz="2999">
                <a:solidFill>
                  <a:srgbClr val="010B39"/>
                </a:solidFill>
                <a:latin typeface="Montserrat Classic"/>
                <a:ea typeface="Montserrat Classic"/>
                <a:cs typeface="Montserrat Classic"/>
                <a:sym typeface="Montserrat Classic"/>
              </a:rPr>
              <a:t>Lorem ipsum dolor sit </a:t>
            </a:r>
            <a:r>
              <a:rPr lang="en-US" sz="2999" err="1">
                <a:solidFill>
                  <a:srgbClr val="010B39"/>
                </a:solidFill>
                <a:latin typeface="Montserrat Classic"/>
                <a:ea typeface="Montserrat Classic"/>
                <a:cs typeface="Montserrat Classic"/>
                <a:sym typeface="Montserrat Classic"/>
              </a:rPr>
              <a:t>amet</a:t>
            </a:r>
            <a:r>
              <a:rPr lang="en-US" sz="2999">
                <a:solidFill>
                  <a:srgbClr val="010B39"/>
                </a:solidFill>
                <a:latin typeface="Montserrat Classic"/>
                <a:ea typeface="Montserrat Classic"/>
                <a:cs typeface="Montserrat Classic"/>
                <a:sym typeface="Montserrat Classic"/>
              </a:rPr>
              <a:t>,</a:t>
            </a:r>
          </a:p>
        </p:txBody>
      </p:sp>
      <p:sp>
        <p:nvSpPr>
          <p:cNvPr id="21" name="TextBox 33"/>
          <p:cNvSpPr txBox="1"/>
          <p:nvPr userDrawn="1"/>
        </p:nvSpPr>
        <p:spPr>
          <a:xfrm>
            <a:off x="1378391" y="2097602"/>
            <a:ext cx="391920" cy="530224"/>
          </a:xfrm>
          <a:prstGeom prst="rect">
            <a:avLst/>
          </a:prstGeom>
        </p:spPr>
        <p:txBody>
          <a:bodyPr lIns="0" tIns="0" rIns="0" bIns="0" rtlCol="0" anchor="t">
            <a:spAutoFit/>
          </a:bodyPr>
          <a:lstStyle/>
          <a:p>
            <a:pPr algn="ctr">
              <a:lnSpc>
                <a:spcPts val="3999"/>
              </a:lnSpc>
            </a:pPr>
            <a:r>
              <a:rPr lang="en-US" sz="3999">
                <a:solidFill>
                  <a:srgbClr val="FFFFFF"/>
                </a:solidFill>
                <a:latin typeface="Montserrat Classic"/>
                <a:ea typeface="Montserrat Classic"/>
                <a:cs typeface="Montserrat Classic"/>
                <a:sym typeface="Montserrat Classic"/>
              </a:rPr>
              <a:t>1</a:t>
            </a:r>
          </a:p>
        </p:txBody>
      </p:sp>
      <p:sp>
        <p:nvSpPr>
          <p:cNvPr id="22" name="TextBox 35"/>
          <p:cNvSpPr txBox="1"/>
          <p:nvPr userDrawn="1"/>
        </p:nvSpPr>
        <p:spPr>
          <a:xfrm>
            <a:off x="1378391" y="4693220"/>
            <a:ext cx="391920" cy="530224"/>
          </a:xfrm>
          <a:prstGeom prst="rect">
            <a:avLst/>
          </a:prstGeom>
        </p:spPr>
        <p:txBody>
          <a:bodyPr lIns="0" tIns="0" rIns="0" bIns="0" rtlCol="0" anchor="t">
            <a:spAutoFit/>
          </a:bodyPr>
          <a:lstStyle/>
          <a:p>
            <a:pPr algn="ctr">
              <a:lnSpc>
                <a:spcPts val="3999"/>
              </a:lnSpc>
            </a:pPr>
            <a:r>
              <a:rPr lang="en-US" sz="3999">
                <a:solidFill>
                  <a:srgbClr val="FFFFFF"/>
                </a:solidFill>
                <a:latin typeface="Montserrat Classic"/>
                <a:ea typeface="Montserrat Classic"/>
                <a:cs typeface="Montserrat Classic"/>
                <a:sym typeface="Montserrat Classic"/>
              </a:rPr>
              <a:t>3</a:t>
            </a:r>
          </a:p>
        </p:txBody>
      </p:sp>
      <p:sp>
        <p:nvSpPr>
          <p:cNvPr id="23" name="TextBox 38"/>
          <p:cNvSpPr txBox="1"/>
          <p:nvPr userDrawn="1"/>
        </p:nvSpPr>
        <p:spPr>
          <a:xfrm>
            <a:off x="2603692" y="4208672"/>
            <a:ext cx="7102664" cy="1044132"/>
          </a:xfrm>
          <a:prstGeom prst="rect">
            <a:avLst/>
          </a:prstGeom>
        </p:spPr>
        <p:txBody>
          <a:bodyPr lIns="0" tIns="0" rIns="0" bIns="0" rtlCol="0" anchor="t">
            <a:spAutoFit/>
          </a:bodyPr>
          <a:lstStyle/>
          <a:p>
            <a:pPr algn="l">
              <a:lnSpc>
                <a:spcPts val="4199"/>
              </a:lnSpc>
            </a:pPr>
            <a:r>
              <a:rPr lang="en-US" sz="2999">
                <a:solidFill>
                  <a:srgbClr val="010B39"/>
                </a:solidFill>
                <a:latin typeface="Montserrat Classic"/>
                <a:ea typeface="Montserrat Classic"/>
                <a:cs typeface="Montserrat Classic"/>
                <a:sym typeface="Montserrat Classic"/>
              </a:rPr>
              <a:t>Lorem ipsum dolor sit </a:t>
            </a:r>
            <a:r>
              <a:rPr lang="en-US" sz="2999" err="1">
                <a:solidFill>
                  <a:srgbClr val="010B39"/>
                </a:solidFill>
                <a:latin typeface="Montserrat Classic"/>
                <a:ea typeface="Montserrat Classic"/>
                <a:cs typeface="Montserrat Classic"/>
                <a:sym typeface="Montserrat Classic"/>
              </a:rPr>
              <a:t>amet</a:t>
            </a:r>
            <a:r>
              <a:rPr lang="en-US" sz="2999">
                <a:solidFill>
                  <a:srgbClr val="010B39"/>
                </a:solidFill>
                <a:latin typeface="Montserrat Classic"/>
                <a:ea typeface="Montserrat Classic"/>
                <a:cs typeface="Montserrat Classic"/>
                <a:sym typeface="Montserrat Classic"/>
              </a:rPr>
              <a:t>,</a:t>
            </a:r>
          </a:p>
          <a:p>
            <a:pPr algn="l">
              <a:lnSpc>
                <a:spcPts val="4199"/>
              </a:lnSpc>
              <a:spcBef>
                <a:spcPct val="0"/>
              </a:spcBef>
            </a:pPr>
            <a:r>
              <a:rPr lang="en-US" sz="2999">
                <a:solidFill>
                  <a:srgbClr val="010B39"/>
                </a:solidFill>
                <a:latin typeface="Montserrat Classic"/>
                <a:ea typeface="Montserrat Classic"/>
                <a:cs typeface="Montserrat Classic"/>
                <a:sym typeface="Montserrat Classic"/>
              </a:rPr>
              <a:t>Lorem ipsum dolor sit </a:t>
            </a:r>
            <a:r>
              <a:rPr lang="en-US" sz="2999" err="1">
                <a:solidFill>
                  <a:srgbClr val="010B39"/>
                </a:solidFill>
                <a:latin typeface="Montserrat Classic"/>
                <a:ea typeface="Montserrat Classic"/>
                <a:cs typeface="Montserrat Classic"/>
                <a:sym typeface="Montserrat Classic"/>
              </a:rPr>
              <a:t>amet</a:t>
            </a:r>
            <a:r>
              <a:rPr lang="en-US" sz="2999">
                <a:solidFill>
                  <a:srgbClr val="010B39"/>
                </a:solidFill>
                <a:latin typeface="Montserrat Classic"/>
                <a:ea typeface="Montserrat Classic"/>
                <a:cs typeface="Montserrat Classic"/>
                <a:sym typeface="Montserrat Classic"/>
              </a:rPr>
              <a:t>,</a:t>
            </a:r>
          </a:p>
        </p:txBody>
      </p:sp>
      <p:sp>
        <p:nvSpPr>
          <p:cNvPr id="25" name="Titre 1"/>
          <p:cNvSpPr>
            <a:spLocks noGrp="1"/>
          </p:cNvSpPr>
          <p:nvPr>
            <p:ph type="title" hasCustomPrompt="1"/>
          </p:nvPr>
        </p:nvSpPr>
        <p:spPr>
          <a:xfrm>
            <a:off x="612651" y="55471"/>
            <a:ext cx="10515600" cy="1158873"/>
          </a:xfrm>
        </p:spPr>
        <p:txBody>
          <a:bodyPr anchor="b"/>
          <a:lstStyle>
            <a:lvl1pPr>
              <a:defRPr sz="6000" b="1">
                <a:solidFill>
                  <a:srgbClr val="002060"/>
                </a:solidFill>
                <a:latin typeface="Montserrat Classic"/>
              </a:defRPr>
            </a:lvl1pPr>
          </a:lstStyle>
          <a:p>
            <a:r>
              <a:rPr lang="fr-FR"/>
              <a:t>Titre</a:t>
            </a:r>
          </a:p>
        </p:txBody>
      </p:sp>
      <p:sp>
        <p:nvSpPr>
          <p:cNvPr id="27" name="Espace réservé du numéro de diapositive 4"/>
          <p:cNvSpPr>
            <a:spLocks noGrp="1"/>
          </p:cNvSpPr>
          <p:nvPr>
            <p:ph type="sldNum" sz="quarter" idx="12"/>
          </p:nvPr>
        </p:nvSpPr>
        <p:spPr>
          <a:xfrm>
            <a:off x="4840034" y="6347613"/>
            <a:ext cx="2743200" cy="365125"/>
          </a:xfrm>
        </p:spPr>
        <p:txBody>
          <a:bodyPr/>
          <a:lstStyle>
            <a:lvl1pPr>
              <a:defRPr>
                <a:latin typeface="Montserrat Classic"/>
              </a:defRPr>
            </a:lvl1pPr>
          </a:lstStyle>
          <a:p>
            <a:fld id="{A26E8B59-5CF2-4813-AAE7-227B98FBFEF3}" type="slidenum">
              <a:rPr lang="fr-FR" smtClean="0"/>
              <a:pPr/>
              <a:t>‹N°›</a:t>
            </a:fld>
            <a:endParaRPr lang="fr-FR"/>
          </a:p>
        </p:txBody>
      </p:sp>
      <p:pic>
        <p:nvPicPr>
          <p:cNvPr id="7" name="Image 6">
            <a:extLst>
              <a:ext uri="{FF2B5EF4-FFF2-40B4-BE49-F238E27FC236}">
                <a16:creationId xmlns:a16="http://schemas.microsoft.com/office/drawing/2014/main" id="{6FB9522F-61A6-5ADF-6DB9-3E738C4879F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30219" y="6371969"/>
            <a:ext cx="4114800" cy="344953"/>
          </a:xfrm>
          <a:prstGeom prst="rect">
            <a:avLst/>
          </a:prstGeom>
        </p:spPr>
      </p:pic>
      <p:grpSp>
        <p:nvGrpSpPr>
          <p:cNvPr id="28" name="Groupe 27">
            <a:extLst>
              <a:ext uri="{FF2B5EF4-FFF2-40B4-BE49-F238E27FC236}">
                <a16:creationId xmlns:a16="http://schemas.microsoft.com/office/drawing/2014/main" id="{C645E7BC-3D84-A225-A930-8712517FEE3B}"/>
              </a:ext>
            </a:extLst>
          </p:cNvPr>
          <p:cNvGrpSpPr/>
          <p:nvPr userDrawn="1"/>
        </p:nvGrpSpPr>
        <p:grpSpPr>
          <a:xfrm>
            <a:off x="405160" y="6180327"/>
            <a:ext cx="3756622" cy="622202"/>
            <a:chOff x="2861184" y="5440006"/>
            <a:chExt cx="3756622" cy="622202"/>
          </a:xfrm>
        </p:grpSpPr>
        <p:sp>
          <p:nvSpPr>
            <p:cNvPr id="29" name="Freeform 13">
              <a:extLst>
                <a:ext uri="{FF2B5EF4-FFF2-40B4-BE49-F238E27FC236}">
                  <a16:creationId xmlns:a16="http://schemas.microsoft.com/office/drawing/2014/main" id="{75227FB7-91E4-D69F-3F83-965DD9B49B21}"/>
                </a:ext>
              </a:extLst>
            </p:cNvPr>
            <p:cNvSpPr/>
            <p:nvPr userDrawn="1"/>
          </p:nvSpPr>
          <p:spPr>
            <a:xfrm>
              <a:off x="2861184" y="5440006"/>
              <a:ext cx="619433" cy="622202"/>
            </a:xfrm>
            <a:custGeom>
              <a:avLst/>
              <a:gdLst/>
              <a:ahLst/>
              <a:cxnLst/>
              <a:rect l="l" t="t" r="r" b="b"/>
              <a:pathLst>
                <a:path w="2736486" h="1162438">
                  <a:moveTo>
                    <a:pt x="0" y="0"/>
                  </a:moveTo>
                  <a:lnTo>
                    <a:pt x="2736486" y="0"/>
                  </a:lnTo>
                  <a:lnTo>
                    <a:pt x="2736486" y="1162438"/>
                  </a:lnTo>
                  <a:lnTo>
                    <a:pt x="0" y="1162438"/>
                  </a:lnTo>
                  <a:lnTo>
                    <a:pt x="0" y="0"/>
                  </a:lnTo>
                  <a:close/>
                </a:path>
              </a:pathLst>
            </a:custGeom>
            <a:blipFill>
              <a:blip r:embed="rId4"/>
              <a:stretch>
                <a:fillRect l="-7251" t="-54249" r="-169983" b="-63165"/>
              </a:stretch>
            </a:blipFill>
          </p:spPr>
        </p:sp>
        <p:sp>
          <p:nvSpPr>
            <p:cNvPr id="30" name="ZoneTexte 29">
              <a:extLst>
                <a:ext uri="{FF2B5EF4-FFF2-40B4-BE49-F238E27FC236}">
                  <a16:creationId xmlns:a16="http://schemas.microsoft.com/office/drawing/2014/main" id="{6394AA36-B359-197C-DB3B-5B255702E3EE}"/>
                </a:ext>
              </a:extLst>
            </p:cNvPr>
            <p:cNvSpPr txBox="1"/>
            <p:nvPr userDrawn="1"/>
          </p:nvSpPr>
          <p:spPr>
            <a:xfrm>
              <a:off x="3460955" y="5604387"/>
              <a:ext cx="3156851" cy="369332"/>
            </a:xfrm>
            <a:prstGeom prst="rect">
              <a:avLst/>
            </a:prstGeom>
            <a:noFill/>
          </p:spPr>
          <p:txBody>
            <a:bodyPr wrap="square" rtlCol="0">
              <a:spAutoFit/>
            </a:bodyPr>
            <a:lstStyle/>
            <a:p>
              <a:r>
                <a:rPr lang="fr-FR" b="1">
                  <a:solidFill>
                    <a:srgbClr val="002060"/>
                  </a:solidFill>
                  <a:effectLst>
                    <a:outerShdw blurRad="38100" dist="38100" dir="2700000" algn="tl">
                      <a:srgbClr val="000000">
                        <a:alpha val="43137"/>
                      </a:srgbClr>
                    </a:outerShdw>
                  </a:effectLst>
                  <a:latin typeface="Montserrat Classic"/>
                </a:rPr>
                <a:t>L’e-Rdv de la protection sociale</a:t>
              </a:r>
            </a:p>
          </p:txBody>
        </p:sp>
      </p:grpSp>
    </p:spTree>
    <p:extLst>
      <p:ext uri="{BB962C8B-B14F-4D97-AF65-F5344CB8AC3E}">
        <p14:creationId xmlns:p14="http://schemas.microsoft.com/office/powerpoint/2010/main" val="7026415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rgbClr val="002060"/>
                </a:solidFill>
              </a:defRPr>
            </a:lvl1pPr>
          </a:lstStyle>
          <a:p>
            <a:r>
              <a:rPr lang="fr-FR"/>
              <a:t>Modifiez le style du titre</a:t>
            </a:r>
          </a:p>
        </p:txBody>
      </p:sp>
      <p:sp>
        <p:nvSpPr>
          <p:cNvPr id="4" name="Espace réservé de la date 3"/>
          <p:cNvSpPr>
            <a:spLocks noGrp="1"/>
          </p:cNvSpPr>
          <p:nvPr>
            <p:ph type="dt" sz="half" idx="10"/>
          </p:nvPr>
        </p:nvSpPr>
        <p:spPr>
          <a:xfrm>
            <a:off x="838200" y="6356350"/>
            <a:ext cx="2743200" cy="365125"/>
          </a:xfrm>
          <a:prstGeom prst="rect">
            <a:avLst/>
          </a:prstGeom>
        </p:spPr>
        <p:txBody>
          <a:bodyPr/>
          <a:lstStyle>
            <a:lvl1pPr>
              <a:defRPr>
                <a:solidFill>
                  <a:srgbClr val="002060"/>
                </a:solidFill>
              </a:defRPr>
            </a:lvl1pPr>
          </a:lstStyle>
          <a:p>
            <a:endParaRPr lang="fr-FR"/>
          </a:p>
        </p:txBody>
      </p:sp>
      <p:sp>
        <p:nvSpPr>
          <p:cNvPr id="5" name="Espace réservé du pied de page 4"/>
          <p:cNvSpPr>
            <a:spLocks noGrp="1"/>
          </p:cNvSpPr>
          <p:nvPr>
            <p:ph type="ftr" sz="quarter" idx="11"/>
          </p:nvPr>
        </p:nvSpPr>
        <p:spPr>
          <a:xfrm>
            <a:off x="4038600" y="6356350"/>
            <a:ext cx="4114800" cy="365125"/>
          </a:xfrm>
          <a:prstGeom prst="rect">
            <a:avLst/>
          </a:prstGeom>
        </p:spPr>
        <p:txBody>
          <a:bodyPr/>
          <a:lstStyle>
            <a:lvl1pPr>
              <a:defRPr>
                <a:solidFill>
                  <a:srgbClr val="002060"/>
                </a:solidFill>
              </a:defRPr>
            </a:lvl1pPr>
          </a:lstStyle>
          <a:p>
            <a:endParaRPr lang="fr-FR"/>
          </a:p>
        </p:txBody>
      </p:sp>
      <p:sp>
        <p:nvSpPr>
          <p:cNvPr id="6" name="Espace réservé du numéro de diapositive 5"/>
          <p:cNvSpPr>
            <a:spLocks noGrp="1"/>
          </p:cNvSpPr>
          <p:nvPr>
            <p:ph type="sldNum" sz="quarter" idx="12"/>
          </p:nvPr>
        </p:nvSpPr>
        <p:spPr/>
        <p:txBody>
          <a:bodyPr/>
          <a:lstStyle>
            <a:lvl1pPr>
              <a:defRPr>
                <a:solidFill>
                  <a:srgbClr val="002060"/>
                </a:solidFill>
              </a:defRPr>
            </a:lvl1pPr>
          </a:lstStyle>
          <a:p>
            <a:fld id="{A26E8B59-5CF2-4813-AAE7-227B98FBFEF3}" type="slidenum">
              <a:rPr lang="fr-FR" smtClean="0"/>
              <a:pPr/>
              <a:t>‹N°›</a:t>
            </a:fld>
            <a:endParaRPr lang="fr-FR"/>
          </a:p>
        </p:txBody>
      </p:sp>
      <p:pic>
        <p:nvPicPr>
          <p:cNvPr id="20" name="Image 19"/>
          <p:cNvPicPr>
            <a:picLocks noChangeAspect="1"/>
          </p:cNvPicPr>
          <p:nvPr userDrawn="1"/>
        </p:nvPicPr>
        <p:blipFill>
          <a:blip r:embed="rId2"/>
          <a:stretch>
            <a:fillRect/>
          </a:stretch>
        </p:blipFill>
        <p:spPr>
          <a:xfrm>
            <a:off x="0" y="28702"/>
            <a:ext cx="12192000" cy="6740120"/>
          </a:xfrm>
          <a:prstGeom prst="rect">
            <a:avLst/>
          </a:prstGeom>
        </p:spPr>
      </p:pic>
      <p:grpSp>
        <p:nvGrpSpPr>
          <p:cNvPr id="3" name="Groupe 2">
            <a:extLst>
              <a:ext uri="{FF2B5EF4-FFF2-40B4-BE49-F238E27FC236}">
                <a16:creationId xmlns:a16="http://schemas.microsoft.com/office/drawing/2014/main" id="{F95D5C88-598D-5349-94AC-4271327616F6}"/>
              </a:ext>
            </a:extLst>
          </p:cNvPr>
          <p:cNvGrpSpPr/>
          <p:nvPr userDrawn="1"/>
        </p:nvGrpSpPr>
        <p:grpSpPr>
          <a:xfrm>
            <a:off x="255463" y="190640"/>
            <a:ext cx="4817982" cy="625194"/>
            <a:chOff x="255463" y="190640"/>
            <a:chExt cx="4817982" cy="625194"/>
          </a:xfrm>
        </p:grpSpPr>
        <p:sp>
          <p:nvSpPr>
            <p:cNvPr id="7" name="Rectangle 6">
              <a:extLst>
                <a:ext uri="{FF2B5EF4-FFF2-40B4-BE49-F238E27FC236}">
                  <a16:creationId xmlns:a16="http://schemas.microsoft.com/office/drawing/2014/main" id="{8C9A461A-FED7-59B2-B87A-50CAEB4BB4F8}"/>
                </a:ext>
              </a:extLst>
            </p:cNvPr>
            <p:cNvSpPr/>
            <p:nvPr userDrawn="1"/>
          </p:nvSpPr>
          <p:spPr>
            <a:xfrm>
              <a:off x="265295" y="190640"/>
              <a:ext cx="4611506" cy="62519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srgbClr val="002060"/>
                </a:solidFill>
              </a:endParaRPr>
            </a:p>
          </p:txBody>
        </p:sp>
        <p:grpSp>
          <p:nvGrpSpPr>
            <p:cNvPr id="8" name="Groupe 7">
              <a:extLst>
                <a:ext uri="{FF2B5EF4-FFF2-40B4-BE49-F238E27FC236}">
                  <a16:creationId xmlns:a16="http://schemas.microsoft.com/office/drawing/2014/main" id="{4E4E9087-2690-11A8-0BA8-118E20D97A58}"/>
                </a:ext>
              </a:extLst>
            </p:cNvPr>
            <p:cNvGrpSpPr/>
            <p:nvPr userDrawn="1"/>
          </p:nvGrpSpPr>
          <p:grpSpPr>
            <a:xfrm>
              <a:off x="255463" y="190641"/>
              <a:ext cx="4817982" cy="622202"/>
              <a:chOff x="2861184" y="5440006"/>
              <a:chExt cx="4817982" cy="622202"/>
            </a:xfrm>
          </p:grpSpPr>
          <p:sp>
            <p:nvSpPr>
              <p:cNvPr id="9" name="Freeform 13">
                <a:extLst>
                  <a:ext uri="{FF2B5EF4-FFF2-40B4-BE49-F238E27FC236}">
                    <a16:creationId xmlns:a16="http://schemas.microsoft.com/office/drawing/2014/main" id="{D202EC98-CC8D-CB6D-6DD6-C9FBE8F77F21}"/>
                  </a:ext>
                </a:extLst>
              </p:cNvPr>
              <p:cNvSpPr/>
              <p:nvPr userDrawn="1"/>
            </p:nvSpPr>
            <p:spPr>
              <a:xfrm>
                <a:off x="2861184" y="5440006"/>
                <a:ext cx="619433" cy="622202"/>
              </a:xfrm>
              <a:custGeom>
                <a:avLst/>
                <a:gdLst/>
                <a:ahLst/>
                <a:cxnLst/>
                <a:rect l="l" t="t" r="r" b="b"/>
                <a:pathLst>
                  <a:path w="2736486" h="1162438">
                    <a:moveTo>
                      <a:pt x="0" y="0"/>
                    </a:moveTo>
                    <a:lnTo>
                      <a:pt x="2736486" y="0"/>
                    </a:lnTo>
                    <a:lnTo>
                      <a:pt x="2736486" y="1162438"/>
                    </a:lnTo>
                    <a:lnTo>
                      <a:pt x="0" y="1162438"/>
                    </a:lnTo>
                    <a:lnTo>
                      <a:pt x="0" y="0"/>
                    </a:lnTo>
                    <a:close/>
                  </a:path>
                </a:pathLst>
              </a:custGeom>
              <a:blipFill>
                <a:blip r:embed="rId3"/>
                <a:stretch>
                  <a:fillRect l="-7251" t="-54249" r="-169983" b="-63165"/>
                </a:stretch>
              </a:blipFill>
            </p:spPr>
          </p:sp>
          <p:sp>
            <p:nvSpPr>
              <p:cNvPr id="10" name="ZoneTexte 9">
                <a:extLst>
                  <a:ext uri="{FF2B5EF4-FFF2-40B4-BE49-F238E27FC236}">
                    <a16:creationId xmlns:a16="http://schemas.microsoft.com/office/drawing/2014/main" id="{AB8E1D10-B8DA-C707-6D00-B96A611C9441}"/>
                  </a:ext>
                </a:extLst>
              </p:cNvPr>
              <p:cNvSpPr txBox="1"/>
              <p:nvPr userDrawn="1"/>
            </p:nvSpPr>
            <p:spPr>
              <a:xfrm>
                <a:off x="3392129" y="5500068"/>
                <a:ext cx="4287037" cy="461665"/>
              </a:xfrm>
              <a:prstGeom prst="rect">
                <a:avLst/>
              </a:prstGeom>
              <a:noFill/>
            </p:spPr>
            <p:txBody>
              <a:bodyPr wrap="square" rtlCol="0">
                <a:spAutoFit/>
              </a:bodyPr>
              <a:lstStyle/>
              <a:p>
                <a:r>
                  <a:rPr lang="fr-FR" sz="2400" b="1">
                    <a:solidFill>
                      <a:srgbClr val="002060"/>
                    </a:solidFill>
                    <a:effectLst>
                      <a:outerShdw blurRad="38100" dist="38100" dir="2700000" algn="tl">
                        <a:srgbClr val="000000">
                          <a:alpha val="43137"/>
                        </a:srgbClr>
                      </a:outerShdw>
                    </a:effectLst>
                    <a:latin typeface="Montserrat Classic"/>
                  </a:rPr>
                  <a:t>L’e-Rdv de la protection sociale</a:t>
                </a:r>
              </a:p>
            </p:txBody>
          </p:sp>
        </p:grpSp>
      </p:grpSp>
      <p:pic>
        <p:nvPicPr>
          <p:cNvPr id="11" name="Image 10">
            <a:extLst>
              <a:ext uri="{FF2B5EF4-FFF2-40B4-BE49-F238E27FC236}">
                <a16:creationId xmlns:a16="http://schemas.microsoft.com/office/drawing/2014/main" id="{31DA4AF3-E606-A03D-7310-AC42B41CB63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030219" y="6371969"/>
            <a:ext cx="4114800" cy="344953"/>
          </a:xfrm>
          <a:prstGeom prst="rect">
            <a:avLst/>
          </a:prstGeom>
        </p:spPr>
      </p:pic>
      <p:sp>
        <p:nvSpPr>
          <p:cNvPr id="12" name="Espace réservé du numéro de diapositive 4">
            <a:extLst>
              <a:ext uri="{FF2B5EF4-FFF2-40B4-BE49-F238E27FC236}">
                <a16:creationId xmlns:a16="http://schemas.microsoft.com/office/drawing/2014/main" id="{3B38EA9D-4A9B-76C4-B578-EBCBD36C1B64}"/>
              </a:ext>
            </a:extLst>
          </p:cNvPr>
          <p:cNvSpPr txBox="1">
            <a:spLocks/>
          </p:cNvSpPr>
          <p:nvPr userDrawn="1"/>
        </p:nvSpPr>
        <p:spPr>
          <a:xfrm>
            <a:off x="4840034" y="6347613"/>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ontserrat Classic"/>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26E8B59-5CF2-4813-AAE7-227B98FBFEF3}" type="slidenum">
              <a:rPr lang="fr-FR" smtClean="0">
                <a:solidFill>
                  <a:srgbClr val="002060"/>
                </a:solidFill>
              </a:rPr>
              <a:pPr/>
              <a:t>‹N°›</a:t>
            </a:fld>
            <a:endParaRPr lang="fr-FR">
              <a:solidFill>
                <a:srgbClr val="002060"/>
              </a:solidFill>
            </a:endParaRPr>
          </a:p>
        </p:txBody>
      </p:sp>
      <p:sp>
        <p:nvSpPr>
          <p:cNvPr id="13" name="AutoShape 2">
            <a:extLst>
              <a:ext uri="{FF2B5EF4-FFF2-40B4-BE49-F238E27FC236}">
                <a16:creationId xmlns:a16="http://schemas.microsoft.com/office/drawing/2014/main" id="{0527E9D0-B539-BC79-5D2B-D3AF60EA5885}"/>
              </a:ext>
            </a:extLst>
          </p:cNvPr>
          <p:cNvSpPr/>
          <p:nvPr userDrawn="1"/>
        </p:nvSpPr>
        <p:spPr>
          <a:xfrm>
            <a:off x="689764" y="1563592"/>
            <a:ext cx="3436861" cy="4184919"/>
          </a:xfrm>
          <a:prstGeom prst="rect">
            <a:avLst/>
          </a:prstGeom>
          <a:solidFill>
            <a:srgbClr val="EE217F">
              <a:alpha val="32941"/>
            </a:srgbClr>
          </a:solidFill>
        </p:spPr>
        <p:txBody>
          <a:bodyPr/>
          <a:lstStyle/>
          <a:p>
            <a:endParaRPr lang="fr-FR">
              <a:solidFill>
                <a:srgbClr val="002060"/>
              </a:solidFill>
              <a:latin typeface="Montserrat Classic"/>
            </a:endParaRPr>
          </a:p>
        </p:txBody>
      </p:sp>
      <p:grpSp>
        <p:nvGrpSpPr>
          <p:cNvPr id="14" name="Group 3">
            <a:extLst>
              <a:ext uri="{FF2B5EF4-FFF2-40B4-BE49-F238E27FC236}">
                <a16:creationId xmlns:a16="http://schemas.microsoft.com/office/drawing/2014/main" id="{A2BFB3EE-F2B0-9C93-1110-8BD6DCED8919}"/>
              </a:ext>
            </a:extLst>
          </p:cNvPr>
          <p:cNvGrpSpPr/>
          <p:nvPr userDrawn="1"/>
        </p:nvGrpSpPr>
        <p:grpSpPr>
          <a:xfrm>
            <a:off x="3535334" y="4994452"/>
            <a:ext cx="588390" cy="749428"/>
            <a:chOff x="0" y="0"/>
            <a:chExt cx="1270646" cy="1341359"/>
          </a:xfrm>
        </p:grpSpPr>
        <p:sp>
          <p:nvSpPr>
            <p:cNvPr id="15" name="AutoShape 4">
              <a:extLst>
                <a:ext uri="{FF2B5EF4-FFF2-40B4-BE49-F238E27FC236}">
                  <a16:creationId xmlns:a16="http://schemas.microsoft.com/office/drawing/2014/main" id="{0E932410-9859-D15B-5ED5-EF9D550AEE63}"/>
                </a:ext>
              </a:extLst>
            </p:cNvPr>
            <p:cNvSpPr/>
            <p:nvPr/>
          </p:nvSpPr>
          <p:spPr>
            <a:xfrm>
              <a:off x="0" y="0"/>
              <a:ext cx="1270646" cy="1341359"/>
            </a:xfrm>
            <a:prstGeom prst="rect">
              <a:avLst/>
            </a:prstGeom>
            <a:solidFill>
              <a:srgbClr val="C83C7E"/>
            </a:solidFill>
          </p:spPr>
          <p:txBody>
            <a:bodyPr/>
            <a:lstStyle/>
            <a:p>
              <a:endParaRPr lang="fr-FR">
                <a:solidFill>
                  <a:srgbClr val="002060"/>
                </a:solidFill>
                <a:latin typeface="Montserrat Classic"/>
              </a:endParaRPr>
            </a:p>
          </p:txBody>
        </p:sp>
        <p:sp>
          <p:nvSpPr>
            <p:cNvPr id="16" name="AutoShape 5">
              <a:extLst>
                <a:ext uri="{FF2B5EF4-FFF2-40B4-BE49-F238E27FC236}">
                  <a16:creationId xmlns:a16="http://schemas.microsoft.com/office/drawing/2014/main" id="{D0BA806A-F769-40F8-42D9-318B12D3A9BA}"/>
                </a:ext>
              </a:extLst>
            </p:cNvPr>
            <p:cNvSpPr/>
            <p:nvPr/>
          </p:nvSpPr>
          <p:spPr>
            <a:xfrm>
              <a:off x="438618" y="651630"/>
              <a:ext cx="393411" cy="0"/>
            </a:xfrm>
            <a:prstGeom prst="line">
              <a:avLst/>
            </a:prstGeom>
            <a:ln w="38100" cap="flat">
              <a:solidFill>
                <a:srgbClr val="FFFFFF"/>
              </a:solidFill>
              <a:prstDash val="solid"/>
              <a:headEnd type="none" w="sm" len="sm"/>
              <a:tailEnd type="arrow" w="med" len="sm"/>
            </a:ln>
          </p:spPr>
          <p:txBody>
            <a:bodyPr/>
            <a:lstStyle/>
            <a:p>
              <a:endParaRPr lang="fr-FR">
                <a:solidFill>
                  <a:srgbClr val="002060"/>
                </a:solidFill>
                <a:latin typeface="Montserrat Classic"/>
              </a:endParaRPr>
            </a:p>
          </p:txBody>
        </p:sp>
      </p:grpSp>
      <p:sp>
        <p:nvSpPr>
          <p:cNvPr id="17" name="AutoShape 6">
            <a:extLst>
              <a:ext uri="{FF2B5EF4-FFF2-40B4-BE49-F238E27FC236}">
                <a16:creationId xmlns:a16="http://schemas.microsoft.com/office/drawing/2014/main" id="{9B0E669B-A9E6-8520-7870-2967DD7A3716}"/>
              </a:ext>
            </a:extLst>
          </p:cNvPr>
          <p:cNvSpPr/>
          <p:nvPr userDrawn="1"/>
        </p:nvSpPr>
        <p:spPr>
          <a:xfrm>
            <a:off x="4417919" y="1563592"/>
            <a:ext cx="3446845" cy="4184919"/>
          </a:xfrm>
          <a:prstGeom prst="rect">
            <a:avLst/>
          </a:prstGeom>
          <a:solidFill>
            <a:srgbClr val="18B6B4">
              <a:alpha val="40784"/>
            </a:srgbClr>
          </a:solidFill>
        </p:spPr>
        <p:txBody>
          <a:bodyPr/>
          <a:lstStyle/>
          <a:p>
            <a:endParaRPr lang="fr-FR">
              <a:solidFill>
                <a:srgbClr val="002060"/>
              </a:solidFill>
              <a:latin typeface="Montserrat Classic"/>
            </a:endParaRPr>
          </a:p>
        </p:txBody>
      </p:sp>
      <p:grpSp>
        <p:nvGrpSpPr>
          <p:cNvPr id="18" name="Group 7">
            <a:extLst>
              <a:ext uri="{FF2B5EF4-FFF2-40B4-BE49-F238E27FC236}">
                <a16:creationId xmlns:a16="http://schemas.microsoft.com/office/drawing/2014/main" id="{F6F32434-26CB-381A-BEB6-F8F5A663B673}"/>
              </a:ext>
            </a:extLst>
          </p:cNvPr>
          <p:cNvGrpSpPr/>
          <p:nvPr userDrawn="1"/>
        </p:nvGrpSpPr>
        <p:grpSpPr>
          <a:xfrm>
            <a:off x="7261240" y="5004391"/>
            <a:ext cx="588390" cy="749428"/>
            <a:chOff x="0" y="0"/>
            <a:chExt cx="1270646" cy="1341359"/>
          </a:xfrm>
        </p:grpSpPr>
        <p:sp>
          <p:nvSpPr>
            <p:cNvPr id="19" name="AutoShape 8">
              <a:extLst>
                <a:ext uri="{FF2B5EF4-FFF2-40B4-BE49-F238E27FC236}">
                  <a16:creationId xmlns:a16="http://schemas.microsoft.com/office/drawing/2014/main" id="{F351E601-F98F-971E-249D-8589E8E4673F}"/>
                </a:ext>
              </a:extLst>
            </p:cNvPr>
            <p:cNvSpPr/>
            <p:nvPr/>
          </p:nvSpPr>
          <p:spPr>
            <a:xfrm>
              <a:off x="0" y="0"/>
              <a:ext cx="1270646" cy="1341359"/>
            </a:xfrm>
            <a:prstGeom prst="rect">
              <a:avLst/>
            </a:prstGeom>
            <a:solidFill>
              <a:srgbClr val="18B6B4"/>
            </a:solidFill>
          </p:spPr>
          <p:txBody>
            <a:bodyPr/>
            <a:lstStyle/>
            <a:p>
              <a:endParaRPr lang="fr-FR">
                <a:solidFill>
                  <a:srgbClr val="002060"/>
                </a:solidFill>
                <a:latin typeface="Montserrat Classic"/>
              </a:endParaRPr>
            </a:p>
          </p:txBody>
        </p:sp>
        <p:sp>
          <p:nvSpPr>
            <p:cNvPr id="21" name="AutoShape 9">
              <a:extLst>
                <a:ext uri="{FF2B5EF4-FFF2-40B4-BE49-F238E27FC236}">
                  <a16:creationId xmlns:a16="http://schemas.microsoft.com/office/drawing/2014/main" id="{8C5A250C-248A-9520-2BA9-89D5A5BBC79A}"/>
                </a:ext>
              </a:extLst>
            </p:cNvPr>
            <p:cNvSpPr/>
            <p:nvPr/>
          </p:nvSpPr>
          <p:spPr>
            <a:xfrm>
              <a:off x="438618" y="651630"/>
              <a:ext cx="393411" cy="0"/>
            </a:xfrm>
            <a:prstGeom prst="line">
              <a:avLst/>
            </a:prstGeom>
            <a:ln w="38100" cap="flat">
              <a:solidFill>
                <a:srgbClr val="FFFFFF"/>
              </a:solidFill>
              <a:prstDash val="solid"/>
              <a:headEnd type="none" w="sm" len="sm"/>
              <a:tailEnd type="arrow" w="med" len="sm"/>
            </a:ln>
          </p:spPr>
          <p:txBody>
            <a:bodyPr/>
            <a:lstStyle/>
            <a:p>
              <a:endParaRPr lang="fr-FR">
                <a:solidFill>
                  <a:srgbClr val="002060"/>
                </a:solidFill>
                <a:latin typeface="Montserrat Classic"/>
              </a:endParaRPr>
            </a:p>
          </p:txBody>
        </p:sp>
      </p:grpSp>
      <p:sp>
        <p:nvSpPr>
          <p:cNvPr id="26" name="AutoShape 10">
            <a:extLst>
              <a:ext uri="{FF2B5EF4-FFF2-40B4-BE49-F238E27FC236}">
                <a16:creationId xmlns:a16="http://schemas.microsoft.com/office/drawing/2014/main" id="{D7B6C097-23AA-5BEB-16A2-F07ACDA90CF5}"/>
              </a:ext>
            </a:extLst>
          </p:cNvPr>
          <p:cNvSpPr/>
          <p:nvPr userDrawn="1"/>
        </p:nvSpPr>
        <p:spPr>
          <a:xfrm>
            <a:off x="8038039" y="1574235"/>
            <a:ext cx="3464197" cy="4174276"/>
          </a:xfrm>
          <a:prstGeom prst="rect">
            <a:avLst/>
          </a:prstGeom>
          <a:solidFill>
            <a:srgbClr val="0096FF">
              <a:alpha val="28627"/>
            </a:srgbClr>
          </a:solidFill>
        </p:spPr>
        <p:txBody>
          <a:bodyPr/>
          <a:lstStyle/>
          <a:p>
            <a:endParaRPr lang="fr-FR">
              <a:solidFill>
                <a:srgbClr val="002060"/>
              </a:solidFill>
              <a:latin typeface="Montserrat Classic"/>
            </a:endParaRPr>
          </a:p>
        </p:txBody>
      </p:sp>
      <p:sp>
        <p:nvSpPr>
          <p:cNvPr id="27" name="AutoShape 11">
            <a:extLst>
              <a:ext uri="{FF2B5EF4-FFF2-40B4-BE49-F238E27FC236}">
                <a16:creationId xmlns:a16="http://schemas.microsoft.com/office/drawing/2014/main" id="{24C4B756-0A32-F782-DFCA-FAF66444746D}"/>
              </a:ext>
            </a:extLst>
          </p:cNvPr>
          <p:cNvSpPr/>
          <p:nvPr userDrawn="1"/>
        </p:nvSpPr>
        <p:spPr>
          <a:xfrm>
            <a:off x="10898562" y="4944757"/>
            <a:ext cx="613464" cy="790802"/>
          </a:xfrm>
          <a:prstGeom prst="rect">
            <a:avLst/>
          </a:prstGeom>
          <a:solidFill>
            <a:srgbClr val="0096FF"/>
          </a:solidFill>
        </p:spPr>
        <p:txBody>
          <a:bodyPr/>
          <a:lstStyle/>
          <a:p>
            <a:endParaRPr lang="fr-FR">
              <a:solidFill>
                <a:srgbClr val="002060"/>
              </a:solidFill>
              <a:latin typeface="Montserrat Classic"/>
            </a:endParaRPr>
          </a:p>
        </p:txBody>
      </p:sp>
      <p:sp>
        <p:nvSpPr>
          <p:cNvPr id="28" name="AutoShape 12">
            <a:extLst>
              <a:ext uri="{FF2B5EF4-FFF2-40B4-BE49-F238E27FC236}">
                <a16:creationId xmlns:a16="http://schemas.microsoft.com/office/drawing/2014/main" id="{B27DF53A-D06A-910E-6B88-72A06B19EBD6}"/>
              </a:ext>
            </a:extLst>
          </p:cNvPr>
          <p:cNvSpPr/>
          <p:nvPr userDrawn="1"/>
        </p:nvSpPr>
        <p:spPr>
          <a:xfrm>
            <a:off x="11134046" y="5365040"/>
            <a:ext cx="189937" cy="0"/>
          </a:xfrm>
          <a:prstGeom prst="line">
            <a:avLst/>
          </a:prstGeom>
          <a:ln w="28575" cap="flat">
            <a:solidFill>
              <a:srgbClr val="FFFFFF"/>
            </a:solidFill>
            <a:prstDash val="solid"/>
            <a:headEnd type="none" w="sm" len="sm"/>
            <a:tailEnd type="arrow" w="med" len="sm"/>
          </a:ln>
        </p:spPr>
        <p:txBody>
          <a:bodyPr/>
          <a:lstStyle/>
          <a:p>
            <a:endParaRPr lang="fr-FR">
              <a:solidFill>
                <a:srgbClr val="002060"/>
              </a:solidFill>
              <a:latin typeface="Montserrat Classic"/>
            </a:endParaRPr>
          </a:p>
        </p:txBody>
      </p:sp>
      <p:sp>
        <p:nvSpPr>
          <p:cNvPr id="32" name="Espace réservé du texte 31">
            <a:extLst>
              <a:ext uri="{FF2B5EF4-FFF2-40B4-BE49-F238E27FC236}">
                <a16:creationId xmlns:a16="http://schemas.microsoft.com/office/drawing/2014/main" id="{EBA8672C-27F6-FDF4-2C23-3EF453EBCC01}"/>
              </a:ext>
            </a:extLst>
          </p:cNvPr>
          <p:cNvSpPr>
            <a:spLocks noGrp="1"/>
          </p:cNvSpPr>
          <p:nvPr>
            <p:ph type="body" sz="quarter" idx="13" hasCustomPrompt="1"/>
          </p:nvPr>
        </p:nvSpPr>
        <p:spPr>
          <a:xfrm>
            <a:off x="928882" y="2903445"/>
            <a:ext cx="2991733" cy="2041312"/>
          </a:xfrm>
        </p:spPr>
        <p:txBody>
          <a:bodyPr>
            <a:normAutofit/>
          </a:bodyPr>
          <a:lstStyle>
            <a:lvl1pPr marL="0" indent="0" algn="l">
              <a:buFont typeface="Arial" panose="020B0604020202020204" pitchFamily="34" charset="0"/>
              <a:buNone/>
              <a:defRPr sz="2000" b="1">
                <a:solidFill>
                  <a:srgbClr val="002060"/>
                </a:solidFill>
                <a:latin typeface="Montserrat Classic"/>
              </a:defRPr>
            </a:lvl1pPr>
          </a:lstStyle>
          <a:p>
            <a:pPr lvl="0"/>
            <a:r>
              <a:rPr lang="fr-FR"/>
              <a:t>Texte 1</a:t>
            </a:r>
          </a:p>
          <a:p>
            <a:pPr lvl="0"/>
            <a:endParaRPr lang="fr-FR"/>
          </a:p>
          <a:p>
            <a:pPr lvl="0"/>
            <a:endParaRPr lang="fr-FR"/>
          </a:p>
        </p:txBody>
      </p:sp>
      <p:sp>
        <p:nvSpPr>
          <p:cNvPr id="36" name="Espace réservé du texte 31">
            <a:extLst>
              <a:ext uri="{FF2B5EF4-FFF2-40B4-BE49-F238E27FC236}">
                <a16:creationId xmlns:a16="http://schemas.microsoft.com/office/drawing/2014/main" id="{366AA78C-EEA3-D10F-DB80-18DB5794ED59}"/>
              </a:ext>
            </a:extLst>
          </p:cNvPr>
          <p:cNvSpPr>
            <a:spLocks noGrp="1"/>
          </p:cNvSpPr>
          <p:nvPr>
            <p:ph type="body" sz="quarter" idx="14" hasCustomPrompt="1"/>
          </p:nvPr>
        </p:nvSpPr>
        <p:spPr>
          <a:xfrm>
            <a:off x="5000722" y="2128883"/>
            <a:ext cx="2281238" cy="619125"/>
          </a:xfrm>
        </p:spPr>
        <p:txBody>
          <a:bodyPr>
            <a:normAutofit/>
          </a:bodyPr>
          <a:lstStyle>
            <a:lvl1pPr marL="0" indent="0" algn="ctr">
              <a:buNone/>
              <a:defRPr sz="3200" b="1">
                <a:solidFill>
                  <a:srgbClr val="002060"/>
                </a:solidFill>
                <a:latin typeface="Montserrat Classic"/>
              </a:defRPr>
            </a:lvl1pPr>
          </a:lstStyle>
          <a:p>
            <a:pPr lvl="0"/>
            <a:r>
              <a:rPr lang="fr-FR"/>
              <a:t>Titre 2</a:t>
            </a:r>
          </a:p>
        </p:txBody>
      </p:sp>
      <p:sp>
        <p:nvSpPr>
          <p:cNvPr id="37" name="Espace réservé du texte 31">
            <a:extLst>
              <a:ext uri="{FF2B5EF4-FFF2-40B4-BE49-F238E27FC236}">
                <a16:creationId xmlns:a16="http://schemas.microsoft.com/office/drawing/2014/main" id="{10502096-56AB-ACC3-5318-5F656768842B}"/>
              </a:ext>
            </a:extLst>
          </p:cNvPr>
          <p:cNvSpPr>
            <a:spLocks noGrp="1"/>
          </p:cNvSpPr>
          <p:nvPr>
            <p:ph type="body" sz="quarter" idx="15" hasCustomPrompt="1"/>
          </p:nvPr>
        </p:nvSpPr>
        <p:spPr>
          <a:xfrm>
            <a:off x="8656634" y="2124074"/>
            <a:ext cx="2281238" cy="619125"/>
          </a:xfrm>
        </p:spPr>
        <p:txBody>
          <a:bodyPr>
            <a:normAutofit/>
          </a:bodyPr>
          <a:lstStyle>
            <a:lvl1pPr marL="0" indent="0" algn="ctr">
              <a:buNone/>
              <a:defRPr sz="3200" b="1">
                <a:solidFill>
                  <a:srgbClr val="002060"/>
                </a:solidFill>
                <a:latin typeface="Montserrat Classic"/>
              </a:defRPr>
            </a:lvl1pPr>
          </a:lstStyle>
          <a:p>
            <a:pPr lvl="0"/>
            <a:r>
              <a:rPr lang="fr-FR"/>
              <a:t>Titre 3</a:t>
            </a:r>
          </a:p>
        </p:txBody>
      </p:sp>
      <p:sp>
        <p:nvSpPr>
          <p:cNvPr id="38" name="Espace réservé du texte 31">
            <a:extLst>
              <a:ext uri="{FF2B5EF4-FFF2-40B4-BE49-F238E27FC236}">
                <a16:creationId xmlns:a16="http://schemas.microsoft.com/office/drawing/2014/main" id="{62CE9929-3086-5F4E-3D90-B34123404700}"/>
              </a:ext>
            </a:extLst>
          </p:cNvPr>
          <p:cNvSpPr>
            <a:spLocks noGrp="1"/>
          </p:cNvSpPr>
          <p:nvPr>
            <p:ph type="body" sz="quarter" idx="16" hasCustomPrompt="1"/>
          </p:nvPr>
        </p:nvSpPr>
        <p:spPr>
          <a:xfrm>
            <a:off x="1254096" y="2124074"/>
            <a:ext cx="2281238" cy="619125"/>
          </a:xfrm>
        </p:spPr>
        <p:txBody>
          <a:bodyPr>
            <a:normAutofit/>
          </a:bodyPr>
          <a:lstStyle>
            <a:lvl1pPr marL="0" indent="0" algn="ctr">
              <a:buNone/>
              <a:defRPr sz="3200" b="1">
                <a:solidFill>
                  <a:srgbClr val="002060"/>
                </a:solidFill>
                <a:latin typeface="Montserrat Classic"/>
              </a:defRPr>
            </a:lvl1pPr>
          </a:lstStyle>
          <a:p>
            <a:pPr lvl="0"/>
            <a:r>
              <a:rPr lang="fr-FR"/>
              <a:t>Titre 1</a:t>
            </a:r>
          </a:p>
        </p:txBody>
      </p:sp>
      <p:sp>
        <p:nvSpPr>
          <p:cNvPr id="39" name="Espace réservé du texte 31">
            <a:extLst>
              <a:ext uri="{FF2B5EF4-FFF2-40B4-BE49-F238E27FC236}">
                <a16:creationId xmlns:a16="http://schemas.microsoft.com/office/drawing/2014/main" id="{B84FCF85-200A-2D6C-414C-4F0E0E380401}"/>
              </a:ext>
            </a:extLst>
          </p:cNvPr>
          <p:cNvSpPr>
            <a:spLocks noGrp="1"/>
          </p:cNvSpPr>
          <p:nvPr>
            <p:ph type="body" sz="quarter" idx="17" hasCustomPrompt="1"/>
          </p:nvPr>
        </p:nvSpPr>
        <p:spPr>
          <a:xfrm>
            <a:off x="4654789" y="2903445"/>
            <a:ext cx="2991733" cy="2041312"/>
          </a:xfrm>
        </p:spPr>
        <p:txBody>
          <a:bodyPr>
            <a:normAutofit/>
          </a:bodyPr>
          <a:lstStyle>
            <a:lvl1pPr marL="0" indent="0" algn="l">
              <a:buFont typeface="Arial" panose="020B0604020202020204" pitchFamily="34" charset="0"/>
              <a:buNone/>
              <a:defRPr sz="2000" b="1">
                <a:solidFill>
                  <a:srgbClr val="002060"/>
                </a:solidFill>
                <a:latin typeface="Montserrat Classic"/>
              </a:defRPr>
            </a:lvl1pPr>
          </a:lstStyle>
          <a:p>
            <a:pPr lvl="0"/>
            <a:r>
              <a:rPr lang="fr-FR"/>
              <a:t>Texte 2</a:t>
            </a:r>
          </a:p>
          <a:p>
            <a:pPr lvl="0"/>
            <a:endParaRPr lang="fr-FR"/>
          </a:p>
          <a:p>
            <a:pPr lvl="0"/>
            <a:endParaRPr lang="fr-FR"/>
          </a:p>
        </p:txBody>
      </p:sp>
      <p:sp>
        <p:nvSpPr>
          <p:cNvPr id="40" name="Espace réservé du texte 31">
            <a:extLst>
              <a:ext uri="{FF2B5EF4-FFF2-40B4-BE49-F238E27FC236}">
                <a16:creationId xmlns:a16="http://schemas.microsoft.com/office/drawing/2014/main" id="{835BE75C-AD92-B074-ED77-D70E6E60ED98}"/>
              </a:ext>
            </a:extLst>
          </p:cNvPr>
          <p:cNvSpPr>
            <a:spLocks noGrp="1"/>
          </p:cNvSpPr>
          <p:nvPr>
            <p:ph type="body" sz="quarter" idx="18" hasCustomPrompt="1"/>
          </p:nvPr>
        </p:nvSpPr>
        <p:spPr>
          <a:xfrm>
            <a:off x="8298426" y="2858850"/>
            <a:ext cx="2991733" cy="2041312"/>
          </a:xfrm>
        </p:spPr>
        <p:txBody>
          <a:bodyPr>
            <a:normAutofit/>
          </a:bodyPr>
          <a:lstStyle>
            <a:lvl1pPr marL="0" indent="0" algn="l">
              <a:buFont typeface="Arial" panose="020B0604020202020204" pitchFamily="34" charset="0"/>
              <a:buNone/>
              <a:defRPr sz="2000" b="1">
                <a:solidFill>
                  <a:srgbClr val="002060"/>
                </a:solidFill>
                <a:latin typeface="Montserrat Classic"/>
              </a:defRPr>
            </a:lvl1pPr>
          </a:lstStyle>
          <a:p>
            <a:pPr lvl="0"/>
            <a:r>
              <a:rPr lang="fr-FR"/>
              <a:t>Texte 3</a:t>
            </a:r>
          </a:p>
          <a:p>
            <a:pPr lvl="0"/>
            <a:endParaRPr lang="fr-FR"/>
          </a:p>
          <a:p>
            <a:pPr lvl="0"/>
            <a:endParaRPr lang="fr-FR"/>
          </a:p>
        </p:txBody>
      </p:sp>
      <p:sp>
        <p:nvSpPr>
          <p:cNvPr id="42" name="Espace réservé du texte 41">
            <a:extLst>
              <a:ext uri="{FF2B5EF4-FFF2-40B4-BE49-F238E27FC236}">
                <a16:creationId xmlns:a16="http://schemas.microsoft.com/office/drawing/2014/main" id="{48B05AC9-18E4-A7D4-E55B-B2D21BB31822}"/>
              </a:ext>
            </a:extLst>
          </p:cNvPr>
          <p:cNvSpPr>
            <a:spLocks noGrp="1"/>
          </p:cNvSpPr>
          <p:nvPr>
            <p:ph type="body" sz="quarter" idx="19" hasCustomPrompt="1"/>
          </p:nvPr>
        </p:nvSpPr>
        <p:spPr>
          <a:xfrm>
            <a:off x="689764" y="884700"/>
            <a:ext cx="9321800" cy="604837"/>
          </a:xfrm>
          <a:ln>
            <a:solidFill>
              <a:schemeClr val="bg1"/>
            </a:solidFill>
          </a:ln>
        </p:spPr>
        <p:txBody>
          <a:bodyPr>
            <a:noAutofit/>
          </a:bodyPr>
          <a:lstStyle>
            <a:lvl1pPr marL="0" indent="0">
              <a:buNone/>
              <a:defRPr sz="4000" b="1">
                <a:solidFill>
                  <a:srgbClr val="002060"/>
                </a:solidFill>
                <a:latin typeface="Montserrat Classic"/>
              </a:defRPr>
            </a:lvl1pPr>
          </a:lstStyle>
          <a:p>
            <a:pPr lvl="0"/>
            <a:r>
              <a:rPr lang="fr-FR"/>
              <a:t>Titre</a:t>
            </a:r>
          </a:p>
        </p:txBody>
      </p:sp>
    </p:spTree>
    <p:extLst>
      <p:ext uri="{BB962C8B-B14F-4D97-AF65-F5344CB8AC3E}">
        <p14:creationId xmlns:p14="http://schemas.microsoft.com/office/powerpoint/2010/main" val="3282884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CD5AEBD7-DEA6-826E-E3AE-F3903813CE8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593" y="0"/>
            <a:ext cx="12251183"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FEF60DB2-85A4-625B-63B1-BF8A8FD5C9F8}"/>
              </a:ext>
            </a:extLst>
          </p:cNvPr>
          <p:cNvSpPr/>
          <p:nvPr userDrawn="1"/>
        </p:nvSpPr>
        <p:spPr>
          <a:xfrm>
            <a:off x="530942" y="2399071"/>
            <a:ext cx="8426245" cy="158299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Espace réservé du texte 5">
            <a:extLst>
              <a:ext uri="{FF2B5EF4-FFF2-40B4-BE49-F238E27FC236}">
                <a16:creationId xmlns:a16="http://schemas.microsoft.com/office/drawing/2014/main" id="{E8E67AD6-4E3D-2B65-C649-AC4530BD0363}"/>
              </a:ext>
            </a:extLst>
          </p:cNvPr>
          <p:cNvSpPr>
            <a:spLocks noGrp="1"/>
          </p:cNvSpPr>
          <p:nvPr>
            <p:ph type="body" sz="quarter" idx="10" hasCustomPrompt="1"/>
          </p:nvPr>
        </p:nvSpPr>
        <p:spPr>
          <a:xfrm>
            <a:off x="530225" y="2398713"/>
            <a:ext cx="8426450" cy="1582737"/>
          </a:xfrm>
        </p:spPr>
        <p:txBody>
          <a:bodyPr>
            <a:normAutofit/>
          </a:bodyPr>
          <a:lstStyle>
            <a:lvl1pPr marL="0" indent="0">
              <a:buNone/>
              <a:defRPr sz="3600" b="1">
                <a:solidFill>
                  <a:srgbClr val="002060"/>
                </a:solidFill>
                <a:effectLst>
                  <a:outerShdw blurRad="38100" dist="38100" dir="2700000" algn="tl">
                    <a:srgbClr val="000000">
                      <a:alpha val="43137"/>
                    </a:srgbClr>
                  </a:outerShdw>
                </a:effectLst>
                <a:latin typeface="Montserrat Classic"/>
              </a:defRPr>
            </a:lvl1pPr>
          </a:lstStyle>
          <a:p>
            <a:pPr lvl="0"/>
            <a:r>
              <a:rPr lang="fr-FR"/>
              <a:t>Titre</a:t>
            </a:r>
          </a:p>
        </p:txBody>
      </p:sp>
      <p:sp>
        <p:nvSpPr>
          <p:cNvPr id="2" name="Rectangle 1">
            <a:extLst>
              <a:ext uri="{FF2B5EF4-FFF2-40B4-BE49-F238E27FC236}">
                <a16:creationId xmlns:a16="http://schemas.microsoft.com/office/drawing/2014/main" id="{B4E5D26E-E84D-8E17-A686-69AE1D8A85D7}"/>
              </a:ext>
            </a:extLst>
          </p:cNvPr>
          <p:cNvSpPr/>
          <p:nvPr userDrawn="1"/>
        </p:nvSpPr>
        <p:spPr>
          <a:xfrm>
            <a:off x="383458" y="1327355"/>
            <a:ext cx="8327923" cy="73204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Espace réservé du texte 4">
            <a:extLst>
              <a:ext uri="{FF2B5EF4-FFF2-40B4-BE49-F238E27FC236}">
                <a16:creationId xmlns:a16="http://schemas.microsoft.com/office/drawing/2014/main" id="{C81AF819-5F52-FA28-1408-0308F4271D90}"/>
              </a:ext>
            </a:extLst>
          </p:cNvPr>
          <p:cNvSpPr>
            <a:spLocks noGrp="1"/>
          </p:cNvSpPr>
          <p:nvPr>
            <p:ph type="body" sz="quarter" idx="11" hasCustomPrompt="1"/>
          </p:nvPr>
        </p:nvSpPr>
        <p:spPr>
          <a:xfrm>
            <a:off x="383458" y="1499011"/>
            <a:ext cx="8318500" cy="560388"/>
          </a:xfrm>
        </p:spPr>
        <p:txBody>
          <a:bodyPr/>
          <a:lstStyle>
            <a:lvl1pPr marL="0" indent="0">
              <a:buNone/>
              <a:defRPr b="1" i="1">
                <a:solidFill>
                  <a:srgbClr val="002060"/>
                </a:solidFill>
                <a:effectLst>
                  <a:outerShdw blurRad="38100" dist="38100" dir="2700000" algn="tl">
                    <a:srgbClr val="000000">
                      <a:alpha val="43137"/>
                    </a:srgbClr>
                  </a:outerShdw>
                </a:effectLst>
              </a:defRPr>
            </a:lvl1pPr>
          </a:lstStyle>
          <a:p>
            <a:pPr lvl="0"/>
            <a:r>
              <a:rPr lang="fr-FR"/>
              <a:t>Veuillez patienter, le webinaire va bientôt commencer</a:t>
            </a:r>
          </a:p>
        </p:txBody>
      </p:sp>
    </p:spTree>
    <p:extLst>
      <p:ext uri="{BB962C8B-B14F-4D97-AF65-F5344CB8AC3E}">
        <p14:creationId xmlns:p14="http://schemas.microsoft.com/office/powerpoint/2010/main" val="22682427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7" name="Image 6"/>
          <p:cNvPicPr>
            <a:picLocks noChangeAspect="1"/>
          </p:cNvPicPr>
          <p:nvPr userDrawn="1"/>
        </p:nvPicPr>
        <p:blipFill>
          <a:blip r:embed="rId2"/>
          <a:stretch>
            <a:fillRect/>
          </a:stretch>
        </p:blipFill>
        <p:spPr>
          <a:xfrm>
            <a:off x="0" y="0"/>
            <a:ext cx="12192000" cy="6858000"/>
          </a:xfrm>
          <a:prstGeom prst="rect">
            <a:avLst/>
          </a:prstGeom>
        </p:spPr>
      </p:pic>
      <p:sp>
        <p:nvSpPr>
          <p:cNvPr id="2" name="Titre 1"/>
          <p:cNvSpPr>
            <a:spLocks noGrp="1"/>
          </p:cNvSpPr>
          <p:nvPr>
            <p:ph type="ctrTitle" hasCustomPrompt="1"/>
          </p:nvPr>
        </p:nvSpPr>
        <p:spPr>
          <a:xfrm>
            <a:off x="1524000" y="1122363"/>
            <a:ext cx="9144000" cy="2387600"/>
          </a:xfrm>
        </p:spPr>
        <p:txBody>
          <a:bodyPr anchor="b"/>
          <a:lstStyle>
            <a:lvl1pPr algn="ctr">
              <a:defRPr sz="6000" b="1">
                <a:solidFill>
                  <a:srgbClr val="002060"/>
                </a:solidFill>
                <a:latin typeface="Montserrat Classic"/>
              </a:defRPr>
            </a:lvl1pPr>
          </a:lstStyle>
          <a:p>
            <a:r>
              <a:rPr lang="fr-FR"/>
              <a:t>Titre du fichier</a:t>
            </a:r>
          </a:p>
        </p:txBody>
      </p:sp>
      <p:sp>
        <p:nvSpPr>
          <p:cNvPr id="3" name="Sous-titre 2"/>
          <p:cNvSpPr>
            <a:spLocks noGrp="1"/>
          </p:cNvSpPr>
          <p:nvPr>
            <p:ph type="subTitle" idx="1" hasCustomPrompt="1"/>
          </p:nvPr>
        </p:nvSpPr>
        <p:spPr>
          <a:xfrm>
            <a:off x="1524000" y="3602038"/>
            <a:ext cx="9144000" cy="1655762"/>
          </a:xfrm>
        </p:spPr>
        <p:txBody>
          <a:bodyPr/>
          <a:lstStyle>
            <a:lvl1pPr marL="0" indent="0" algn="ctr">
              <a:buNone/>
              <a:defRPr sz="2400" b="1">
                <a:solidFill>
                  <a:schemeClr val="accent2"/>
                </a:solidFill>
                <a:latin typeface="Montserrat Classic"/>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Sous-titre du fichier</a:t>
            </a:r>
          </a:p>
        </p:txBody>
      </p:sp>
      <p:sp>
        <p:nvSpPr>
          <p:cNvPr id="5" name="Espace réservé du pied de page 4"/>
          <p:cNvSpPr>
            <a:spLocks noGrp="1"/>
          </p:cNvSpPr>
          <p:nvPr>
            <p:ph type="ftr" sz="quarter" idx="11"/>
          </p:nvPr>
        </p:nvSpPr>
        <p:spPr>
          <a:xfrm>
            <a:off x="4038600" y="6356350"/>
            <a:ext cx="4114800" cy="365125"/>
          </a:xfrm>
          <a:prstGeom prst="rect">
            <a:avLst/>
          </a:prstGeom>
        </p:spPr>
        <p:txBody>
          <a:bodyPr/>
          <a:lstStyle>
            <a:lvl1pPr>
              <a:defRPr>
                <a:latin typeface="Montserrat Classic"/>
              </a:defRPr>
            </a:lvl1pPr>
          </a:lstStyle>
          <a:p>
            <a:endParaRPr lang="fr-FR"/>
          </a:p>
        </p:txBody>
      </p:sp>
      <p:pic>
        <p:nvPicPr>
          <p:cNvPr id="8" name="Imag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30219" y="6371969"/>
            <a:ext cx="4114800" cy="344953"/>
          </a:xfrm>
          <a:prstGeom prst="rect">
            <a:avLst/>
          </a:prstGeom>
        </p:spPr>
      </p:pic>
      <p:grpSp>
        <p:nvGrpSpPr>
          <p:cNvPr id="4" name="Groupe 3">
            <a:extLst>
              <a:ext uri="{FF2B5EF4-FFF2-40B4-BE49-F238E27FC236}">
                <a16:creationId xmlns:a16="http://schemas.microsoft.com/office/drawing/2014/main" id="{34B97830-F581-B3B0-C96F-2D8736CD2FE6}"/>
              </a:ext>
            </a:extLst>
          </p:cNvPr>
          <p:cNvGrpSpPr/>
          <p:nvPr userDrawn="1"/>
        </p:nvGrpSpPr>
        <p:grpSpPr>
          <a:xfrm>
            <a:off x="1524000" y="155533"/>
            <a:ext cx="9438968" cy="1515952"/>
            <a:chOff x="2861184" y="5440006"/>
            <a:chExt cx="3756622" cy="622202"/>
          </a:xfrm>
        </p:grpSpPr>
        <p:sp>
          <p:nvSpPr>
            <p:cNvPr id="6" name="Freeform 13">
              <a:extLst>
                <a:ext uri="{FF2B5EF4-FFF2-40B4-BE49-F238E27FC236}">
                  <a16:creationId xmlns:a16="http://schemas.microsoft.com/office/drawing/2014/main" id="{C919DBD3-114B-9A4A-6D6C-07CBE1020C28}"/>
                </a:ext>
              </a:extLst>
            </p:cNvPr>
            <p:cNvSpPr/>
            <p:nvPr userDrawn="1"/>
          </p:nvSpPr>
          <p:spPr>
            <a:xfrm>
              <a:off x="2861184" y="5440006"/>
              <a:ext cx="619433" cy="622202"/>
            </a:xfrm>
            <a:custGeom>
              <a:avLst/>
              <a:gdLst/>
              <a:ahLst/>
              <a:cxnLst/>
              <a:rect l="l" t="t" r="r" b="b"/>
              <a:pathLst>
                <a:path w="2736486" h="1162438">
                  <a:moveTo>
                    <a:pt x="0" y="0"/>
                  </a:moveTo>
                  <a:lnTo>
                    <a:pt x="2736486" y="0"/>
                  </a:lnTo>
                  <a:lnTo>
                    <a:pt x="2736486" y="1162438"/>
                  </a:lnTo>
                  <a:lnTo>
                    <a:pt x="0" y="1162438"/>
                  </a:lnTo>
                  <a:lnTo>
                    <a:pt x="0" y="0"/>
                  </a:lnTo>
                  <a:close/>
                </a:path>
              </a:pathLst>
            </a:custGeom>
            <a:blipFill>
              <a:blip r:embed="rId4"/>
              <a:stretch>
                <a:fillRect l="-7251" t="-54249" r="-169983" b="-63165"/>
              </a:stretch>
            </a:blipFill>
          </p:spPr>
        </p:sp>
        <p:sp>
          <p:nvSpPr>
            <p:cNvPr id="9" name="ZoneTexte 8">
              <a:extLst>
                <a:ext uri="{FF2B5EF4-FFF2-40B4-BE49-F238E27FC236}">
                  <a16:creationId xmlns:a16="http://schemas.microsoft.com/office/drawing/2014/main" id="{794EF8D3-F5B1-E078-7506-F61083805B17}"/>
                </a:ext>
              </a:extLst>
            </p:cNvPr>
            <p:cNvSpPr txBox="1"/>
            <p:nvPr userDrawn="1"/>
          </p:nvSpPr>
          <p:spPr>
            <a:xfrm>
              <a:off x="3460955" y="5604387"/>
              <a:ext cx="3156851" cy="315807"/>
            </a:xfrm>
            <a:prstGeom prst="rect">
              <a:avLst/>
            </a:prstGeom>
            <a:noFill/>
          </p:spPr>
          <p:txBody>
            <a:bodyPr wrap="square" rtlCol="0">
              <a:spAutoFit/>
            </a:bodyPr>
            <a:lstStyle/>
            <a:p>
              <a:r>
                <a:rPr lang="fr-FR" sz="4400" b="1">
                  <a:solidFill>
                    <a:srgbClr val="002060"/>
                  </a:solidFill>
                  <a:effectLst>
                    <a:outerShdw blurRad="38100" dist="38100" dir="2700000" algn="tl">
                      <a:srgbClr val="000000">
                        <a:alpha val="43137"/>
                      </a:srgbClr>
                    </a:outerShdw>
                  </a:effectLst>
                  <a:latin typeface="Montserrat Classic"/>
                </a:rPr>
                <a:t>L’e-Rdv de la protection sociale</a:t>
              </a:r>
            </a:p>
          </p:txBody>
        </p:sp>
      </p:grpSp>
    </p:spTree>
    <p:extLst>
      <p:ext uri="{BB962C8B-B14F-4D97-AF65-F5344CB8AC3E}">
        <p14:creationId xmlns:p14="http://schemas.microsoft.com/office/powerpoint/2010/main" val="25501898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re de section">
    <p:spTree>
      <p:nvGrpSpPr>
        <p:cNvPr id="1" name=""/>
        <p:cNvGrpSpPr/>
        <p:nvPr/>
      </p:nvGrpSpPr>
      <p:grpSpPr>
        <a:xfrm>
          <a:off x="0" y="0"/>
          <a:ext cx="0" cy="0"/>
          <a:chOff x="0" y="0"/>
          <a:chExt cx="0" cy="0"/>
        </a:xfrm>
      </p:grpSpPr>
      <p:pic>
        <p:nvPicPr>
          <p:cNvPr id="15" name="Image 14"/>
          <p:cNvPicPr>
            <a:picLocks noChangeAspect="1"/>
          </p:cNvPicPr>
          <p:nvPr userDrawn="1"/>
        </p:nvPicPr>
        <p:blipFill>
          <a:blip r:embed="rId2"/>
          <a:stretch>
            <a:fillRect/>
          </a:stretch>
        </p:blipFill>
        <p:spPr>
          <a:xfrm>
            <a:off x="0" y="-1"/>
            <a:ext cx="12192000" cy="7083371"/>
          </a:xfrm>
          <a:prstGeom prst="rect">
            <a:avLst/>
          </a:prstGeom>
        </p:spPr>
      </p:pic>
      <p:sp>
        <p:nvSpPr>
          <p:cNvPr id="2" name="Titre 1"/>
          <p:cNvSpPr>
            <a:spLocks noGrp="1"/>
          </p:cNvSpPr>
          <p:nvPr>
            <p:ph type="title" hasCustomPrompt="1"/>
          </p:nvPr>
        </p:nvSpPr>
        <p:spPr>
          <a:xfrm>
            <a:off x="255463" y="560170"/>
            <a:ext cx="10515600" cy="1158873"/>
          </a:xfrm>
        </p:spPr>
        <p:txBody>
          <a:bodyPr anchor="b"/>
          <a:lstStyle>
            <a:lvl1pPr>
              <a:defRPr sz="6000" b="1">
                <a:solidFill>
                  <a:srgbClr val="002060"/>
                </a:solidFill>
                <a:latin typeface="Montserrat Classic"/>
              </a:defRPr>
            </a:lvl1pPr>
          </a:lstStyle>
          <a:p>
            <a:r>
              <a:rPr lang="fr-FR"/>
              <a:t>Sommaire</a:t>
            </a:r>
          </a:p>
        </p:txBody>
      </p:sp>
      <p:sp>
        <p:nvSpPr>
          <p:cNvPr id="3" name="Espace réservé du texte 2"/>
          <p:cNvSpPr>
            <a:spLocks noGrp="1"/>
          </p:cNvSpPr>
          <p:nvPr>
            <p:ph type="body" idx="1" hasCustomPrompt="1"/>
          </p:nvPr>
        </p:nvSpPr>
        <p:spPr>
          <a:xfrm>
            <a:off x="3273338" y="2291788"/>
            <a:ext cx="8074111" cy="4287508"/>
          </a:xfrm>
        </p:spPr>
        <p:txBody>
          <a:bodyPr/>
          <a:lstStyle>
            <a:lvl1pPr marL="342900" indent="-342900">
              <a:buFontTx/>
              <a:buBlip>
                <a:blip r:embed="rId3"/>
              </a:buBlip>
              <a:defRPr sz="2400" b="1">
                <a:solidFill>
                  <a:srgbClr val="002060"/>
                </a:solidFill>
                <a:latin typeface="Montserrat Classic"/>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a:p>
            <a:pPr lvl="0"/>
            <a:r>
              <a:rPr lang="fr-FR"/>
              <a:t>Xxx</a:t>
            </a:r>
          </a:p>
          <a:p>
            <a:pPr lvl="0"/>
            <a:r>
              <a:rPr lang="fr-FR"/>
              <a:t>Xxx</a:t>
            </a:r>
          </a:p>
          <a:p>
            <a:pPr lvl="0"/>
            <a:r>
              <a:rPr lang="fr-FR"/>
              <a:t>Xxx</a:t>
            </a:r>
          </a:p>
          <a:p>
            <a:pPr lvl="0"/>
            <a:r>
              <a:rPr lang="fr-FR"/>
              <a:t>Xxx</a:t>
            </a:r>
          </a:p>
          <a:p>
            <a:pPr lvl="0"/>
            <a:endParaRPr lang="fr-FR"/>
          </a:p>
        </p:txBody>
      </p:sp>
      <p:grpSp>
        <p:nvGrpSpPr>
          <p:cNvPr id="10" name="Group 5"/>
          <p:cNvGrpSpPr/>
          <p:nvPr userDrawn="1"/>
        </p:nvGrpSpPr>
        <p:grpSpPr>
          <a:xfrm>
            <a:off x="0" y="1876380"/>
            <a:ext cx="966188" cy="5206991"/>
            <a:chOff x="0" y="0"/>
            <a:chExt cx="1088443" cy="5865852"/>
          </a:xfrm>
          <a:solidFill>
            <a:srgbClr val="002060"/>
          </a:solidFill>
        </p:grpSpPr>
        <p:sp>
          <p:nvSpPr>
            <p:cNvPr id="11" name="Freeform 6"/>
            <p:cNvSpPr/>
            <p:nvPr/>
          </p:nvSpPr>
          <p:spPr>
            <a:xfrm>
              <a:off x="0" y="0"/>
              <a:ext cx="1088443" cy="5865852"/>
            </a:xfrm>
            <a:custGeom>
              <a:avLst/>
              <a:gdLst/>
              <a:ahLst/>
              <a:cxnLst/>
              <a:rect l="l" t="t" r="r" b="b"/>
              <a:pathLst>
                <a:path w="1088443" h="5865852">
                  <a:moveTo>
                    <a:pt x="208334" y="0"/>
                  </a:moveTo>
                  <a:lnTo>
                    <a:pt x="880109" y="0"/>
                  </a:lnTo>
                  <a:cubicBezTo>
                    <a:pt x="995169" y="0"/>
                    <a:pt x="1088443" y="93274"/>
                    <a:pt x="1088443" y="208334"/>
                  </a:cubicBezTo>
                  <a:lnTo>
                    <a:pt x="1088443" y="5657518"/>
                  </a:lnTo>
                  <a:cubicBezTo>
                    <a:pt x="1088443" y="5772577"/>
                    <a:pt x="995169" y="5865852"/>
                    <a:pt x="880109" y="5865852"/>
                  </a:cubicBezTo>
                  <a:lnTo>
                    <a:pt x="208334" y="5865852"/>
                  </a:lnTo>
                  <a:cubicBezTo>
                    <a:pt x="93274" y="5865852"/>
                    <a:pt x="0" y="5772577"/>
                    <a:pt x="0" y="5657518"/>
                  </a:cubicBezTo>
                  <a:lnTo>
                    <a:pt x="0" y="208334"/>
                  </a:lnTo>
                  <a:cubicBezTo>
                    <a:pt x="0" y="93274"/>
                    <a:pt x="93274" y="0"/>
                    <a:pt x="208334" y="0"/>
                  </a:cubicBezTo>
                  <a:close/>
                </a:path>
              </a:pathLst>
            </a:custGeom>
            <a:grpFill/>
          </p:spPr>
        </p:sp>
        <p:sp>
          <p:nvSpPr>
            <p:cNvPr id="12" name="TextBox 7"/>
            <p:cNvSpPr txBox="1"/>
            <p:nvPr/>
          </p:nvSpPr>
          <p:spPr>
            <a:xfrm>
              <a:off x="0" y="-38100"/>
              <a:ext cx="1088443" cy="5903952"/>
            </a:xfrm>
            <a:prstGeom prst="rect">
              <a:avLst/>
            </a:prstGeom>
            <a:grpFill/>
          </p:spPr>
          <p:txBody>
            <a:bodyPr lIns="50800" tIns="50800" rIns="50800" bIns="50800" rtlCol="0" anchor="ctr"/>
            <a:lstStyle/>
            <a:p>
              <a:pPr algn="ctr">
                <a:lnSpc>
                  <a:spcPts val="2659"/>
                </a:lnSpc>
              </a:pPr>
              <a:endParaRPr>
                <a:latin typeface="Montserrat Classic"/>
              </a:endParaRPr>
            </a:p>
          </p:txBody>
        </p:sp>
      </p:grpSp>
      <p:sp>
        <p:nvSpPr>
          <p:cNvPr id="21" name="TextBox 4"/>
          <p:cNvSpPr txBox="1"/>
          <p:nvPr/>
        </p:nvSpPr>
        <p:spPr>
          <a:xfrm>
            <a:off x="4525213" y="3436301"/>
            <a:ext cx="721505" cy="755326"/>
          </a:xfrm>
          <a:prstGeom prst="rect">
            <a:avLst/>
          </a:prstGeom>
        </p:spPr>
        <p:txBody>
          <a:bodyPr lIns="50800" tIns="50800" rIns="50800" bIns="50800" rtlCol="0" anchor="ctr"/>
          <a:lstStyle/>
          <a:p>
            <a:pPr algn="ctr">
              <a:lnSpc>
                <a:spcPts val="2659"/>
              </a:lnSpc>
            </a:pPr>
            <a:endParaRPr>
              <a:latin typeface="Montserrat Classic"/>
            </a:endParaRPr>
          </a:p>
        </p:txBody>
      </p:sp>
      <p:pic>
        <p:nvPicPr>
          <p:cNvPr id="20" name="Image 19" descr="Une image contenant capture d’écran, vaisselle, conception, bleu&#10;&#10;Le contenu généré par l’IA peut être incorrect.">
            <a:extLst>
              <a:ext uri="{FF2B5EF4-FFF2-40B4-BE49-F238E27FC236}">
                <a16:creationId xmlns:a16="http://schemas.microsoft.com/office/drawing/2014/main" id="{8081372E-0B96-9ECA-758B-056C308B9E8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51546" y="2300238"/>
            <a:ext cx="2874199" cy="3592961"/>
          </a:xfrm>
          <a:prstGeom prst="rect">
            <a:avLst/>
          </a:prstGeom>
        </p:spPr>
      </p:pic>
      <p:grpSp>
        <p:nvGrpSpPr>
          <p:cNvPr id="17" name="Groupe 16">
            <a:extLst>
              <a:ext uri="{FF2B5EF4-FFF2-40B4-BE49-F238E27FC236}">
                <a16:creationId xmlns:a16="http://schemas.microsoft.com/office/drawing/2014/main" id="{27C35688-6FA5-F114-4AE5-5E6E855983A7}"/>
              </a:ext>
            </a:extLst>
          </p:cNvPr>
          <p:cNvGrpSpPr/>
          <p:nvPr userDrawn="1"/>
        </p:nvGrpSpPr>
        <p:grpSpPr>
          <a:xfrm>
            <a:off x="255463" y="190640"/>
            <a:ext cx="4817982" cy="625194"/>
            <a:chOff x="255463" y="190640"/>
            <a:chExt cx="4817982" cy="625194"/>
          </a:xfrm>
        </p:grpSpPr>
        <p:sp>
          <p:nvSpPr>
            <p:cNvPr id="9" name="Rectangle 8">
              <a:extLst>
                <a:ext uri="{FF2B5EF4-FFF2-40B4-BE49-F238E27FC236}">
                  <a16:creationId xmlns:a16="http://schemas.microsoft.com/office/drawing/2014/main" id="{66F0BB5C-926F-4AB1-416D-E54536B99E73}"/>
                </a:ext>
              </a:extLst>
            </p:cNvPr>
            <p:cNvSpPr/>
            <p:nvPr userDrawn="1"/>
          </p:nvSpPr>
          <p:spPr>
            <a:xfrm>
              <a:off x="265295" y="190640"/>
              <a:ext cx="4611506" cy="62519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3" name="Groupe 12">
              <a:extLst>
                <a:ext uri="{FF2B5EF4-FFF2-40B4-BE49-F238E27FC236}">
                  <a16:creationId xmlns:a16="http://schemas.microsoft.com/office/drawing/2014/main" id="{E3E8F5B8-E600-01E6-6626-C8C5BB7FF72A}"/>
                </a:ext>
              </a:extLst>
            </p:cNvPr>
            <p:cNvGrpSpPr/>
            <p:nvPr userDrawn="1"/>
          </p:nvGrpSpPr>
          <p:grpSpPr>
            <a:xfrm>
              <a:off x="255463" y="190641"/>
              <a:ext cx="4817982" cy="622202"/>
              <a:chOff x="2861184" y="5440006"/>
              <a:chExt cx="4817982" cy="622202"/>
            </a:xfrm>
          </p:grpSpPr>
          <p:sp>
            <p:nvSpPr>
              <p:cNvPr id="14" name="Freeform 13">
                <a:extLst>
                  <a:ext uri="{FF2B5EF4-FFF2-40B4-BE49-F238E27FC236}">
                    <a16:creationId xmlns:a16="http://schemas.microsoft.com/office/drawing/2014/main" id="{0D6A3C40-3649-F47E-A623-1004684BD0DB}"/>
                  </a:ext>
                </a:extLst>
              </p:cNvPr>
              <p:cNvSpPr/>
              <p:nvPr userDrawn="1"/>
            </p:nvSpPr>
            <p:spPr>
              <a:xfrm>
                <a:off x="2861184" y="5440006"/>
                <a:ext cx="619433" cy="622202"/>
              </a:xfrm>
              <a:custGeom>
                <a:avLst/>
                <a:gdLst/>
                <a:ahLst/>
                <a:cxnLst/>
                <a:rect l="l" t="t" r="r" b="b"/>
                <a:pathLst>
                  <a:path w="2736486" h="1162438">
                    <a:moveTo>
                      <a:pt x="0" y="0"/>
                    </a:moveTo>
                    <a:lnTo>
                      <a:pt x="2736486" y="0"/>
                    </a:lnTo>
                    <a:lnTo>
                      <a:pt x="2736486" y="1162438"/>
                    </a:lnTo>
                    <a:lnTo>
                      <a:pt x="0" y="1162438"/>
                    </a:lnTo>
                    <a:lnTo>
                      <a:pt x="0" y="0"/>
                    </a:lnTo>
                    <a:close/>
                  </a:path>
                </a:pathLst>
              </a:custGeom>
              <a:blipFill>
                <a:blip r:embed="rId5"/>
                <a:stretch>
                  <a:fillRect l="-7251" t="-54249" r="-169983" b="-63165"/>
                </a:stretch>
              </a:blipFill>
            </p:spPr>
          </p:sp>
          <p:sp>
            <p:nvSpPr>
              <p:cNvPr id="16" name="ZoneTexte 15">
                <a:extLst>
                  <a:ext uri="{FF2B5EF4-FFF2-40B4-BE49-F238E27FC236}">
                    <a16:creationId xmlns:a16="http://schemas.microsoft.com/office/drawing/2014/main" id="{0BBBFEF8-F579-185D-09E4-126CBDAC92D8}"/>
                  </a:ext>
                </a:extLst>
              </p:cNvPr>
              <p:cNvSpPr txBox="1"/>
              <p:nvPr userDrawn="1"/>
            </p:nvSpPr>
            <p:spPr>
              <a:xfrm>
                <a:off x="3392129" y="5500068"/>
                <a:ext cx="4287037" cy="461665"/>
              </a:xfrm>
              <a:prstGeom prst="rect">
                <a:avLst/>
              </a:prstGeom>
              <a:noFill/>
            </p:spPr>
            <p:txBody>
              <a:bodyPr wrap="square" rtlCol="0">
                <a:spAutoFit/>
              </a:bodyPr>
              <a:lstStyle/>
              <a:p>
                <a:r>
                  <a:rPr lang="fr-FR" sz="2400" b="1">
                    <a:solidFill>
                      <a:srgbClr val="002060"/>
                    </a:solidFill>
                    <a:effectLst>
                      <a:outerShdw blurRad="38100" dist="38100" dir="2700000" algn="tl">
                        <a:srgbClr val="000000">
                          <a:alpha val="43137"/>
                        </a:srgbClr>
                      </a:outerShdw>
                    </a:effectLst>
                    <a:latin typeface="Montserrat Classic"/>
                  </a:rPr>
                  <a:t>L’e-Rdv de la protection sociale</a:t>
                </a:r>
              </a:p>
            </p:txBody>
          </p:sp>
        </p:grpSp>
      </p:grpSp>
      <p:pic>
        <p:nvPicPr>
          <p:cNvPr id="18" name="Image 17">
            <a:extLst>
              <a:ext uri="{FF2B5EF4-FFF2-40B4-BE49-F238E27FC236}">
                <a16:creationId xmlns:a16="http://schemas.microsoft.com/office/drawing/2014/main" id="{2F41A39E-BB76-46AA-82E4-EEF6CE7F8D63}"/>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8030219" y="6371969"/>
            <a:ext cx="4114800" cy="344953"/>
          </a:xfrm>
          <a:prstGeom prst="rect">
            <a:avLst/>
          </a:prstGeom>
        </p:spPr>
      </p:pic>
    </p:spTree>
    <p:extLst>
      <p:ext uri="{BB962C8B-B14F-4D97-AF65-F5344CB8AC3E}">
        <p14:creationId xmlns:p14="http://schemas.microsoft.com/office/powerpoint/2010/main" val="16680120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pic>
        <p:nvPicPr>
          <p:cNvPr id="8" name="Image 7"/>
          <p:cNvPicPr>
            <a:picLocks noChangeAspect="1"/>
          </p:cNvPicPr>
          <p:nvPr userDrawn="1"/>
        </p:nvPicPr>
        <p:blipFill>
          <a:blip r:embed="rId2"/>
          <a:stretch>
            <a:fillRect/>
          </a:stretch>
        </p:blipFill>
        <p:spPr>
          <a:xfrm>
            <a:off x="0" y="-2553"/>
            <a:ext cx="12268200" cy="6860554"/>
          </a:xfrm>
          <a:prstGeom prst="rect">
            <a:avLst/>
          </a:prstGeom>
        </p:spPr>
      </p:pic>
      <p:sp>
        <p:nvSpPr>
          <p:cNvPr id="2" name="Titre 1"/>
          <p:cNvSpPr>
            <a:spLocks noGrp="1"/>
          </p:cNvSpPr>
          <p:nvPr>
            <p:ph type="title" hasCustomPrompt="1"/>
          </p:nvPr>
        </p:nvSpPr>
        <p:spPr>
          <a:xfrm>
            <a:off x="6187440" y="1531088"/>
            <a:ext cx="5166360" cy="1325563"/>
          </a:xfrm>
        </p:spPr>
        <p:txBody>
          <a:bodyPr/>
          <a:lstStyle>
            <a:lvl1pPr>
              <a:defRPr b="1">
                <a:solidFill>
                  <a:schemeClr val="accent2"/>
                </a:solidFill>
                <a:latin typeface="Montserrat Classic"/>
              </a:defRPr>
            </a:lvl1pPr>
          </a:lstStyle>
          <a:p>
            <a:r>
              <a:rPr lang="fr-FR"/>
              <a:t>N° de la partie</a:t>
            </a:r>
            <a:br>
              <a:rPr lang="fr-FR"/>
            </a:br>
            <a:r>
              <a:rPr lang="fr-FR"/>
              <a:t>Titre de la partie</a:t>
            </a:r>
          </a:p>
        </p:txBody>
      </p:sp>
      <p:sp>
        <p:nvSpPr>
          <p:cNvPr id="4" name="Espace réservé du contenu 3"/>
          <p:cNvSpPr>
            <a:spLocks noGrp="1"/>
          </p:cNvSpPr>
          <p:nvPr>
            <p:ph sz="half" idx="2" hasCustomPrompt="1"/>
          </p:nvPr>
        </p:nvSpPr>
        <p:spPr>
          <a:xfrm>
            <a:off x="6172200" y="3096246"/>
            <a:ext cx="5181600" cy="2367280"/>
          </a:xfrm>
        </p:spPr>
        <p:txBody>
          <a:bodyPr/>
          <a:lstStyle>
            <a:lvl1pPr marL="685800" indent="-228600">
              <a:defRPr>
                <a:latin typeface="Montserrat Classic"/>
              </a:defRPr>
            </a:lvl1pPr>
            <a:lvl2pPr marL="685800" indent="-228600">
              <a:defRPr lang="fr-FR" sz="2400" kern="1200" dirty="0" smtClean="0">
                <a:solidFill>
                  <a:schemeClr val="tx1"/>
                </a:solidFill>
                <a:latin typeface="Montserrat Classic"/>
                <a:ea typeface="+mn-ea"/>
                <a:cs typeface="+mn-cs"/>
              </a:defRPr>
            </a:lvl2pPr>
            <a:lvl4pPr>
              <a:defRPr/>
            </a:lvl4pPr>
            <a:lvl5pPr marL="1828800" marR="0"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lvl5pPr>
          </a:lstStyle>
          <a:p>
            <a:pPr lvl="0"/>
            <a:r>
              <a:rPr lang="fr-FR"/>
              <a:t>Présenté par </a:t>
            </a:r>
          </a:p>
          <a:p>
            <a:pPr lvl="1"/>
            <a:r>
              <a:rPr lang="fr-FR"/>
              <a:t>Nom 1, fonction, OPS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fr-FR"/>
              <a:t>Nom 2, fonction, OPS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fr-FR"/>
              <a:t>Nom 3, fonction, OPS</a:t>
            </a:r>
          </a:p>
        </p:txBody>
      </p:sp>
      <p:sp>
        <p:nvSpPr>
          <p:cNvPr id="7" name="Espace réservé du numéro de diapositive 6"/>
          <p:cNvSpPr>
            <a:spLocks noGrp="1"/>
          </p:cNvSpPr>
          <p:nvPr>
            <p:ph type="sldNum" sz="quarter" idx="12"/>
          </p:nvPr>
        </p:nvSpPr>
        <p:spPr>
          <a:xfrm>
            <a:off x="4454013" y="6391702"/>
            <a:ext cx="2743200" cy="365125"/>
          </a:xfrm>
        </p:spPr>
        <p:txBody>
          <a:bodyPr/>
          <a:lstStyle>
            <a:lvl1pPr>
              <a:defRPr>
                <a:latin typeface="Montserrat Classic"/>
              </a:defRPr>
            </a:lvl1pPr>
          </a:lstStyle>
          <a:p>
            <a:fld id="{A26E8B59-5CF2-4813-AAE7-227B98FBFEF3}" type="slidenum">
              <a:rPr lang="fr-FR" smtClean="0"/>
              <a:pPr/>
              <a:t>‹N°›</a:t>
            </a:fld>
            <a:endParaRPr lang="fr-FR"/>
          </a:p>
        </p:txBody>
      </p:sp>
      <p:grpSp>
        <p:nvGrpSpPr>
          <p:cNvPr id="9" name="Group 13"/>
          <p:cNvGrpSpPr/>
          <p:nvPr userDrawn="1"/>
        </p:nvGrpSpPr>
        <p:grpSpPr>
          <a:xfrm>
            <a:off x="588427" y="1550100"/>
            <a:ext cx="5172969" cy="3834179"/>
            <a:chOff x="0" y="0"/>
            <a:chExt cx="1042586" cy="812800"/>
          </a:xfrm>
        </p:grpSpPr>
        <p:sp>
          <p:nvSpPr>
            <p:cNvPr id="10" name="Freeform 14"/>
            <p:cNvSpPr/>
            <p:nvPr/>
          </p:nvSpPr>
          <p:spPr>
            <a:xfrm>
              <a:off x="0" y="0"/>
              <a:ext cx="1042586" cy="812800"/>
            </a:xfrm>
            <a:custGeom>
              <a:avLst/>
              <a:gdLst/>
              <a:ahLst/>
              <a:cxnLst/>
              <a:rect l="l" t="t" r="r" b="b"/>
              <a:pathLst>
                <a:path w="1042586" h="812800">
                  <a:moveTo>
                    <a:pt x="23579" y="0"/>
                  </a:moveTo>
                  <a:lnTo>
                    <a:pt x="1019007" y="0"/>
                  </a:lnTo>
                  <a:cubicBezTo>
                    <a:pt x="1025260" y="0"/>
                    <a:pt x="1031257" y="2484"/>
                    <a:pt x="1035679" y="6906"/>
                  </a:cubicBezTo>
                  <a:cubicBezTo>
                    <a:pt x="1040101" y="11328"/>
                    <a:pt x="1042586" y="17326"/>
                    <a:pt x="1042586" y="23579"/>
                  </a:cubicBezTo>
                  <a:lnTo>
                    <a:pt x="1042586" y="789221"/>
                  </a:lnTo>
                  <a:cubicBezTo>
                    <a:pt x="1042586" y="795474"/>
                    <a:pt x="1040101" y="801472"/>
                    <a:pt x="1035679" y="805894"/>
                  </a:cubicBezTo>
                  <a:cubicBezTo>
                    <a:pt x="1031257" y="810316"/>
                    <a:pt x="1025260" y="812800"/>
                    <a:pt x="1019007" y="812800"/>
                  </a:cubicBezTo>
                  <a:lnTo>
                    <a:pt x="23579" y="812800"/>
                  </a:lnTo>
                  <a:cubicBezTo>
                    <a:pt x="17326" y="812800"/>
                    <a:pt x="11328" y="810316"/>
                    <a:pt x="6906" y="805894"/>
                  </a:cubicBezTo>
                  <a:cubicBezTo>
                    <a:pt x="2484" y="801472"/>
                    <a:pt x="0" y="795474"/>
                    <a:pt x="0" y="789221"/>
                  </a:cubicBezTo>
                  <a:lnTo>
                    <a:pt x="0" y="23579"/>
                  </a:lnTo>
                  <a:cubicBezTo>
                    <a:pt x="0" y="17326"/>
                    <a:pt x="2484" y="11328"/>
                    <a:pt x="6906" y="6906"/>
                  </a:cubicBezTo>
                  <a:cubicBezTo>
                    <a:pt x="11328" y="2484"/>
                    <a:pt x="17326" y="0"/>
                    <a:pt x="23579" y="0"/>
                  </a:cubicBezTo>
                  <a:close/>
                </a:path>
              </a:pathLst>
            </a:custGeom>
            <a:blipFill>
              <a:blip r:embed="rId3"/>
              <a:stretch>
                <a:fillRect l="-11327" r="-42665" b="-31602"/>
              </a:stretch>
            </a:blipFill>
          </p:spPr>
        </p:sp>
      </p:grpSp>
      <p:grpSp>
        <p:nvGrpSpPr>
          <p:cNvPr id="11" name="Groupe 10">
            <a:extLst>
              <a:ext uri="{FF2B5EF4-FFF2-40B4-BE49-F238E27FC236}">
                <a16:creationId xmlns:a16="http://schemas.microsoft.com/office/drawing/2014/main" id="{E76D8BC3-7C7A-1899-6E81-EB0FE29D5FD7}"/>
              </a:ext>
            </a:extLst>
          </p:cNvPr>
          <p:cNvGrpSpPr/>
          <p:nvPr userDrawn="1"/>
        </p:nvGrpSpPr>
        <p:grpSpPr>
          <a:xfrm>
            <a:off x="557165" y="461177"/>
            <a:ext cx="6640048" cy="706394"/>
            <a:chOff x="255463" y="190640"/>
            <a:chExt cx="6640048" cy="706394"/>
          </a:xfrm>
        </p:grpSpPr>
        <p:sp>
          <p:nvSpPr>
            <p:cNvPr id="12" name="Rectangle 11">
              <a:extLst>
                <a:ext uri="{FF2B5EF4-FFF2-40B4-BE49-F238E27FC236}">
                  <a16:creationId xmlns:a16="http://schemas.microsoft.com/office/drawing/2014/main" id="{8E1D2FB8-8DC8-1861-40FA-00FB9B9E00C8}"/>
                </a:ext>
              </a:extLst>
            </p:cNvPr>
            <p:cNvSpPr/>
            <p:nvPr userDrawn="1"/>
          </p:nvSpPr>
          <p:spPr>
            <a:xfrm>
              <a:off x="265295" y="190640"/>
              <a:ext cx="4611506" cy="62519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3" name="Groupe 12">
              <a:extLst>
                <a:ext uri="{FF2B5EF4-FFF2-40B4-BE49-F238E27FC236}">
                  <a16:creationId xmlns:a16="http://schemas.microsoft.com/office/drawing/2014/main" id="{E46EF3B6-C73A-8A6F-9BE0-7E0CAF561080}"/>
                </a:ext>
              </a:extLst>
            </p:cNvPr>
            <p:cNvGrpSpPr/>
            <p:nvPr userDrawn="1"/>
          </p:nvGrpSpPr>
          <p:grpSpPr>
            <a:xfrm>
              <a:off x="255463" y="190641"/>
              <a:ext cx="6640048" cy="706393"/>
              <a:chOff x="2861184" y="5440006"/>
              <a:chExt cx="6640048" cy="706393"/>
            </a:xfrm>
          </p:grpSpPr>
          <p:sp>
            <p:nvSpPr>
              <p:cNvPr id="14" name="Freeform 13">
                <a:extLst>
                  <a:ext uri="{FF2B5EF4-FFF2-40B4-BE49-F238E27FC236}">
                    <a16:creationId xmlns:a16="http://schemas.microsoft.com/office/drawing/2014/main" id="{AD309E66-F46D-CCF7-31ED-AC43F34946C3}"/>
                  </a:ext>
                </a:extLst>
              </p:cNvPr>
              <p:cNvSpPr/>
              <p:nvPr userDrawn="1"/>
            </p:nvSpPr>
            <p:spPr>
              <a:xfrm>
                <a:off x="2861184" y="5440006"/>
                <a:ext cx="619433" cy="622202"/>
              </a:xfrm>
              <a:custGeom>
                <a:avLst/>
                <a:gdLst/>
                <a:ahLst/>
                <a:cxnLst/>
                <a:rect l="l" t="t" r="r" b="b"/>
                <a:pathLst>
                  <a:path w="2736486" h="1162438">
                    <a:moveTo>
                      <a:pt x="0" y="0"/>
                    </a:moveTo>
                    <a:lnTo>
                      <a:pt x="2736486" y="0"/>
                    </a:lnTo>
                    <a:lnTo>
                      <a:pt x="2736486" y="1162438"/>
                    </a:lnTo>
                    <a:lnTo>
                      <a:pt x="0" y="1162438"/>
                    </a:lnTo>
                    <a:lnTo>
                      <a:pt x="0" y="0"/>
                    </a:lnTo>
                    <a:close/>
                  </a:path>
                </a:pathLst>
              </a:custGeom>
              <a:blipFill>
                <a:blip r:embed="rId4"/>
                <a:stretch>
                  <a:fillRect l="-7251" t="-54249" r="-169983" b="-63165"/>
                </a:stretch>
              </a:blipFill>
            </p:spPr>
          </p:sp>
          <p:sp>
            <p:nvSpPr>
              <p:cNvPr id="21" name="ZoneTexte 20">
                <a:extLst>
                  <a:ext uri="{FF2B5EF4-FFF2-40B4-BE49-F238E27FC236}">
                    <a16:creationId xmlns:a16="http://schemas.microsoft.com/office/drawing/2014/main" id="{48003F6C-E9F7-548E-312D-D94EEA98ADBD}"/>
                  </a:ext>
                </a:extLst>
              </p:cNvPr>
              <p:cNvSpPr txBox="1"/>
              <p:nvPr userDrawn="1"/>
            </p:nvSpPr>
            <p:spPr>
              <a:xfrm>
                <a:off x="3392129" y="5500068"/>
                <a:ext cx="6109103" cy="646331"/>
              </a:xfrm>
              <a:prstGeom prst="rect">
                <a:avLst/>
              </a:prstGeom>
              <a:noFill/>
            </p:spPr>
            <p:txBody>
              <a:bodyPr wrap="square" rtlCol="0">
                <a:spAutoFit/>
              </a:bodyPr>
              <a:lstStyle/>
              <a:p>
                <a:r>
                  <a:rPr lang="fr-FR" sz="3600" b="1">
                    <a:solidFill>
                      <a:srgbClr val="002060"/>
                    </a:solidFill>
                    <a:effectLst>
                      <a:outerShdw blurRad="38100" dist="38100" dir="2700000" algn="tl">
                        <a:srgbClr val="000000">
                          <a:alpha val="43137"/>
                        </a:srgbClr>
                      </a:outerShdw>
                    </a:effectLst>
                    <a:latin typeface="Montserrat Classic"/>
                  </a:rPr>
                  <a:t>L’e-Rdv de la protection sociale</a:t>
                </a:r>
              </a:p>
            </p:txBody>
          </p:sp>
        </p:grpSp>
      </p:grpSp>
      <p:pic>
        <p:nvPicPr>
          <p:cNvPr id="24" name="Image 23">
            <a:extLst>
              <a:ext uri="{FF2B5EF4-FFF2-40B4-BE49-F238E27FC236}">
                <a16:creationId xmlns:a16="http://schemas.microsoft.com/office/drawing/2014/main" id="{0F3B08CF-35EA-8898-3C7F-76F80E7F4EFD}"/>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030219" y="6371969"/>
            <a:ext cx="4114800" cy="344953"/>
          </a:xfrm>
          <a:prstGeom prst="rect">
            <a:avLst/>
          </a:prstGeom>
        </p:spPr>
      </p:pic>
    </p:spTree>
    <p:extLst>
      <p:ext uri="{BB962C8B-B14F-4D97-AF65-F5344CB8AC3E}">
        <p14:creationId xmlns:p14="http://schemas.microsoft.com/office/powerpoint/2010/main" val="15002707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4" name="Espace réservé de la date 3"/>
          <p:cNvSpPr>
            <a:spLocks noGrp="1"/>
          </p:cNvSpPr>
          <p:nvPr>
            <p:ph type="dt" sz="half" idx="10"/>
          </p:nvPr>
        </p:nvSpPr>
        <p:spPr>
          <a:xfrm>
            <a:off x="838200" y="6356350"/>
            <a:ext cx="2743200" cy="365125"/>
          </a:xfrm>
          <a:prstGeom prst="rect">
            <a:avLst/>
          </a:prstGeom>
        </p:spPr>
        <p:txBody>
          <a:bodyPr/>
          <a:lstStyle/>
          <a:p>
            <a:endParaRPr lang="fr-FR"/>
          </a:p>
        </p:txBody>
      </p:sp>
      <p:sp>
        <p:nvSpPr>
          <p:cNvPr id="5" name="Espace réservé du pied de page 4"/>
          <p:cNvSpPr>
            <a:spLocks noGrp="1"/>
          </p:cNvSpPr>
          <p:nvPr>
            <p:ph type="ftr" sz="quarter" idx="11"/>
          </p:nvPr>
        </p:nvSpPr>
        <p:spPr>
          <a:xfrm>
            <a:off x="4038600" y="6356350"/>
            <a:ext cx="4114800"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p:txBody>
          <a:bodyPr/>
          <a:lstStyle/>
          <a:p>
            <a:fld id="{A26E8B59-5CF2-4813-AAE7-227B98FBFEF3}" type="slidenum">
              <a:rPr lang="fr-FR" smtClean="0"/>
              <a:t>‹N°›</a:t>
            </a:fld>
            <a:endParaRPr lang="fr-FR"/>
          </a:p>
        </p:txBody>
      </p:sp>
      <p:pic>
        <p:nvPicPr>
          <p:cNvPr id="20" name="Image 19"/>
          <p:cNvPicPr>
            <a:picLocks noChangeAspect="1"/>
          </p:cNvPicPr>
          <p:nvPr userDrawn="1"/>
        </p:nvPicPr>
        <p:blipFill>
          <a:blip r:embed="rId2"/>
          <a:stretch>
            <a:fillRect/>
          </a:stretch>
        </p:blipFill>
        <p:spPr>
          <a:xfrm>
            <a:off x="0" y="28702"/>
            <a:ext cx="12192000" cy="6740120"/>
          </a:xfrm>
          <a:prstGeom prst="rect">
            <a:avLst/>
          </a:prstGeom>
        </p:spPr>
      </p:pic>
      <p:grpSp>
        <p:nvGrpSpPr>
          <p:cNvPr id="3" name="Groupe 2">
            <a:extLst>
              <a:ext uri="{FF2B5EF4-FFF2-40B4-BE49-F238E27FC236}">
                <a16:creationId xmlns:a16="http://schemas.microsoft.com/office/drawing/2014/main" id="{F95D5C88-598D-5349-94AC-4271327616F6}"/>
              </a:ext>
            </a:extLst>
          </p:cNvPr>
          <p:cNvGrpSpPr/>
          <p:nvPr userDrawn="1"/>
        </p:nvGrpSpPr>
        <p:grpSpPr>
          <a:xfrm>
            <a:off x="255463" y="190640"/>
            <a:ext cx="4817982" cy="625194"/>
            <a:chOff x="255463" y="190640"/>
            <a:chExt cx="4817982" cy="625194"/>
          </a:xfrm>
        </p:grpSpPr>
        <p:sp>
          <p:nvSpPr>
            <p:cNvPr id="7" name="Rectangle 6">
              <a:extLst>
                <a:ext uri="{FF2B5EF4-FFF2-40B4-BE49-F238E27FC236}">
                  <a16:creationId xmlns:a16="http://schemas.microsoft.com/office/drawing/2014/main" id="{8C9A461A-FED7-59B2-B87A-50CAEB4BB4F8}"/>
                </a:ext>
              </a:extLst>
            </p:cNvPr>
            <p:cNvSpPr/>
            <p:nvPr userDrawn="1"/>
          </p:nvSpPr>
          <p:spPr>
            <a:xfrm>
              <a:off x="265295" y="190640"/>
              <a:ext cx="4611506" cy="62519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8" name="Groupe 7">
              <a:extLst>
                <a:ext uri="{FF2B5EF4-FFF2-40B4-BE49-F238E27FC236}">
                  <a16:creationId xmlns:a16="http://schemas.microsoft.com/office/drawing/2014/main" id="{4E4E9087-2690-11A8-0BA8-118E20D97A58}"/>
                </a:ext>
              </a:extLst>
            </p:cNvPr>
            <p:cNvGrpSpPr/>
            <p:nvPr userDrawn="1"/>
          </p:nvGrpSpPr>
          <p:grpSpPr>
            <a:xfrm>
              <a:off x="255463" y="190641"/>
              <a:ext cx="4817982" cy="622202"/>
              <a:chOff x="2861184" y="5440006"/>
              <a:chExt cx="4817982" cy="622202"/>
            </a:xfrm>
          </p:grpSpPr>
          <p:sp>
            <p:nvSpPr>
              <p:cNvPr id="9" name="Freeform 13">
                <a:extLst>
                  <a:ext uri="{FF2B5EF4-FFF2-40B4-BE49-F238E27FC236}">
                    <a16:creationId xmlns:a16="http://schemas.microsoft.com/office/drawing/2014/main" id="{D202EC98-CC8D-CB6D-6DD6-C9FBE8F77F21}"/>
                  </a:ext>
                </a:extLst>
              </p:cNvPr>
              <p:cNvSpPr/>
              <p:nvPr userDrawn="1"/>
            </p:nvSpPr>
            <p:spPr>
              <a:xfrm>
                <a:off x="2861184" y="5440006"/>
                <a:ext cx="619433" cy="622202"/>
              </a:xfrm>
              <a:custGeom>
                <a:avLst/>
                <a:gdLst/>
                <a:ahLst/>
                <a:cxnLst/>
                <a:rect l="l" t="t" r="r" b="b"/>
                <a:pathLst>
                  <a:path w="2736486" h="1162438">
                    <a:moveTo>
                      <a:pt x="0" y="0"/>
                    </a:moveTo>
                    <a:lnTo>
                      <a:pt x="2736486" y="0"/>
                    </a:lnTo>
                    <a:lnTo>
                      <a:pt x="2736486" y="1162438"/>
                    </a:lnTo>
                    <a:lnTo>
                      <a:pt x="0" y="1162438"/>
                    </a:lnTo>
                    <a:lnTo>
                      <a:pt x="0" y="0"/>
                    </a:lnTo>
                    <a:close/>
                  </a:path>
                </a:pathLst>
              </a:custGeom>
              <a:blipFill>
                <a:blip r:embed="rId3"/>
                <a:stretch>
                  <a:fillRect l="-7251" t="-54249" r="-169983" b="-63165"/>
                </a:stretch>
              </a:blipFill>
            </p:spPr>
          </p:sp>
          <p:sp>
            <p:nvSpPr>
              <p:cNvPr id="10" name="ZoneTexte 9">
                <a:extLst>
                  <a:ext uri="{FF2B5EF4-FFF2-40B4-BE49-F238E27FC236}">
                    <a16:creationId xmlns:a16="http://schemas.microsoft.com/office/drawing/2014/main" id="{AB8E1D10-B8DA-C707-6D00-B96A611C9441}"/>
                  </a:ext>
                </a:extLst>
              </p:cNvPr>
              <p:cNvSpPr txBox="1"/>
              <p:nvPr userDrawn="1"/>
            </p:nvSpPr>
            <p:spPr>
              <a:xfrm>
                <a:off x="3392129" y="5500068"/>
                <a:ext cx="4287037" cy="461665"/>
              </a:xfrm>
              <a:prstGeom prst="rect">
                <a:avLst/>
              </a:prstGeom>
              <a:noFill/>
            </p:spPr>
            <p:txBody>
              <a:bodyPr wrap="square" rtlCol="0">
                <a:spAutoFit/>
              </a:bodyPr>
              <a:lstStyle/>
              <a:p>
                <a:r>
                  <a:rPr lang="fr-FR" sz="2400" b="1">
                    <a:solidFill>
                      <a:srgbClr val="002060"/>
                    </a:solidFill>
                    <a:effectLst>
                      <a:outerShdw blurRad="38100" dist="38100" dir="2700000" algn="tl">
                        <a:srgbClr val="000000">
                          <a:alpha val="43137"/>
                        </a:srgbClr>
                      </a:outerShdw>
                    </a:effectLst>
                    <a:latin typeface="Montserrat Classic"/>
                  </a:rPr>
                  <a:t>L’e-Rdv de la protection sociale</a:t>
                </a:r>
              </a:p>
            </p:txBody>
          </p:sp>
        </p:grpSp>
      </p:grpSp>
      <p:pic>
        <p:nvPicPr>
          <p:cNvPr id="11" name="Image 10">
            <a:extLst>
              <a:ext uri="{FF2B5EF4-FFF2-40B4-BE49-F238E27FC236}">
                <a16:creationId xmlns:a16="http://schemas.microsoft.com/office/drawing/2014/main" id="{31DA4AF3-E606-A03D-7310-AC42B41CB63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030219" y="6371969"/>
            <a:ext cx="4114800" cy="344953"/>
          </a:xfrm>
          <a:prstGeom prst="rect">
            <a:avLst/>
          </a:prstGeom>
        </p:spPr>
      </p:pic>
      <p:sp>
        <p:nvSpPr>
          <p:cNvPr id="12" name="Espace réservé du numéro de diapositive 4">
            <a:extLst>
              <a:ext uri="{FF2B5EF4-FFF2-40B4-BE49-F238E27FC236}">
                <a16:creationId xmlns:a16="http://schemas.microsoft.com/office/drawing/2014/main" id="{3B38EA9D-4A9B-76C4-B578-EBCBD36C1B64}"/>
              </a:ext>
            </a:extLst>
          </p:cNvPr>
          <p:cNvSpPr txBox="1">
            <a:spLocks/>
          </p:cNvSpPr>
          <p:nvPr userDrawn="1"/>
        </p:nvSpPr>
        <p:spPr>
          <a:xfrm>
            <a:off x="4840034" y="6347613"/>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ontserrat Classic"/>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26E8B59-5CF2-4813-AAE7-227B98FBFEF3}" type="slidenum">
              <a:rPr lang="fr-FR" smtClean="0"/>
              <a:pPr/>
              <a:t>‹N°›</a:t>
            </a:fld>
            <a:endParaRPr lang="fr-FR"/>
          </a:p>
        </p:txBody>
      </p:sp>
    </p:spTree>
    <p:extLst>
      <p:ext uri="{BB962C8B-B14F-4D97-AF65-F5344CB8AC3E}">
        <p14:creationId xmlns:p14="http://schemas.microsoft.com/office/powerpoint/2010/main" val="4317547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pic>
        <p:nvPicPr>
          <p:cNvPr id="42" name="Image 41"/>
          <p:cNvPicPr>
            <a:picLocks noChangeAspect="1"/>
          </p:cNvPicPr>
          <p:nvPr userDrawn="1"/>
        </p:nvPicPr>
        <p:blipFill>
          <a:blip r:embed="rId2"/>
          <a:stretch>
            <a:fillRect/>
          </a:stretch>
        </p:blipFill>
        <p:spPr>
          <a:xfrm>
            <a:off x="0" y="0"/>
            <a:ext cx="12192000" cy="6858000"/>
          </a:xfrm>
          <a:prstGeom prst="rect">
            <a:avLst/>
          </a:prstGeom>
        </p:spPr>
      </p:pic>
      <p:sp>
        <p:nvSpPr>
          <p:cNvPr id="41" name="Titre 1"/>
          <p:cNvSpPr>
            <a:spLocks noGrp="1"/>
          </p:cNvSpPr>
          <p:nvPr>
            <p:ph type="title" hasCustomPrompt="1"/>
          </p:nvPr>
        </p:nvSpPr>
        <p:spPr>
          <a:xfrm>
            <a:off x="407863" y="688434"/>
            <a:ext cx="10515600" cy="1158873"/>
          </a:xfrm>
        </p:spPr>
        <p:txBody>
          <a:bodyPr anchor="b"/>
          <a:lstStyle>
            <a:lvl1pPr>
              <a:defRPr sz="6000" b="1">
                <a:solidFill>
                  <a:srgbClr val="002060"/>
                </a:solidFill>
                <a:latin typeface="Montserrat Classic"/>
              </a:defRPr>
            </a:lvl1pPr>
          </a:lstStyle>
          <a:p>
            <a:r>
              <a:rPr lang="fr-FR"/>
              <a:t>Titre</a:t>
            </a:r>
          </a:p>
        </p:txBody>
      </p:sp>
      <p:sp>
        <p:nvSpPr>
          <p:cNvPr id="26" name="Espace réservé du numéro de diapositive 4"/>
          <p:cNvSpPr>
            <a:spLocks noGrp="1"/>
          </p:cNvSpPr>
          <p:nvPr>
            <p:ph type="sldNum" sz="quarter" idx="12"/>
          </p:nvPr>
        </p:nvSpPr>
        <p:spPr>
          <a:xfrm>
            <a:off x="4648657" y="6347613"/>
            <a:ext cx="2743200" cy="365125"/>
          </a:xfrm>
        </p:spPr>
        <p:txBody>
          <a:bodyPr/>
          <a:lstStyle>
            <a:lvl1pPr>
              <a:defRPr>
                <a:latin typeface="Montserrat Classic"/>
              </a:defRPr>
            </a:lvl1pPr>
          </a:lstStyle>
          <a:p>
            <a:fld id="{A26E8B59-5CF2-4813-AAE7-227B98FBFEF3}" type="slidenum">
              <a:rPr lang="fr-FR" smtClean="0"/>
              <a:pPr/>
              <a:t>‹N°›</a:t>
            </a:fld>
            <a:endParaRPr lang="fr-FR"/>
          </a:p>
        </p:txBody>
      </p:sp>
      <p:pic>
        <p:nvPicPr>
          <p:cNvPr id="2" name="Image 1">
            <a:extLst>
              <a:ext uri="{FF2B5EF4-FFF2-40B4-BE49-F238E27FC236}">
                <a16:creationId xmlns:a16="http://schemas.microsoft.com/office/drawing/2014/main" id="{79A2F01A-57DA-47FD-1A08-765CD12F51D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30219" y="6371969"/>
            <a:ext cx="4114800" cy="344953"/>
          </a:xfrm>
          <a:prstGeom prst="rect">
            <a:avLst/>
          </a:prstGeom>
        </p:spPr>
      </p:pic>
      <p:grpSp>
        <p:nvGrpSpPr>
          <p:cNvPr id="3" name="Groupe 2">
            <a:extLst>
              <a:ext uri="{FF2B5EF4-FFF2-40B4-BE49-F238E27FC236}">
                <a16:creationId xmlns:a16="http://schemas.microsoft.com/office/drawing/2014/main" id="{7E6B5B73-1C18-6825-13C5-08AD984660A4}"/>
              </a:ext>
            </a:extLst>
          </p:cNvPr>
          <p:cNvGrpSpPr/>
          <p:nvPr userDrawn="1"/>
        </p:nvGrpSpPr>
        <p:grpSpPr>
          <a:xfrm>
            <a:off x="407863" y="343040"/>
            <a:ext cx="4817982" cy="625194"/>
            <a:chOff x="255463" y="190640"/>
            <a:chExt cx="4817982" cy="625194"/>
          </a:xfrm>
        </p:grpSpPr>
        <p:sp>
          <p:nvSpPr>
            <p:cNvPr id="4" name="Rectangle 3">
              <a:extLst>
                <a:ext uri="{FF2B5EF4-FFF2-40B4-BE49-F238E27FC236}">
                  <a16:creationId xmlns:a16="http://schemas.microsoft.com/office/drawing/2014/main" id="{68A271FF-C6A8-04BF-66E5-851982CC6338}"/>
                </a:ext>
              </a:extLst>
            </p:cNvPr>
            <p:cNvSpPr/>
            <p:nvPr userDrawn="1"/>
          </p:nvSpPr>
          <p:spPr>
            <a:xfrm>
              <a:off x="265295" y="190640"/>
              <a:ext cx="4611506" cy="62519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5" name="Groupe 4">
              <a:extLst>
                <a:ext uri="{FF2B5EF4-FFF2-40B4-BE49-F238E27FC236}">
                  <a16:creationId xmlns:a16="http://schemas.microsoft.com/office/drawing/2014/main" id="{2DB9B38C-7624-CC3C-4AA4-EA63D8DE5643}"/>
                </a:ext>
              </a:extLst>
            </p:cNvPr>
            <p:cNvGrpSpPr/>
            <p:nvPr userDrawn="1"/>
          </p:nvGrpSpPr>
          <p:grpSpPr>
            <a:xfrm>
              <a:off x="255463" y="190641"/>
              <a:ext cx="4817982" cy="622202"/>
              <a:chOff x="2861184" y="5440006"/>
              <a:chExt cx="4817982" cy="622202"/>
            </a:xfrm>
          </p:grpSpPr>
          <p:sp>
            <p:nvSpPr>
              <p:cNvPr id="6" name="Freeform 13">
                <a:extLst>
                  <a:ext uri="{FF2B5EF4-FFF2-40B4-BE49-F238E27FC236}">
                    <a16:creationId xmlns:a16="http://schemas.microsoft.com/office/drawing/2014/main" id="{F67A27BB-2D6D-A5D2-AA7B-4729707A6500}"/>
                  </a:ext>
                </a:extLst>
              </p:cNvPr>
              <p:cNvSpPr/>
              <p:nvPr userDrawn="1"/>
            </p:nvSpPr>
            <p:spPr>
              <a:xfrm>
                <a:off x="2861184" y="5440006"/>
                <a:ext cx="619433" cy="622202"/>
              </a:xfrm>
              <a:custGeom>
                <a:avLst/>
                <a:gdLst/>
                <a:ahLst/>
                <a:cxnLst/>
                <a:rect l="l" t="t" r="r" b="b"/>
                <a:pathLst>
                  <a:path w="2736486" h="1162438">
                    <a:moveTo>
                      <a:pt x="0" y="0"/>
                    </a:moveTo>
                    <a:lnTo>
                      <a:pt x="2736486" y="0"/>
                    </a:lnTo>
                    <a:lnTo>
                      <a:pt x="2736486" y="1162438"/>
                    </a:lnTo>
                    <a:lnTo>
                      <a:pt x="0" y="1162438"/>
                    </a:lnTo>
                    <a:lnTo>
                      <a:pt x="0" y="0"/>
                    </a:lnTo>
                    <a:close/>
                  </a:path>
                </a:pathLst>
              </a:custGeom>
              <a:blipFill>
                <a:blip r:embed="rId4"/>
                <a:stretch>
                  <a:fillRect l="-7251" t="-54249" r="-169983" b="-63165"/>
                </a:stretch>
              </a:blipFill>
            </p:spPr>
          </p:sp>
          <p:sp>
            <p:nvSpPr>
              <p:cNvPr id="7" name="ZoneTexte 6">
                <a:extLst>
                  <a:ext uri="{FF2B5EF4-FFF2-40B4-BE49-F238E27FC236}">
                    <a16:creationId xmlns:a16="http://schemas.microsoft.com/office/drawing/2014/main" id="{3AEA0398-39F7-9667-51C0-EC4619C34347}"/>
                  </a:ext>
                </a:extLst>
              </p:cNvPr>
              <p:cNvSpPr txBox="1"/>
              <p:nvPr userDrawn="1"/>
            </p:nvSpPr>
            <p:spPr>
              <a:xfrm>
                <a:off x="3392129" y="5500068"/>
                <a:ext cx="4287037" cy="461665"/>
              </a:xfrm>
              <a:prstGeom prst="rect">
                <a:avLst/>
              </a:prstGeom>
              <a:noFill/>
            </p:spPr>
            <p:txBody>
              <a:bodyPr wrap="square" rtlCol="0">
                <a:spAutoFit/>
              </a:bodyPr>
              <a:lstStyle/>
              <a:p>
                <a:r>
                  <a:rPr lang="fr-FR" sz="2400" b="1">
                    <a:solidFill>
                      <a:srgbClr val="002060"/>
                    </a:solidFill>
                    <a:effectLst>
                      <a:outerShdw blurRad="38100" dist="38100" dir="2700000" algn="tl">
                        <a:srgbClr val="000000">
                          <a:alpha val="43137"/>
                        </a:srgbClr>
                      </a:outerShdw>
                    </a:effectLst>
                    <a:latin typeface="Montserrat Classic"/>
                  </a:rPr>
                  <a:t>L’e-Rdv de la protection sociale</a:t>
                </a:r>
              </a:p>
            </p:txBody>
          </p:sp>
        </p:grpSp>
      </p:grpSp>
    </p:spTree>
    <p:extLst>
      <p:ext uri="{BB962C8B-B14F-4D97-AF65-F5344CB8AC3E}">
        <p14:creationId xmlns:p14="http://schemas.microsoft.com/office/powerpoint/2010/main" val="38636663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Vide">
    <p:spTree>
      <p:nvGrpSpPr>
        <p:cNvPr id="1" name=""/>
        <p:cNvGrpSpPr/>
        <p:nvPr/>
      </p:nvGrpSpPr>
      <p:grpSpPr>
        <a:xfrm>
          <a:off x="0" y="0"/>
          <a:ext cx="0" cy="0"/>
          <a:chOff x="0" y="0"/>
          <a:chExt cx="0" cy="0"/>
        </a:xfrm>
      </p:grpSpPr>
      <p:pic>
        <p:nvPicPr>
          <p:cNvPr id="42" name="Image 41"/>
          <p:cNvPicPr>
            <a:picLocks noChangeAspect="1"/>
          </p:cNvPicPr>
          <p:nvPr userDrawn="1"/>
        </p:nvPicPr>
        <p:blipFill>
          <a:blip r:embed="rId2"/>
          <a:stretch>
            <a:fillRect/>
          </a:stretch>
        </p:blipFill>
        <p:spPr>
          <a:xfrm>
            <a:off x="0" y="0"/>
            <a:ext cx="12192000" cy="6858000"/>
          </a:xfrm>
          <a:prstGeom prst="rect">
            <a:avLst/>
          </a:prstGeom>
        </p:spPr>
      </p:pic>
      <p:sp>
        <p:nvSpPr>
          <p:cNvPr id="41" name="Titre 1"/>
          <p:cNvSpPr>
            <a:spLocks noGrp="1"/>
          </p:cNvSpPr>
          <p:nvPr>
            <p:ph type="title" hasCustomPrompt="1"/>
          </p:nvPr>
        </p:nvSpPr>
        <p:spPr>
          <a:xfrm>
            <a:off x="407863" y="688434"/>
            <a:ext cx="10515600" cy="1158873"/>
          </a:xfrm>
        </p:spPr>
        <p:txBody>
          <a:bodyPr anchor="b"/>
          <a:lstStyle>
            <a:lvl1pPr>
              <a:defRPr sz="6000" b="1">
                <a:solidFill>
                  <a:srgbClr val="002060"/>
                </a:solidFill>
                <a:latin typeface="Montserrat Classic"/>
              </a:defRPr>
            </a:lvl1pPr>
          </a:lstStyle>
          <a:p>
            <a:r>
              <a:rPr lang="fr-FR"/>
              <a:t>Titre</a:t>
            </a:r>
          </a:p>
        </p:txBody>
      </p:sp>
      <p:sp>
        <p:nvSpPr>
          <p:cNvPr id="26" name="Espace réservé du numéro de diapositive 4"/>
          <p:cNvSpPr>
            <a:spLocks noGrp="1"/>
          </p:cNvSpPr>
          <p:nvPr>
            <p:ph type="sldNum" sz="quarter" idx="12"/>
          </p:nvPr>
        </p:nvSpPr>
        <p:spPr>
          <a:xfrm>
            <a:off x="4648657" y="6347613"/>
            <a:ext cx="2743200" cy="365125"/>
          </a:xfrm>
        </p:spPr>
        <p:txBody>
          <a:bodyPr/>
          <a:lstStyle>
            <a:lvl1pPr>
              <a:defRPr>
                <a:latin typeface="Montserrat Classic"/>
              </a:defRPr>
            </a:lvl1pPr>
          </a:lstStyle>
          <a:p>
            <a:fld id="{A26E8B59-5CF2-4813-AAE7-227B98FBFEF3}" type="slidenum">
              <a:rPr lang="fr-FR" smtClean="0"/>
              <a:pPr/>
              <a:t>‹N°›</a:t>
            </a:fld>
            <a:endParaRPr lang="fr-FR"/>
          </a:p>
        </p:txBody>
      </p:sp>
      <p:pic>
        <p:nvPicPr>
          <p:cNvPr id="2" name="Image 1">
            <a:extLst>
              <a:ext uri="{FF2B5EF4-FFF2-40B4-BE49-F238E27FC236}">
                <a16:creationId xmlns:a16="http://schemas.microsoft.com/office/drawing/2014/main" id="{79A2F01A-57DA-47FD-1A08-765CD12F51D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30219" y="6371969"/>
            <a:ext cx="4114800" cy="344953"/>
          </a:xfrm>
          <a:prstGeom prst="rect">
            <a:avLst/>
          </a:prstGeom>
        </p:spPr>
      </p:pic>
      <p:grpSp>
        <p:nvGrpSpPr>
          <p:cNvPr id="3" name="Groupe 2">
            <a:extLst>
              <a:ext uri="{FF2B5EF4-FFF2-40B4-BE49-F238E27FC236}">
                <a16:creationId xmlns:a16="http://schemas.microsoft.com/office/drawing/2014/main" id="{7E6B5B73-1C18-6825-13C5-08AD984660A4}"/>
              </a:ext>
            </a:extLst>
          </p:cNvPr>
          <p:cNvGrpSpPr/>
          <p:nvPr userDrawn="1"/>
        </p:nvGrpSpPr>
        <p:grpSpPr>
          <a:xfrm>
            <a:off x="407863" y="343040"/>
            <a:ext cx="4817982" cy="625194"/>
            <a:chOff x="255463" y="190640"/>
            <a:chExt cx="4817982" cy="625194"/>
          </a:xfrm>
        </p:grpSpPr>
        <p:sp>
          <p:nvSpPr>
            <p:cNvPr id="4" name="Rectangle 3">
              <a:extLst>
                <a:ext uri="{FF2B5EF4-FFF2-40B4-BE49-F238E27FC236}">
                  <a16:creationId xmlns:a16="http://schemas.microsoft.com/office/drawing/2014/main" id="{68A271FF-C6A8-04BF-66E5-851982CC6338}"/>
                </a:ext>
              </a:extLst>
            </p:cNvPr>
            <p:cNvSpPr/>
            <p:nvPr userDrawn="1"/>
          </p:nvSpPr>
          <p:spPr>
            <a:xfrm>
              <a:off x="265295" y="190640"/>
              <a:ext cx="4611506" cy="62519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5" name="Groupe 4">
              <a:extLst>
                <a:ext uri="{FF2B5EF4-FFF2-40B4-BE49-F238E27FC236}">
                  <a16:creationId xmlns:a16="http://schemas.microsoft.com/office/drawing/2014/main" id="{2DB9B38C-7624-CC3C-4AA4-EA63D8DE5643}"/>
                </a:ext>
              </a:extLst>
            </p:cNvPr>
            <p:cNvGrpSpPr/>
            <p:nvPr userDrawn="1"/>
          </p:nvGrpSpPr>
          <p:grpSpPr>
            <a:xfrm>
              <a:off x="255463" y="190641"/>
              <a:ext cx="4817982" cy="622202"/>
              <a:chOff x="2861184" y="5440006"/>
              <a:chExt cx="4817982" cy="622202"/>
            </a:xfrm>
          </p:grpSpPr>
          <p:sp>
            <p:nvSpPr>
              <p:cNvPr id="6" name="Freeform 13">
                <a:extLst>
                  <a:ext uri="{FF2B5EF4-FFF2-40B4-BE49-F238E27FC236}">
                    <a16:creationId xmlns:a16="http://schemas.microsoft.com/office/drawing/2014/main" id="{F67A27BB-2D6D-A5D2-AA7B-4729707A6500}"/>
                  </a:ext>
                </a:extLst>
              </p:cNvPr>
              <p:cNvSpPr/>
              <p:nvPr userDrawn="1"/>
            </p:nvSpPr>
            <p:spPr>
              <a:xfrm>
                <a:off x="2861184" y="5440006"/>
                <a:ext cx="619433" cy="622202"/>
              </a:xfrm>
              <a:custGeom>
                <a:avLst/>
                <a:gdLst/>
                <a:ahLst/>
                <a:cxnLst/>
                <a:rect l="l" t="t" r="r" b="b"/>
                <a:pathLst>
                  <a:path w="2736486" h="1162438">
                    <a:moveTo>
                      <a:pt x="0" y="0"/>
                    </a:moveTo>
                    <a:lnTo>
                      <a:pt x="2736486" y="0"/>
                    </a:lnTo>
                    <a:lnTo>
                      <a:pt x="2736486" y="1162438"/>
                    </a:lnTo>
                    <a:lnTo>
                      <a:pt x="0" y="1162438"/>
                    </a:lnTo>
                    <a:lnTo>
                      <a:pt x="0" y="0"/>
                    </a:lnTo>
                    <a:close/>
                  </a:path>
                </a:pathLst>
              </a:custGeom>
              <a:blipFill>
                <a:blip r:embed="rId4"/>
                <a:stretch>
                  <a:fillRect l="-7251" t="-54249" r="-169983" b="-63165"/>
                </a:stretch>
              </a:blipFill>
            </p:spPr>
          </p:sp>
          <p:sp>
            <p:nvSpPr>
              <p:cNvPr id="7" name="ZoneTexte 6">
                <a:extLst>
                  <a:ext uri="{FF2B5EF4-FFF2-40B4-BE49-F238E27FC236}">
                    <a16:creationId xmlns:a16="http://schemas.microsoft.com/office/drawing/2014/main" id="{3AEA0398-39F7-9667-51C0-EC4619C34347}"/>
                  </a:ext>
                </a:extLst>
              </p:cNvPr>
              <p:cNvSpPr txBox="1"/>
              <p:nvPr userDrawn="1"/>
            </p:nvSpPr>
            <p:spPr>
              <a:xfrm>
                <a:off x="3392129" y="5500068"/>
                <a:ext cx="4287037" cy="461665"/>
              </a:xfrm>
              <a:prstGeom prst="rect">
                <a:avLst/>
              </a:prstGeom>
              <a:noFill/>
            </p:spPr>
            <p:txBody>
              <a:bodyPr wrap="square" rtlCol="0">
                <a:spAutoFit/>
              </a:bodyPr>
              <a:lstStyle/>
              <a:p>
                <a:r>
                  <a:rPr lang="fr-FR" sz="2400" b="1">
                    <a:solidFill>
                      <a:srgbClr val="002060"/>
                    </a:solidFill>
                    <a:effectLst>
                      <a:outerShdw blurRad="38100" dist="38100" dir="2700000" algn="tl">
                        <a:srgbClr val="000000">
                          <a:alpha val="43137"/>
                        </a:srgbClr>
                      </a:outerShdw>
                    </a:effectLst>
                    <a:latin typeface="Montserrat Classic"/>
                  </a:rPr>
                  <a:t>L’e-Rdv de la protection sociale</a:t>
                </a:r>
              </a:p>
            </p:txBody>
          </p:sp>
        </p:grpSp>
      </p:grpSp>
      <p:sp>
        <p:nvSpPr>
          <p:cNvPr id="9" name="Espace réservé du texte 2">
            <a:extLst>
              <a:ext uri="{FF2B5EF4-FFF2-40B4-BE49-F238E27FC236}">
                <a16:creationId xmlns:a16="http://schemas.microsoft.com/office/drawing/2014/main" id="{A02164F9-5E8A-E780-1866-AB4C7DB5586B}"/>
              </a:ext>
            </a:extLst>
          </p:cNvPr>
          <p:cNvSpPr>
            <a:spLocks noGrp="1"/>
          </p:cNvSpPr>
          <p:nvPr>
            <p:ph type="body" idx="1" hasCustomPrompt="1"/>
          </p:nvPr>
        </p:nvSpPr>
        <p:spPr>
          <a:xfrm>
            <a:off x="407863" y="1953706"/>
            <a:ext cx="5530821" cy="4287508"/>
          </a:xfrm>
        </p:spPr>
        <p:txBody>
          <a:bodyPr/>
          <a:lstStyle>
            <a:lvl1pPr marL="342900" indent="-342900">
              <a:buFontTx/>
              <a:buBlip>
                <a:blip r:embed="rId5"/>
              </a:buBlip>
              <a:defRPr sz="2400" b="1">
                <a:solidFill>
                  <a:srgbClr val="002060"/>
                </a:solidFill>
                <a:latin typeface="Montserrat Classic"/>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a:p>
            <a:pPr lvl="0"/>
            <a:r>
              <a:rPr lang="fr-FR"/>
              <a:t>Xxx</a:t>
            </a:r>
          </a:p>
          <a:p>
            <a:pPr lvl="0"/>
            <a:r>
              <a:rPr lang="fr-FR"/>
              <a:t>Xxx</a:t>
            </a:r>
          </a:p>
          <a:p>
            <a:pPr lvl="0"/>
            <a:r>
              <a:rPr lang="fr-FR"/>
              <a:t>Xxx</a:t>
            </a:r>
          </a:p>
          <a:p>
            <a:pPr lvl="0"/>
            <a:r>
              <a:rPr lang="fr-FR"/>
              <a:t>Xxx</a:t>
            </a:r>
          </a:p>
          <a:p>
            <a:pPr lvl="0"/>
            <a:endParaRPr lang="fr-FR"/>
          </a:p>
        </p:txBody>
      </p:sp>
      <p:sp>
        <p:nvSpPr>
          <p:cNvPr id="10" name="Espace réservé du texte 2">
            <a:extLst>
              <a:ext uri="{FF2B5EF4-FFF2-40B4-BE49-F238E27FC236}">
                <a16:creationId xmlns:a16="http://schemas.microsoft.com/office/drawing/2014/main" id="{F8E3A113-4BB4-EC6E-2152-3A67FF43A22D}"/>
              </a:ext>
            </a:extLst>
          </p:cNvPr>
          <p:cNvSpPr>
            <a:spLocks noGrp="1"/>
          </p:cNvSpPr>
          <p:nvPr>
            <p:ph type="body" idx="13" hasCustomPrompt="1"/>
          </p:nvPr>
        </p:nvSpPr>
        <p:spPr>
          <a:xfrm>
            <a:off x="6086168" y="1965884"/>
            <a:ext cx="5530821" cy="4287508"/>
          </a:xfrm>
        </p:spPr>
        <p:txBody>
          <a:bodyPr/>
          <a:lstStyle>
            <a:lvl1pPr marL="342900" indent="-342900">
              <a:buFontTx/>
              <a:buBlip>
                <a:blip r:embed="rId5"/>
              </a:buBlip>
              <a:defRPr sz="2400" b="1">
                <a:solidFill>
                  <a:srgbClr val="002060"/>
                </a:solidFill>
                <a:latin typeface="Montserrat Classic"/>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a:p>
            <a:pPr lvl="0"/>
            <a:r>
              <a:rPr lang="fr-FR"/>
              <a:t>Xxx</a:t>
            </a:r>
          </a:p>
          <a:p>
            <a:pPr lvl="0"/>
            <a:r>
              <a:rPr lang="fr-FR"/>
              <a:t>Xxx</a:t>
            </a:r>
          </a:p>
          <a:p>
            <a:pPr lvl="0"/>
            <a:r>
              <a:rPr lang="fr-FR"/>
              <a:t>Xxx</a:t>
            </a:r>
          </a:p>
          <a:p>
            <a:pPr lvl="0"/>
            <a:r>
              <a:rPr lang="fr-FR"/>
              <a:t>Xxx</a:t>
            </a:r>
          </a:p>
          <a:p>
            <a:pPr lvl="0"/>
            <a:endParaRPr lang="fr-FR"/>
          </a:p>
        </p:txBody>
      </p:sp>
    </p:spTree>
    <p:extLst>
      <p:ext uri="{BB962C8B-B14F-4D97-AF65-F5344CB8AC3E}">
        <p14:creationId xmlns:p14="http://schemas.microsoft.com/office/powerpoint/2010/main" val="42711610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u avec légende">
    <p:spTree>
      <p:nvGrpSpPr>
        <p:cNvPr id="1" name=""/>
        <p:cNvGrpSpPr/>
        <p:nvPr/>
      </p:nvGrpSpPr>
      <p:grpSpPr>
        <a:xfrm>
          <a:off x="0" y="0"/>
          <a:ext cx="0" cy="0"/>
          <a:chOff x="0" y="0"/>
          <a:chExt cx="0" cy="0"/>
        </a:xfrm>
      </p:grpSpPr>
      <p:pic>
        <p:nvPicPr>
          <p:cNvPr id="10" name="Image 9"/>
          <p:cNvPicPr>
            <a:picLocks noChangeAspect="1"/>
          </p:cNvPicPr>
          <p:nvPr userDrawn="1"/>
        </p:nvPicPr>
        <p:blipFill>
          <a:blip r:embed="rId2"/>
          <a:stretch>
            <a:fillRect/>
          </a:stretch>
        </p:blipFill>
        <p:spPr>
          <a:xfrm>
            <a:off x="0" y="358309"/>
            <a:ext cx="12192000" cy="6829298"/>
          </a:xfrm>
          <a:prstGeom prst="rect">
            <a:avLst/>
          </a:prstGeom>
        </p:spPr>
      </p:pic>
      <p:sp>
        <p:nvSpPr>
          <p:cNvPr id="2" name="Titre 1"/>
          <p:cNvSpPr>
            <a:spLocks noGrp="1"/>
          </p:cNvSpPr>
          <p:nvPr>
            <p:ph type="title" hasCustomPrompt="1"/>
          </p:nvPr>
        </p:nvSpPr>
        <p:spPr>
          <a:xfrm>
            <a:off x="839788" y="861386"/>
            <a:ext cx="3932237" cy="1447776"/>
          </a:xfrm>
          <a:ln>
            <a:noFill/>
          </a:ln>
        </p:spPr>
        <p:txBody>
          <a:bodyPr anchor="b"/>
          <a:lstStyle>
            <a:lvl1pPr>
              <a:defRPr sz="3200" b="1">
                <a:solidFill>
                  <a:schemeClr val="accent2"/>
                </a:solidFill>
                <a:latin typeface="Montserrat Classic"/>
              </a:defRPr>
            </a:lvl1pPr>
          </a:lstStyle>
          <a:p>
            <a:r>
              <a:rPr lang="fr-FR"/>
              <a:t>Titre </a:t>
            </a:r>
          </a:p>
        </p:txBody>
      </p:sp>
      <p:sp>
        <p:nvSpPr>
          <p:cNvPr id="4" name="Espace réservé du texte 3"/>
          <p:cNvSpPr>
            <a:spLocks noGrp="1"/>
          </p:cNvSpPr>
          <p:nvPr>
            <p:ph type="body" sz="half" idx="2"/>
          </p:nvPr>
        </p:nvSpPr>
        <p:spPr>
          <a:xfrm>
            <a:off x="839788" y="2387007"/>
            <a:ext cx="3932237" cy="3811588"/>
          </a:xfrm>
          <a:ln>
            <a:noFill/>
          </a:ln>
        </p:spPr>
        <p:txBody>
          <a:bodyPr/>
          <a:lstStyle>
            <a:lvl1pPr marL="0" indent="0">
              <a:buNone/>
              <a:defRPr sz="1600">
                <a:latin typeface="Montserrat Classic"/>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9" name="Espace réservé du texte 3"/>
          <p:cNvSpPr>
            <a:spLocks noGrp="1"/>
          </p:cNvSpPr>
          <p:nvPr>
            <p:ph type="body" sz="half" idx="13"/>
          </p:nvPr>
        </p:nvSpPr>
        <p:spPr>
          <a:xfrm>
            <a:off x="5180140" y="2418910"/>
            <a:ext cx="6249860" cy="3811588"/>
          </a:xfrm>
          <a:ln>
            <a:noFill/>
          </a:ln>
        </p:spPr>
        <p:txBody>
          <a:bodyPr/>
          <a:lstStyle>
            <a:lvl1pPr marL="0" indent="0">
              <a:buNone/>
              <a:defRPr sz="1600">
                <a:latin typeface="Montserrat Classic"/>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pic>
        <p:nvPicPr>
          <p:cNvPr id="11" name="Imag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385047" y="6408986"/>
            <a:ext cx="3218865" cy="269845"/>
          </a:xfrm>
          <a:prstGeom prst="rect">
            <a:avLst/>
          </a:prstGeom>
        </p:spPr>
      </p:pic>
      <p:sp>
        <p:nvSpPr>
          <p:cNvPr id="12" name="Espace réservé du numéro de diapositive 4"/>
          <p:cNvSpPr>
            <a:spLocks noGrp="1"/>
          </p:cNvSpPr>
          <p:nvPr>
            <p:ph type="sldNum" sz="quarter" idx="12"/>
          </p:nvPr>
        </p:nvSpPr>
        <p:spPr>
          <a:xfrm>
            <a:off x="4691192" y="6347613"/>
            <a:ext cx="2743200" cy="365125"/>
          </a:xfrm>
        </p:spPr>
        <p:txBody>
          <a:bodyPr/>
          <a:lstStyle>
            <a:lvl1pPr>
              <a:defRPr>
                <a:latin typeface="Montserrat Classic"/>
              </a:defRPr>
            </a:lvl1pPr>
          </a:lstStyle>
          <a:p>
            <a:fld id="{A26E8B59-5CF2-4813-AAE7-227B98FBFEF3}" type="slidenum">
              <a:rPr lang="fr-FR" smtClean="0"/>
              <a:pPr/>
              <a:t>‹N°›</a:t>
            </a:fld>
            <a:endParaRPr lang="fr-FR"/>
          </a:p>
        </p:txBody>
      </p:sp>
      <p:grpSp>
        <p:nvGrpSpPr>
          <p:cNvPr id="18" name="Groupe 17">
            <a:extLst>
              <a:ext uri="{FF2B5EF4-FFF2-40B4-BE49-F238E27FC236}">
                <a16:creationId xmlns:a16="http://schemas.microsoft.com/office/drawing/2014/main" id="{28914367-A83F-9C5F-1970-76226C993A19}"/>
              </a:ext>
            </a:extLst>
          </p:cNvPr>
          <p:cNvGrpSpPr/>
          <p:nvPr userDrawn="1"/>
        </p:nvGrpSpPr>
        <p:grpSpPr>
          <a:xfrm>
            <a:off x="255463" y="190640"/>
            <a:ext cx="4817982" cy="625194"/>
            <a:chOff x="255463" y="190640"/>
            <a:chExt cx="4817982" cy="625194"/>
          </a:xfrm>
        </p:grpSpPr>
        <p:sp>
          <p:nvSpPr>
            <p:cNvPr id="19" name="Rectangle 18">
              <a:extLst>
                <a:ext uri="{FF2B5EF4-FFF2-40B4-BE49-F238E27FC236}">
                  <a16:creationId xmlns:a16="http://schemas.microsoft.com/office/drawing/2014/main" id="{184DBBFC-E253-5BB4-54B4-C320B74D1522}"/>
                </a:ext>
              </a:extLst>
            </p:cNvPr>
            <p:cNvSpPr/>
            <p:nvPr userDrawn="1"/>
          </p:nvSpPr>
          <p:spPr>
            <a:xfrm>
              <a:off x="265295" y="190640"/>
              <a:ext cx="4611506" cy="62519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0" name="Groupe 19">
              <a:extLst>
                <a:ext uri="{FF2B5EF4-FFF2-40B4-BE49-F238E27FC236}">
                  <a16:creationId xmlns:a16="http://schemas.microsoft.com/office/drawing/2014/main" id="{20EC2074-E10B-1B03-3C3D-BB8641DFD8ED}"/>
                </a:ext>
              </a:extLst>
            </p:cNvPr>
            <p:cNvGrpSpPr/>
            <p:nvPr userDrawn="1"/>
          </p:nvGrpSpPr>
          <p:grpSpPr>
            <a:xfrm>
              <a:off x="255463" y="190641"/>
              <a:ext cx="4817982" cy="622202"/>
              <a:chOff x="2861184" y="5440006"/>
              <a:chExt cx="4817982" cy="622202"/>
            </a:xfrm>
          </p:grpSpPr>
          <p:sp>
            <p:nvSpPr>
              <p:cNvPr id="21" name="Freeform 13">
                <a:extLst>
                  <a:ext uri="{FF2B5EF4-FFF2-40B4-BE49-F238E27FC236}">
                    <a16:creationId xmlns:a16="http://schemas.microsoft.com/office/drawing/2014/main" id="{D5FFA214-F380-0CAC-3E3B-951494A1FC13}"/>
                  </a:ext>
                </a:extLst>
              </p:cNvPr>
              <p:cNvSpPr/>
              <p:nvPr userDrawn="1"/>
            </p:nvSpPr>
            <p:spPr>
              <a:xfrm>
                <a:off x="2861184" y="5440006"/>
                <a:ext cx="619433" cy="622202"/>
              </a:xfrm>
              <a:custGeom>
                <a:avLst/>
                <a:gdLst/>
                <a:ahLst/>
                <a:cxnLst/>
                <a:rect l="l" t="t" r="r" b="b"/>
                <a:pathLst>
                  <a:path w="2736486" h="1162438">
                    <a:moveTo>
                      <a:pt x="0" y="0"/>
                    </a:moveTo>
                    <a:lnTo>
                      <a:pt x="2736486" y="0"/>
                    </a:lnTo>
                    <a:lnTo>
                      <a:pt x="2736486" y="1162438"/>
                    </a:lnTo>
                    <a:lnTo>
                      <a:pt x="0" y="1162438"/>
                    </a:lnTo>
                    <a:lnTo>
                      <a:pt x="0" y="0"/>
                    </a:lnTo>
                    <a:close/>
                  </a:path>
                </a:pathLst>
              </a:custGeom>
              <a:blipFill>
                <a:blip r:embed="rId4"/>
                <a:stretch>
                  <a:fillRect l="-7251" t="-54249" r="-169983" b="-63165"/>
                </a:stretch>
              </a:blipFill>
            </p:spPr>
          </p:sp>
          <p:sp>
            <p:nvSpPr>
              <p:cNvPr id="22" name="ZoneTexte 21">
                <a:extLst>
                  <a:ext uri="{FF2B5EF4-FFF2-40B4-BE49-F238E27FC236}">
                    <a16:creationId xmlns:a16="http://schemas.microsoft.com/office/drawing/2014/main" id="{D1E255F4-5BD4-E76E-D27C-FDAC24C6F9FB}"/>
                  </a:ext>
                </a:extLst>
              </p:cNvPr>
              <p:cNvSpPr txBox="1"/>
              <p:nvPr userDrawn="1"/>
            </p:nvSpPr>
            <p:spPr>
              <a:xfrm>
                <a:off x="3392129" y="5500068"/>
                <a:ext cx="4287037" cy="461665"/>
              </a:xfrm>
              <a:prstGeom prst="rect">
                <a:avLst/>
              </a:prstGeom>
              <a:noFill/>
            </p:spPr>
            <p:txBody>
              <a:bodyPr wrap="square" rtlCol="0">
                <a:spAutoFit/>
              </a:bodyPr>
              <a:lstStyle/>
              <a:p>
                <a:r>
                  <a:rPr lang="fr-FR" sz="2400" b="1">
                    <a:solidFill>
                      <a:srgbClr val="002060"/>
                    </a:solidFill>
                    <a:effectLst>
                      <a:outerShdw blurRad="38100" dist="38100" dir="2700000" algn="tl">
                        <a:srgbClr val="000000">
                          <a:alpha val="43137"/>
                        </a:srgbClr>
                      </a:outerShdw>
                    </a:effectLst>
                    <a:latin typeface="Montserrat Classic"/>
                  </a:rPr>
                  <a:t>L’e-Rdv de la protection sociale</a:t>
                </a:r>
              </a:p>
            </p:txBody>
          </p:sp>
        </p:grpSp>
      </p:grpSp>
      <p:pic>
        <p:nvPicPr>
          <p:cNvPr id="23" name="Image 22">
            <a:extLst>
              <a:ext uri="{FF2B5EF4-FFF2-40B4-BE49-F238E27FC236}">
                <a16:creationId xmlns:a16="http://schemas.microsoft.com/office/drawing/2014/main" id="{A2E98E35-8F01-2A70-40CF-1830A22F0D5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30219" y="6371969"/>
            <a:ext cx="4114800" cy="344953"/>
          </a:xfrm>
          <a:prstGeom prst="rect">
            <a:avLst/>
          </a:prstGeom>
        </p:spPr>
      </p:pic>
      <p:sp>
        <p:nvSpPr>
          <p:cNvPr id="27" name="Espace réservé du texte 26">
            <a:extLst>
              <a:ext uri="{FF2B5EF4-FFF2-40B4-BE49-F238E27FC236}">
                <a16:creationId xmlns:a16="http://schemas.microsoft.com/office/drawing/2014/main" id="{54BDE30E-4D87-9BDC-9CF6-852B84AE90C5}"/>
              </a:ext>
            </a:extLst>
          </p:cNvPr>
          <p:cNvSpPr>
            <a:spLocks noGrp="1"/>
          </p:cNvSpPr>
          <p:nvPr>
            <p:ph type="body" sz="quarter" idx="14" hasCustomPrompt="1"/>
          </p:nvPr>
        </p:nvSpPr>
        <p:spPr>
          <a:xfrm>
            <a:off x="5180013" y="863254"/>
            <a:ext cx="6249987" cy="1479402"/>
          </a:xfrm>
        </p:spPr>
        <p:txBody>
          <a:bodyPr anchor="b">
            <a:normAutofit/>
          </a:bodyPr>
          <a:lstStyle>
            <a:lvl1pPr marL="0" indent="0">
              <a:buNone/>
              <a:defRPr sz="3200" b="1">
                <a:solidFill>
                  <a:schemeClr val="accent2"/>
                </a:solidFill>
                <a:latin typeface="Montserrat Classic"/>
              </a:defRPr>
            </a:lvl1pPr>
          </a:lstStyle>
          <a:p>
            <a:pPr lvl="0"/>
            <a:r>
              <a:rPr lang="fr-FR"/>
              <a:t>Titre</a:t>
            </a:r>
          </a:p>
        </p:txBody>
      </p:sp>
    </p:spTree>
    <p:extLst>
      <p:ext uri="{BB962C8B-B14F-4D97-AF65-F5344CB8AC3E}">
        <p14:creationId xmlns:p14="http://schemas.microsoft.com/office/powerpoint/2010/main" val="18749813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6E8B59-5CF2-4813-AAE7-227B98FBFEF3}" type="slidenum">
              <a:rPr lang="fr-FR" smtClean="0"/>
              <a:t>‹N°›</a:t>
            </a:fld>
            <a:endParaRPr lang="fr-FR"/>
          </a:p>
        </p:txBody>
      </p:sp>
    </p:spTree>
    <p:extLst>
      <p:ext uri="{BB962C8B-B14F-4D97-AF65-F5344CB8AC3E}">
        <p14:creationId xmlns:p14="http://schemas.microsoft.com/office/powerpoint/2010/main" val="3440793001"/>
      </p:ext>
    </p:extLst>
  </p:cSld>
  <p:clrMap bg1="lt1" tx1="dk1" bg2="lt2" tx2="dk2" accent1="accent1" accent2="accent2" accent3="accent3" accent4="accent4" accent5="accent5" accent6="accent6" hlink="hlink" folHlink="folHlink"/>
  <p:sldLayoutIdLst>
    <p:sldLayoutId id="2147483654" r:id="rId1"/>
    <p:sldLayoutId id="2147483663" r:id="rId2"/>
    <p:sldLayoutId id="2147483649" r:id="rId3"/>
    <p:sldLayoutId id="2147483651" r:id="rId4"/>
    <p:sldLayoutId id="2147483652" r:id="rId5"/>
    <p:sldLayoutId id="2147483661" r:id="rId6"/>
    <p:sldLayoutId id="2147483655" r:id="rId7"/>
    <p:sldLayoutId id="2147483662" r:id="rId8"/>
    <p:sldLayoutId id="2147483656" r:id="rId9"/>
    <p:sldLayoutId id="2147483657" r:id="rId10"/>
    <p:sldLayoutId id="2147483658"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9.xml"/><Relationship Id="rId5" Type="http://schemas.openxmlformats.org/officeDocument/2006/relationships/image" Target="../media/image25.pn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9.xml"/><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9.xml"/><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9.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4.xml"/><Relationship Id="rId1" Type="http://schemas.openxmlformats.org/officeDocument/2006/relationships/slideLayout" Target="../slideLayouts/slideLayout9.xml"/><Relationship Id="rId6" Type="http://schemas.openxmlformats.org/officeDocument/2006/relationships/image" Target="../media/image36.png"/><Relationship Id="rId5" Type="http://schemas.openxmlformats.org/officeDocument/2006/relationships/image" Target="../media/image32.png"/><Relationship Id="rId4" Type="http://schemas.openxmlformats.org/officeDocument/2006/relationships/image" Target="../media/image35.png"/></Relationships>
</file>

<file path=ppt/slides/_rels/slide2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5.xml"/><Relationship Id="rId1" Type="http://schemas.openxmlformats.org/officeDocument/2006/relationships/slideLayout" Target="../slideLayouts/slideLayout9.xml"/><Relationship Id="rId6" Type="http://schemas.openxmlformats.org/officeDocument/2006/relationships/image" Target="../media/image40.png"/><Relationship Id="rId5" Type="http://schemas.openxmlformats.org/officeDocument/2006/relationships/image" Target="../media/image39.jpeg"/><Relationship Id="rId4" Type="http://schemas.openxmlformats.org/officeDocument/2006/relationships/image" Target="../media/image38.png"/></Relationships>
</file>

<file path=ppt/slides/_rels/slide22.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16.xml"/><Relationship Id="rId1" Type="http://schemas.openxmlformats.org/officeDocument/2006/relationships/slideLayout" Target="../slideLayouts/slideLayout9.xml"/><Relationship Id="rId4" Type="http://schemas.openxmlformats.org/officeDocument/2006/relationships/image" Target="../media/image42.png"/></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9.xml"/><Relationship Id="rId4" Type="http://schemas.openxmlformats.org/officeDocument/2006/relationships/image" Target="../media/image43.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9.xml"/><Relationship Id="rId1" Type="http://schemas.openxmlformats.org/officeDocument/2006/relationships/slideLayout" Target="../slideLayouts/slideLayout9.xml"/><Relationship Id="rId4" Type="http://schemas.openxmlformats.org/officeDocument/2006/relationships/image" Target="../media/image45.png"/></Relationships>
</file>

<file path=ppt/slides/_rels/slide2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0.xml"/><Relationship Id="rId1" Type="http://schemas.openxmlformats.org/officeDocument/2006/relationships/slideLayout" Target="../slideLayouts/slideLayout9.xml"/><Relationship Id="rId5" Type="http://schemas.openxmlformats.org/officeDocument/2006/relationships/image" Target="../media/image47.png"/><Relationship Id="rId4" Type="http://schemas.openxmlformats.org/officeDocument/2006/relationships/image" Target="../media/image44.png"/></Relationships>
</file>

<file path=ppt/slides/_rels/slide2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1.xml"/><Relationship Id="rId1" Type="http://schemas.openxmlformats.org/officeDocument/2006/relationships/slideLayout" Target="../slideLayouts/slideLayout9.xml"/><Relationship Id="rId4" Type="http://schemas.openxmlformats.org/officeDocument/2006/relationships/image" Target="../media/image49.png"/></Relationships>
</file>

<file path=ppt/slides/_rels/slide2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2.xml"/><Relationship Id="rId1" Type="http://schemas.openxmlformats.org/officeDocument/2006/relationships/slideLayout" Target="../slideLayouts/slideLayout9.xml"/><Relationship Id="rId4" Type="http://schemas.microsoft.com/office/2007/relationships/hdphoto" Target="../media/hdphoto1.wdp"/></Relationships>
</file>

<file path=ppt/slides/_rels/slide2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5.xml"/><Relationship Id="rId1" Type="http://schemas.openxmlformats.org/officeDocument/2006/relationships/slideLayout" Target="../slideLayouts/slideLayout9.xml"/><Relationship Id="rId4" Type="http://schemas.openxmlformats.org/officeDocument/2006/relationships/image" Target="../media/image21.jpg"/></Relationships>
</file>

<file path=ppt/slides/_rels/slide3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6.xml"/><Relationship Id="rId1" Type="http://schemas.openxmlformats.org/officeDocument/2006/relationships/slideLayout" Target="../slideLayouts/slideLayout9.xml"/><Relationship Id="rId4" Type="http://schemas.openxmlformats.org/officeDocument/2006/relationships/image" Target="../media/image45.png"/></Relationships>
</file>

<file path=ppt/slides/_rels/slide3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7.xml"/><Relationship Id="rId1" Type="http://schemas.openxmlformats.org/officeDocument/2006/relationships/slideLayout" Target="../slideLayouts/slideLayout9.xml"/><Relationship Id="rId4" Type="http://schemas.openxmlformats.org/officeDocument/2006/relationships/image" Target="../media/image54.png"/></Relationships>
</file>

<file path=ppt/slides/_rels/slide3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1.xml"/><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33.xml"/><Relationship Id="rId1" Type="http://schemas.openxmlformats.org/officeDocument/2006/relationships/slideLayout" Target="../slideLayouts/slideLayout9.xml"/><Relationship Id="rId5" Type="http://schemas.openxmlformats.org/officeDocument/2006/relationships/image" Target="../media/image61.png"/><Relationship Id="rId4" Type="http://schemas.openxmlformats.org/officeDocument/2006/relationships/image" Target="../media/image60.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35.xml"/><Relationship Id="rId1" Type="http://schemas.openxmlformats.org/officeDocument/2006/relationships/slideLayout" Target="../slideLayouts/slideLayout9.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s>
</file>

<file path=ppt/slides/_rels/slide43.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36.xml"/><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37.xml"/><Relationship Id="rId1" Type="http://schemas.openxmlformats.org/officeDocument/2006/relationships/slideLayout" Target="../slideLayouts/slideLayout9.xml"/><Relationship Id="rId5" Type="http://schemas.openxmlformats.org/officeDocument/2006/relationships/image" Target="../media/image69.png"/><Relationship Id="rId4" Type="http://schemas.openxmlformats.org/officeDocument/2006/relationships/image" Target="../media/image68.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hyperlink" Target="https://www.ameli.fr/entreprise/vos-salaries/retour-emploi/prevention-desinsertion-professionnelle" TargetMode="External"/><Relationship Id="rId2" Type="http://schemas.openxmlformats.org/officeDocument/2006/relationships/notesSlide" Target="../notesSlides/notesSlide39.xml"/><Relationship Id="rId1" Type="http://schemas.openxmlformats.org/officeDocument/2006/relationships/slideLayout" Target="../slideLayouts/slideLayout9.xml"/><Relationship Id="rId6" Type="http://schemas.openxmlformats.org/officeDocument/2006/relationships/image" Target="../media/image71.png"/><Relationship Id="rId5" Type="http://schemas.openxmlformats.org/officeDocument/2006/relationships/image" Target="../media/image70.png"/><Relationship Id="rId4" Type="http://schemas.openxmlformats.org/officeDocument/2006/relationships/hyperlink" Target="https://www.ameli.fr/morbihan/entreprise" TargetMode="External"/></Relationships>
</file>

<file path=ppt/slides/_rels/slide48.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9.xml"/><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4.xml"/><Relationship Id="rId1" Type="http://schemas.openxmlformats.org/officeDocument/2006/relationships/slideLayout" Target="../slideLayouts/slideLayout9.xml"/><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0BF04B14-8567-2CE2-6B9A-A025F1EDD030}"/>
              </a:ext>
            </a:extLst>
          </p:cNvPr>
          <p:cNvSpPr>
            <a:spLocks noGrp="1"/>
          </p:cNvSpPr>
          <p:nvPr>
            <p:ph type="body" sz="quarter" idx="10"/>
          </p:nvPr>
        </p:nvSpPr>
        <p:spPr>
          <a:xfrm>
            <a:off x="271317" y="1141167"/>
            <a:ext cx="10978574" cy="1038614"/>
          </a:xfrm>
        </p:spPr>
        <p:txBody>
          <a:bodyPr vert="horz" lIns="91440" tIns="45720" rIns="91440" bIns="45720" rtlCol="0" anchor="t">
            <a:normAutofit/>
          </a:bodyPr>
          <a:lstStyle/>
          <a:p>
            <a:pPr algn="ctr"/>
            <a:r>
              <a:rPr lang="fr-FR" dirty="0"/>
              <a:t>Le e-Rdv de la protection sociale </a:t>
            </a:r>
            <a:r>
              <a:rPr lang="fr-FR" dirty="0" smtClean="0"/>
              <a:t>2025</a:t>
            </a:r>
            <a:endParaRPr lang="fr-FR" dirty="0"/>
          </a:p>
        </p:txBody>
      </p:sp>
      <p:sp>
        <p:nvSpPr>
          <p:cNvPr id="3" name="Espace réservé du texte 2">
            <a:extLst>
              <a:ext uri="{FF2B5EF4-FFF2-40B4-BE49-F238E27FC236}">
                <a16:creationId xmlns:a16="http://schemas.microsoft.com/office/drawing/2014/main" id="{253096DD-F38F-28A0-292D-F94B2D138AA5}"/>
              </a:ext>
            </a:extLst>
          </p:cNvPr>
          <p:cNvSpPr>
            <a:spLocks noGrp="1"/>
          </p:cNvSpPr>
          <p:nvPr>
            <p:ph type="body" sz="quarter" idx="11"/>
          </p:nvPr>
        </p:nvSpPr>
        <p:spPr>
          <a:xfrm>
            <a:off x="271317" y="1819751"/>
            <a:ext cx="2213265" cy="2087232"/>
          </a:xfrm>
          <a:ln>
            <a:noFill/>
          </a:ln>
        </p:spPr>
        <p:txBody>
          <a:bodyPr/>
          <a:lstStyle/>
          <a:p>
            <a:endParaRPr lang="fr-FR" dirty="0"/>
          </a:p>
        </p:txBody>
      </p:sp>
      <p:pic>
        <p:nvPicPr>
          <p:cNvPr id="4" name="Image 3"/>
          <p:cNvPicPr>
            <a:picLocks noChangeAspect="1"/>
          </p:cNvPicPr>
          <p:nvPr/>
        </p:nvPicPr>
        <p:blipFill>
          <a:blip r:embed="rId2"/>
          <a:stretch/>
        </p:blipFill>
        <p:spPr bwMode="auto">
          <a:xfrm>
            <a:off x="2905184" y="1819751"/>
            <a:ext cx="2918691" cy="4087091"/>
          </a:xfrm>
          <a:prstGeom prst="rect">
            <a:avLst/>
          </a:prstGeom>
        </p:spPr>
      </p:pic>
      <p:sp>
        <p:nvSpPr>
          <p:cNvPr id="5" name="Rectangle 4"/>
          <p:cNvSpPr/>
          <p:nvPr/>
        </p:nvSpPr>
        <p:spPr bwMode="auto">
          <a:xfrm>
            <a:off x="7305375" y="3558075"/>
            <a:ext cx="4744797" cy="417889"/>
          </a:xfrm>
          <a:prstGeom prst="wedgeRectCallout">
            <a:avLst>
              <a:gd name="adj1" fmla="val 39207"/>
              <a:gd name="adj2" fmla="val -49689"/>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386" tIns="45718" rIns="91386" bIns="45718" rtlCol="0" anchor="ctr"/>
          <a:lstStyle/>
          <a:p>
            <a:pPr marL="0" marR="0" lvl="0" indent="0" algn="l" defTabSz="913788"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002060"/>
                </a:solidFill>
                <a:effectLst/>
                <a:uLnTx/>
                <a:uFillTx/>
                <a:latin typeface="Arial"/>
                <a:ea typeface="Arial"/>
                <a:cs typeface="Arial"/>
              </a:rPr>
              <a:t>Merci d’adresser vos questions via la rubrique Questions/Réponses (Q/R) : Un temps de </a:t>
            </a:r>
            <a:r>
              <a:rPr kumimoji="0" lang="fr-FR" sz="1400" b="1" i="0" u="none" strike="noStrike" kern="1200" cap="none" spc="0" normalizeH="0" baseline="0" noProof="0" dirty="0" smtClean="0">
                <a:ln>
                  <a:noFill/>
                </a:ln>
                <a:solidFill>
                  <a:srgbClr val="002060"/>
                </a:solidFill>
                <a:effectLst/>
                <a:uLnTx/>
                <a:uFillTx/>
                <a:latin typeface="Arial"/>
                <a:ea typeface="Arial"/>
                <a:cs typeface="Arial"/>
              </a:rPr>
              <a:t>réponse</a:t>
            </a:r>
            <a:r>
              <a:rPr kumimoji="0" lang="fr-FR" sz="1400" b="1" i="0" u="none" strike="noStrike" kern="1200" cap="none" spc="0" normalizeH="0" baseline="0" noProof="0" dirty="0">
                <a:ln>
                  <a:noFill/>
                </a:ln>
                <a:solidFill>
                  <a:srgbClr val="002060"/>
                </a:solidFill>
                <a:effectLst/>
                <a:uLnTx/>
                <a:uFillTx/>
                <a:latin typeface="Arial"/>
                <a:ea typeface="Arial"/>
                <a:cs typeface="Arial"/>
              </a:rPr>
              <a:t> </a:t>
            </a:r>
            <a:r>
              <a:rPr kumimoji="0" lang="fr-FR" sz="1400" b="1" i="0" u="none" strike="noStrike" kern="1200" cap="none" spc="0" normalizeH="0" baseline="0" noProof="0" dirty="0" smtClean="0">
                <a:ln>
                  <a:noFill/>
                </a:ln>
                <a:solidFill>
                  <a:srgbClr val="002060"/>
                </a:solidFill>
                <a:effectLst/>
                <a:uLnTx/>
                <a:uFillTx/>
                <a:latin typeface="Arial"/>
                <a:ea typeface="Arial"/>
                <a:cs typeface="Arial"/>
              </a:rPr>
              <a:t>est prévu</a:t>
            </a:r>
            <a:endParaRPr kumimoji="0" lang="fr-FR" sz="1400" b="0" i="0" u="none" strike="noStrike" kern="1200" cap="none" spc="0" normalizeH="0" baseline="0" noProof="0" dirty="0">
              <a:ln>
                <a:noFill/>
              </a:ln>
              <a:solidFill>
                <a:srgbClr val="002060"/>
              </a:solidFill>
              <a:effectLst/>
              <a:uLnTx/>
              <a:uFillTx/>
              <a:latin typeface="Arial"/>
              <a:ea typeface="Arial"/>
              <a:cs typeface="Arial"/>
            </a:endParaRPr>
          </a:p>
        </p:txBody>
      </p:sp>
      <p:sp>
        <p:nvSpPr>
          <p:cNvPr id="6" name="Rectangle 5"/>
          <p:cNvSpPr/>
          <p:nvPr/>
        </p:nvSpPr>
        <p:spPr bwMode="auto">
          <a:xfrm>
            <a:off x="7305375" y="4640867"/>
            <a:ext cx="4083061" cy="417889"/>
          </a:xfrm>
          <a:prstGeom prst="wedgeRectCallout">
            <a:avLst>
              <a:gd name="adj1" fmla="val 39207"/>
              <a:gd name="adj2" fmla="val -49689"/>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386" tIns="45718" rIns="91386" bIns="45718" rtlCol="0" anchor="ctr"/>
          <a:lstStyle/>
          <a:p>
            <a:pPr marL="0" marR="0" lvl="0" indent="0" algn="l" defTabSz="913788"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002060"/>
                </a:solidFill>
                <a:effectLst/>
                <a:uLnTx/>
                <a:uFillTx/>
                <a:latin typeface="Arial"/>
                <a:ea typeface="Arial"/>
                <a:cs typeface="Arial"/>
              </a:rPr>
              <a:t>Le </a:t>
            </a:r>
            <a:r>
              <a:rPr kumimoji="0" lang="fr-FR" sz="1400" b="1" i="0" u="none" strike="noStrike" kern="1200" cap="none" spc="0" normalizeH="0" baseline="0" noProof="0" dirty="0" smtClean="0">
                <a:ln>
                  <a:noFill/>
                </a:ln>
                <a:solidFill>
                  <a:srgbClr val="002060"/>
                </a:solidFill>
                <a:effectLst/>
                <a:uLnTx/>
                <a:uFillTx/>
                <a:latin typeface="Arial"/>
                <a:ea typeface="Arial"/>
                <a:cs typeface="Arial"/>
              </a:rPr>
              <a:t>support ainsi que le </a:t>
            </a:r>
            <a:r>
              <a:rPr lang="fr-FR" sz="1400" b="1" dirty="0" smtClean="0">
                <a:solidFill>
                  <a:srgbClr val="002060"/>
                </a:solidFill>
                <a:latin typeface="Arial"/>
                <a:ea typeface="Arial"/>
                <a:cs typeface="Arial"/>
              </a:rPr>
              <a:t>r</a:t>
            </a:r>
            <a:r>
              <a:rPr kumimoji="0" lang="fr-FR" sz="1400" b="1" i="0" u="none" strike="noStrike" kern="1200" cap="none" spc="0" normalizeH="0" baseline="0" noProof="0" dirty="0" err="1" smtClean="0">
                <a:ln>
                  <a:noFill/>
                </a:ln>
                <a:solidFill>
                  <a:srgbClr val="002060"/>
                </a:solidFill>
                <a:effectLst/>
                <a:uLnTx/>
                <a:uFillTx/>
                <a:latin typeface="Arial"/>
                <a:ea typeface="Arial"/>
                <a:cs typeface="Arial"/>
              </a:rPr>
              <a:t>eplay</a:t>
            </a:r>
            <a:r>
              <a:rPr kumimoji="0" lang="fr-FR" sz="1400" b="1" i="0" u="none" strike="noStrike" kern="1200" cap="none" spc="0" normalizeH="0" baseline="0" noProof="0" dirty="0" smtClean="0">
                <a:ln>
                  <a:noFill/>
                </a:ln>
                <a:solidFill>
                  <a:srgbClr val="002060"/>
                </a:solidFill>
                <a:effectLst/>
                <a:uLnTx/>
                <a:uFillTx/>
                <a:latin typeface="Arial"/>
                <a:ea typeface="Arial"/>
                <a:cs typeface="Arial"/>
              </a:rPr>
              <a:t> </a:t>
            </a:r>
            <a:r>
              <a:rPr kumimoji="0" lang="fr-FR" sz="1400" b="1" i="0" u="none" strike="noStrike" kern="1200" cap="none" spc="0" normalizeH="0" baseline="0" noProof="0" dirty="0">
                <a:ln>
                  <a:noFill/>
                </a:ln>
                <a:solidFill>
                  <a:srgbClr val="002060"/>
                </a:solidFill>
                <a:effectLst/>
                <a:uLnTx/>
                <a:uFillTx/>
                <a:latin typeface="Arial"/>
                <a:ea typeface="Arial"/>
                <a:cs typeface="Arial"/>
              </a:rPr>
              <a:t>vous </a:t>
            </a:r>
            <a:r>
              <a:rPr kumimoji="0" lang="fr-FR" sz="1400" b="1" i="0" u="none" strike="noStrike" kern="1200" cap="none" spc="0" normalizeH="0" baseline="0" noProof="0" dirty="0" smtClean="0">
                <a:ln>
                  <a:noFill/>
                </a:ln>
                <a:solidFill>
                  <a:srgbClr val="002060"/>
                </a:solidFill>
                <a:effectLst/>
                <a:uLnTx/>
                <a:uFillTx/>
                <a:latin typeface="Arial"/>
                <a:ea typeface="Arial"/>
                <a:cs typeface="Arial"/>
              </a:rPr>
              <a:t>seront envoyés d’ici quelques jours</a:t>
            </a:r>
            <a:endParaRPr kumimoji="0" lang="fr-FR" sz="1400" b="1" i="0" u="none" strike="noStrike" kern="1200" cap="none" spc="0" normalizeH="0" baseline="0" noProof="0" dirty="0">
              <a:ln>
                <a:noFill/>
              </a:ln>
              <a:solidFill>
                <a:srgbClr val="002060"/>
              </a:solidFill>
              <a:effectLst/>
              <a:uLnTx/>
              <a:uFillTx/>
              <a:latin typeface="Arial"/>
              <a:ea typeface="Arial"/>
              <a:cs typeface="Arial"/>
            </a:endParaRPr>
          </a:p>
        </p:txBody>
      </p:sp>
      <p:sp>
        <p:nvSpPr>
          <p:cNvPr id="7" name="Rectangle 6"/>
          <p:cNvSpPr/>
          <p:nvPr/>
        </p:nvSpPr>
        <p:spPr bwMode="auto">
          <a:xfrm>
            <a:off x="7305376" y="2455075"/>
            <a:ext cx="2804336" cy="417889"/>
          </a:xfrm>
          <a:prstGeom prst="wedgeRectCallout">
            <a:avLst>
              <a:gd name="adj1" fmla="val 39207"/>
              <a:gd name="adj2" fmla="val -49689"/>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386" tIns="45718" rIns="91386" bIns="45718" rtlCol="0" anchor="ctr"/>
          <a:lstStyle/>
          <a:p>
            <a:pPr marL="0" marR="0" lvl="0" indent="0" algn="l" defTabSz="913788"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002060"/>
                </a:solidFill>
                <a:effectLst/>
                <a:uLnTx/>
                <a:uFillTx/>
                <a:latin typeface="Arial"/>
                <a:ea typeface="Arial"/>
                <a:cs typeface="Arial"/>
              </a:rPr>
              <a:t>Vos micros </a:t>
            </a:r>
            <a:r>
              <a:rPr kumimoji="0" lang="fr-FR" sz="1400" b="1" i="0" u="none" strike="noStrike" kern="1200" cap="none" spc="0" normalizeH="0" baseline="0" noProof="0" dirty="0" smtClean="0">
                <a:ln>
                  <a:noFill/>
                </a:ln>
                <a:solidFill>
                  <a:srgbClr val="002060"/>
                </a:solidFill>
                <a:effectLst/>
                <a:uLnTx/>
                <a:uFillTx/>
                <a:latin typeface="Arial"/>
                <a:ea typeface="Arial"/>
                <a:cs typeface="Arial"/>
              </a:rPr>
              <a:t>et caméras sont coupés</a:t>
            </a:r>
            <a:endParaRPr kumimoji="0" lang="fr-FR" sz="1400" b="0" i="0" u="none" strike="noStrike" kern="1200" cap="none" spc="0" normalizeH="0" baseline="0" noProof="0" dirty="0">
              <a:ln>
                <a:noFill/>
              </a:ln>
              <a:solidFill>
                <a:srgbClr val="002060"/>
              </a:solidFill>
              <a:effectLst/>
              <a:uLnTx/>
              <a:uFillTx/>
              <a:latin typeface="Arial"/>
              <a:ea typeface="Arial"/>
              <a:cs typeface="Arial"/>
            </a:endParaRPr>
          </a:p>
        </p:txBody>
      </p:sp>
      <p:pic>
        <p:nvPicPr>
          <p:cNvPr id="8" name="Image 7"/>
          <p:cNvPicPr>
            <a:picLocks noChangeAspect="1"/>
          </p:cNvPicPr>
          <p:nvPr/>
        </p:nvPicPr>
        <p:blipFill>
          <a:blip r:embed="rId3"/>
          <a:stretch/>
        </p:blipFill>
        <p:spPr bwMode="auto">
          <a:xfrm>
            <a:off x="6073539" y="3379686"/>
            <a:ext cx="811234" cy="804970"/>
          </a:xfrm>
          <a:prstGeom prst="rect">
            <a:avLst/>
          </a:prstGeom>
        </p:spPr>
      </p:pic>
      <p:pic>
        <p:nvPicPr>
          <p:cNvPr id="9" name="Image 8"/>
          <p:cNvPicPr>
            <a:picLocks noChangeAspect="1"/>
          </p:cNvPicPr>
          <p:nvPr/>
        </p:nvPicPr>
        <p:blipFill>
          <a:blip r:embed="rId4"/>
          <a:stretch/>
        </p:blipFill>
        <p:spPr bwMode="auto">
          <a:xfrm>
            <a:off x="6073539" y="2279893"/>
            <a:ext cx="811234" cy="804970"/>
          </a:xfrm>
          <a:prstGeom prst="rect">
            <a:avLst/>
          </a:prstGeom>
        </p:spPr>
      </p:pic>
      <p:pic>
        <p:nvPicPr>
          <p:cNvPr id="10" name="Image 9"/>
          <p:cNvPicPr>
            <a:picLocks noChangeAspect="1"/>
          </p:cNvPicPr>
          <p:nvPr/>
        </p:nvPicPr>
        <p:blipFill>
          <a:blip r:embed="rId5"/>
          <a:stretch/>
        </p:blipFill>
        <p:spPr bwMode="auto">
          <a:xfrm>
            <a:off x="6073539" y="4544619"/>
            <a:ext cx="811234" cy="804970"/>
          </a:xfrm>
          <a:prstGeom prst="rect">
            <a:avLst/>
          </a:prstGeom>
        </p:spPr>
      </p:pic>
    </p:spTree>
    <p:extLst>
      <p:ext uri="{BB962C8B-B14F-4D97-AF65-F5344CB8AC3E}">
        <p14:creationId xmlns:p14="http://schemas.microsoft.com/office/powerpoint/2010/main" val="37130024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8477F06-3F11-455D-B446-C7FB17A5E7E1}"/>
              </a:ext>
            </a:extLst>
          </p:cNvPr>
          <p:cNvSpPr>
            <a:spLocks noGrp="1"/>
          </p:cNvSpPr>
          <p:nvPr>
            <p:ph type="title"/>
          </p:nvPr>
        </p:nvSpPr>
        <p:spPr>
          <a:xfrm>
            <a:off x="4515451" y="242721"/>
            <a:ext cx="9248174" cy="515319"/>
          </a:xfrm>
        </p:spPr>
        <p:txBody>
          <a:bodyPr>
            <a:normAutofit fontScale="90000"/>
          </a:bodyPr>
          <a:lstStyle/>
          <a:p>
            <a:r>
              <a:rPr lang="fr-FR" dirty="0" smtClean="0"/>
              <a:t>Les paramètres du logiciel de paye</a:t>
            </a:r>
            <a:endParaRPr lang="fr-FR" dirty="0">
              <a:latin typeface="Montserrat Classic"/>
            </a:endParaRPr>
          </a:p>
        </p:txBody>
      </p:sp>
      <p:sp>
        <p:nvSpPr>
          <p:cNvPr id="13" name="ZoneTexte 12"/>
          <p:cNvSpPr txBox="1"/>
          <p:nvPr/>
        </p:nvSpPr>
        <p:spPr>
          <a:xfrm>
            <a:off x="4005999" y="5366983"/>
            <a:ext cx="2579065" cy="1384995"/>
          </a:xfrm>
          <a:prstGeom prst="rect">
            <a:avLst/>
          </a:prstGeom>
          <a:noFill/>
        </p:spPr>
        <p:txBody>
          <a:bodyPr wrap="square" rtlCol="0">
            <a:spAutoFit/>
          </a:bodyPr>
          <a:lstStyle/>
          <a:p>
            <a:r>
              <a:rPr lang="fr-FR" sz="1200" b="1" dirty="0"/>
              <a:t>Des informations issues de vos DSN mensuelles récupérées automatiquement:</a:t>
            </a:r>
          </a:p>
          <a:p>
            <a:pPr marL="285750" indent="-285750">
              <a:buFont typeface="Arial" panose="020B0604020202020204" pitchFamily="34" charset="0"/>
              <a:buChar char="•"/>
            </a:pPr>
            <a:r>
              <a:rPr lang="fr-FR" sz="1200" b="1" dirty="0">
                <a:solidFill>
                  <a:schemeClr val="accent6">
                    <a:lumMod val="75000"/>
                  </a:schemeClr>
                </a:solidFill>
              </a:rPr>
              <a:t>Les éléments de rémunération</a:t>
            </a:r>
          </a:p>
          <a:p>
            <a:pPr marL="285750" indent="-285750">
              <a:buFont typeface="Arial" panose="020B0604020202020204" pitchFamily="34" charset="0"/>
              <a:buChar char="•"/>
            </a:pPr>
            <a:r>
              <a:rPr lang="fr-FR" sz="1200" b="1" dirty="0">
                <a:solidFill>
                  <a:schemeClr val="accent6">
                    <a:lumMod val="75000"/>
                  </a:schemeClr>
                </a:solidFill>
              </a:rPr>
              <a:t>Les heures réelles travaillées</a:t>
            </a:r>
          </a:p>
          <a:p>
            <a:pPr marL="285750" indent="-285750">
              <a:buFont typeface="Arial" panose="020B0604020202020204" pitchFamily="34" charset="0"/>
              <a:buChar char="•"/>
            </a:pPr>
            <a:r>
              <a:rPr lang="fr-FR" sz="1200" b="1" dirty="0">
                <a:solidFill>
                  <a:schemeClr val="accent6">
                    <a:lumMod val="75000"/>
                  </a:schemeClr>
                </a:solidFill>
              </a:rPr>
              <a:t>Les salaires rétablis</a:t>
            </a:r>
          </a:p>
          <a:p>
            <a:endParaRPr lang="fr-FR" sz="1200" dirty="0"/>
          </a:p>
        </p:txBody>
      </p:sp>
      <p:sp>
        <p:nvSpPr>
          <p:cNvPr id="14" name="ZoneTexte 13"/>
          <p:cNvSpPr txBox="1"/>
          <p:nvPr/>
        </p:nvSpPr>
        <p:spPr>
          <a:xfrm>
            <a:off x="7920102" y="5080985"/>
            <a:ext cx="2456313" cy="1384995"/>
          </a:xfrm>
          <a:prstGeom prst="rect">
            <a:avLst/>
          </a:prstGeom>
          <a:noFill/>
        </p:spPr>
        <p:txBody>
          <a:bodyPr wrap="none" rtlCol="0">
            <a:spAutoFit/>
          </a:bodyPr>
          <a:lstStyle/>
          <a:p>
            <a:r>
              <a:rPr lang="fr-FR" sz="1200" b="1" dirty="0"/>
              <a:t>Des données saisies manuellement </a:t>
            </a:r>
          </a:p>
          <a:p>
            <a:r>
              <a:rPr lang="fr-FR" sz="1200" b="1" dirty="0"/>
              <a:t>dans votre signalement:</a:t>
            </a:r>
          </a:p>
          <a:p>
            <a:pPr marL="285750" indent="-285750">
              <a:buFont typeface="Arial" panose="020B0604020202020204" pitchFamily="34" charset="0"/>
              <a:buChar char="•"/>
            </a:pPr>
            <a:r>
              <a:rPr lang="fr-FR" sz="1200" b="1" dirty="0">
                <a:solidFill>
                  <a:schemeClr val="accent6">
                    <a:lumMod val="75000"/>
                  </a:schemeClr>
                </a:solidFill>
              </a:rPr>
              <a:t>Le motif d’arrêt</a:t>
            </a:r>
          </a:p>
          <a:p>
            <a:pPr marL="285750" indent="-285750">
              <a:buFont typeface="Arial" panose="020B0604020202020204" pitchFamily="34" charset="0"/>
              <a:buChar char="•"/>
            </a:pPr>
            <a:r>
              <a:rPr lang="fr-FR" sz="1200" b="1" dirty="0">
                <a:solidFill>
                  <a:schemeClr val="accent6">
                    <a:lumMod val="75000"/>
                  </a:schemeClr>
                </a:solidFill>
              </a:rPr>
              <a:t>Le dernier jour de travail</a:t>
            </a:r>
          </a:p>
          <a:p>
            <a:pPr marL="285750" indent="-285750">
              <a:buFont typeface="Arial" panose="020B0604020202020204" pitchFamily="34" charset="0"/>
              <a:buChar char="•"/>
            </a:pPr>
            <a:r>
              <a:rPr lang="fr-FR" sz="1200" b="1" dirty="0">
                <a:solidFill>
                  <a:schemeClr val="accent6">
                    <a:lumMod val="75000"/>
                  </a:schemeClr>
                </a:solidFill>
              </a:rPr>
              <a:t>La date de fin prévisionnelle</a:t>
            </a:r>
          </a:p>
          <a:p>
            <a:pPr marL="285750" indent="-285750">
              <a:buFont typeface="Arial" panose="020B0604020202020204" pitchFamily="34" charset="0"/>
              <a:buChar char="•"/>
            </a:pPr>
            <a:r>
              <a:rPr lang="fr-FR" sz="1200" b="1" dirty="0">
                <a:solidFill>
                  <a:schemeClr val="accent6">
                    <a:lumMod val="75000"/>
                  </a:schemeClr>
                </a:solidFill>
              </a:rPr>
              <a:t>Les dates de subrogation</a:t>
            </a:r>
          </a:p>
          <a:p>
            <a:endParaRPr lang="fr-FR" sz="1200" dirty="0"/>
          </a:p>
        </p:txBody>
      </p:sp>
      <p:pic>
        <p:nvPicPr>
          <p:cNvPr id="15" name="Imag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469" y="2060436"/>
            <a:ext cx="2408129" cy="3145809"/>
          </a:xfrm>
          <a:prstGeom prst="rect">
            <a:avLst/>
          </a:prstGeom>
        </p:spPr>
      </p:pic>
      <p:pic>
        <p:nvPicPr>
          <p:cNvPr id="16" name="Image 15"/>
          <p:cNvPicPr>
            <a:picLocks noChangeAspect="1"/>
          </p:cNvPicPr>
          <p:nvPr/>
        </p:nvPicPr>
        <p:blipFill>
          <a:blip r:embed="rId4"/>
          <a:stretch>
            <a:fillRect/>
          </a:stretch>
        </p:blipFill>
        <p:spPr>
          <a:xfrm>
            <a:off x="3139758" y="1410980"/>
            <a:ext cx="3745281" cy="3902977"/>
          </a:xfrm>
          <a:prstGeom prst="rect">
            <a:avLst/>
          </a:prstGeom>
        </p:spPr>
      </p:pic>
      <p:pic>
        <p:nvPicPr>
          <p:cNvPr id="17" name="Image 16"/>
          <p:cNvPicPr>
            <a:picLocks noChangeAspect="1"/>
          </p:cNvPicPr>
          <p:nvPr/>
        </p:nvPicPr>
        <p:blipFill>
          <a:blip r:embed="rId5"/>
          <a:stretch>
            <a:fillRect/>
          </a:stretch>
        </p:blipFill>
        <p:spPr>
          <a:xfrm>
            <a:off x="7327785" y="1410980"/>
            <a:ext cx="4372142" cy="3658067"/>
          </a:xfrm>
          <a:prstGeom prst="rect">
            <a:avLst/>
          </a:prstGeom>
        </p:spPr>
      </p:pic>
    </p:spTree>
    <p:extLst>
      <p:ext uri="{BB962C8B-B14F-4D97-AF65-F5344CB8AC3E}">
        <p14:creationId xmlns:p14="http://schemas.microsoft.com/office/powerpoint/2010/main" val="3341349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additive="base">
                                        <p:cTn id="17" dur="500" fill="hold"/>
                                        <p:tgtEl>
                                          <p:spTgt spid="17"/>
                                        </p:tgtEl>
                                        <p:attrNameLst>
                                          <p:attrName>ppt_x</p:attrName>
                                        </p:attrNameLst>
                                      </p:cBhvr>
                                      <p:tavLst>
                                        <p:tav tm="0">
                                          <p:val>
                                            <p:strVal val="#ppt_x"/>
                                          </p:val>
                                        </p:tav>
                                        <p:tav tm="100000">
                                          <p:val>
                                            <p:strVal val="#ppt_x"/>
                                          </p:val>
                                        </p:tav>
                                      </p:tavLst>
                                    </p:anim>
                                    <p:anim calcmode="lin" valueType="num">
                                      <p:cBhvr additive="base">
                                        <p:cTn id="18" dur="500" fill="hold"/>
                                        <p:tgtEl>
                                          <p:spTgt spid="17"/>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500" fill="hold"/>
                                        <p:tgtEl>
                                          <p:spTgt spid="14"/>
                                        </p:tgtEl>
                                        <p:attrNameLst>
                                          <p:attrName>ppt_x</p:attrName>
                                        </p:attrNameLst>
                                      </p:cBhvr>
                                      <p:tavLst>
                                        <p:tav tm="0">
                                          <p:val>
                                            <p:strVal val="#ppt_x"/>
                                          </p:val>
                                        </p:tav>
                                        <p:tav tm="100000">
                                          <p:val>
                                            <p:strVal val="#ppt_x"/>
                                          </p:val>
                                        </p:tav>
                                      </p:tavLst>
                                    </p:anim>
                                    <p:anim calcmode="lin" valueType="num">
                                      <p:cBhvr additive="base">
                                        <p:cTn id="2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2D47251-1229-E604-5607-246B1F70F9B6}"/>
              </a:ext>
            </a:extLst>
          </p:cNvPr>
          <p:cNvSpPr>
            <a:spLocks noGrp="1"/>
          </p:cNvSpPr>
          <p:nvPr>
            <p:ph type="title"/>
          </p:nvPr>
        </p:nvSpPr>
        <p:spPr>
          <a:xfrm>
            <a:off x="3301876" y="4167620"/>
            <a:ext cx="10515600" cy="1158873"/>
          </a:xfrm>
        </p:spPr>
        <p:txBody>
          <a:bodyPr>
            <a:normAutofit fontScale="90000"/>
          </a:bodyPr>
          <a:lstStyle/>
          <a:p>
            <a:r>
              <a:rPr lang="fr-FR" dirty="0">
                <a:ea typeface="Calibri"/>
                <a:cs typeface="Calibri"/>
              </a:rPr>
              <a:t>Les étapes de votre saisie</a:t>
            </a:r>
            <a:br>
              <a:rPr lang="fr-FR" dirty="0">
                <a:ea typeface="Calibri"/>
                <a:cs typeface="Calibri"/>
              </a:rPr>
            </a:br>
            <a:endParaRPr lang="fr-FR" dirty="0">
              <a:ea typeface="Calibri"/>
              <a:cs typeface="Calibri"/>
            </a:endParaRPr>
          </a:p>
        </p:txBody>
      </p:sp>
    </p:spTree>
    <p:extLst>
      <p:ext uri="{BB962C8B-B14F-4D97-AF65-F5344CB8AC3E}">
        <p14:creationId xmlns:p14="http://schemas.microsoft.com/office/powerpoint/2010/main" val="32803074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8477F06-3F11-455D-B446-C7FB17A5E7E1}"/>
              </a:ext>
            </a:extLst>
          </p:cNvPr>
          <p:cNvSpPr>
            <a:spLocks noGrp="1"/>
          </p:cNvSpPr>
          <p:nvPr>
            <p:ph type="title"/>
          </p:nvPr>
        </p:nvSpPr>
        <p:spPr>
          <a:xfrm>
            <a:off x="4691192" y="280821"/>
            <a:ext cx="9429149" cy="515319"/>
          </a:xfrm>
        </p:spPr>
        <p:txBody>
          <a:bodyPr>
            <a:normAutofit fontScale="90000"/>
          </a:bodyPr>
          <a:lstStyle/>
          <a:p>
            <a:r>
              <a:rPr lang="fr-FR" dirty="0" smtClean="0"/>
              <a:t>Les étapes de votre saisie</a:t>
            </a:r>
            <a:endParaRPr lang="fr-FR" dirty="0">
              <a:latin typeface="Montserrat Classic"/>
            </a:endParaRPr>
          </a:p>
        </p:txBody>
      </p:sp>
      <p:sp>
        <p:nvSpPr>
          <p:cNvPr id="5" name="Espace réservé du numéro de diapositive 4">
            <a:extLst>
              <a:ext uri="{FF2B5EF4-FFF2-40B4-BE49-F238E27FC236}">
                <a16:creationId xmlns:a16="http://schemas.microsoft.com/office/drawing/2014/main" id="{2613AC20-ADAC-4CF5-98EA-D06C1E6FE739}"/>
              </a:ext>
            </a:extLst>
          </p:cNvPr>
          <p:cNvSpPr>
            <a:spLocks noGrp="1"/>
          </p:cNvSpPr>
          <p:nvPr>
            <p:ph type="sldNum" sz="quarter" idx="12"/>
          </p:nvPr>
        </p:nvSpPr>
        <p:spPr/>
        <p:txBody>
          <a:bodyPr/>
          <a:lstStyle/>
          <a:p>
            <a:fld id="{A26E8B59-5CF2-4813-AAE7-227B98FBFEF3}" type="slidenum">
              <a:rPr lang="fr-FR" smtClean="0">
                <a:latin typeface="Montserrat Classic"/>
              </a:rPr>
              <a:t>12</a:t>
            </a:fld>
            <a:endParaRPr lang="fr-FR">
              <a:latin typeface="Montserrat Classic"/>
            </a:endParaRPr>
          </a:p>
        </p:txBody>
      </p:sp>
      <p:sp>
        <p:nvSpPr>
          <p:cNvPr id="4" name="Rectangle 3"/>
          <p:cNvSpPr/>
          <p:nvPr/>
        </p:nvSpPr>
        <p:spPr>
          <a:xfrm>
            <a:off x="4284033" y="2073746"/>
            <a:ext cx="740334" cy="13771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6" name="Groupe 5"/>
          <p:cNvGrpSpPr/>
          <p:nvPr/>
        </p:nvGrpSpPr>
        <p:grpSpPr>
          <a:xfrm>
            <a:off x="652644" y="1282677"/>
            <a:ext cx="10517956" cy="4727895"/>
            <a:chOff x="294934" y="1752179"/>
            <a:chExt cx="9473395" cy="4259738"/>
          </a:xfrm>
        </p:grpSpPr>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4934" y="1771651"/>
              <a:ext cx="8078836" cy="42402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Arrondir un rectangle à un seul coin 5"/>
            <p:cNvSpPr/>
            <p:nvPr/>
          </p:nvSpPr>
          <p:spPr>
            <a:xfrm>
              <a:off x="6979210" y="1752179"/>
              <a:ext cx="2789119" cy="1302107"/>
            </a:xfrm>
            <a:prstGeom prst="round1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solidFill>
                    <a:schemeClr val="accent6">
                      <a:lumMod val="75000"/>
                    </a:schemeClr>
                  </a:solidFill>
                </a:rPr>
                <a:t>L’ergonomie et les intitulés peuvent varier selon les logiciels de paie</a:t>
              </a:r>
              <a:r>
                <a:rPr lang="fr-FR" sz="1400" dirty="0">
                  <a:solidFill>
                    <a:schemeClr val="bg1"/>
                  </a:solidFill>
                </a:rPr>
                <a:t>.</a:t>
              </a:r>
            </a:p>
            <a:p>
              <a:pPr algn="ctr"/>
              <a:endParaRPr lang="fr-FR" dirty="0"/>
            </a:p>
          </p:txBody>
        </p:sp>
        <p:pic>
          <p:nvPicPr>
            <p:cNvPr id="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83944" y="2555569"/>
              <a:ext cx="398364" cy="3997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37372518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8477F06-3F11-455D-B446-C7FB17A5E7E1}"/>
              </a:ext>
            </a:extLst>
          </p:cNvPr>
          <p:cNvSpPr>
            <a:spLocks noGrp="1"/>
          </p:cNvSpPr>
          <p:nvPr>
            <p:ph type="title"/>
          </p:nvPr>
        </p:nvSpPr>
        <p:spPr>
          <a:xfrm>
            <a:off x="4691192" y="280821"/>
            <a:ext cx="9429149" cy="515319"/>
          </a:xfrm>
        </p:spPr>
        <p:txBody>
          <a:bodyPr>
            <a:normAutofit fontScale="90000"/>
          </a:bodyPr>
          <a:lstStyle/>
          <a:p>
            <a:r>
              <a:rPr lang="fr-FR" dirty="0" smtClean="0"/>
              <a:t>Les étapes de votre saisie</a:t>
            </a:r>
            <a:endParaRPr lang="fr-FR" dirty="0">
              <a:latin typeface="Montserrat Classic"/>
            </a:endParaRPr>
          </a:p>
        </p:txBody>
      </p:sp>
      <p:sp>
        <p:nvSpPr>
          <p:cNvPr id="5" name="Espace réservé du numéro de diapositive 4">
            <a:extLst>
              <a:ext uri="{FF2B5EF4-FFF2-40B4-BE49-F238E27FC236}">
                <a16:creationId xmlns:a16="http://schemas.microsoft.com/office/drawing/2014/main" id="{2613AC20-ADAC-4CF5-98EA-D06C1E6FE739}"/>
              </a:ext>
            </a:extLst>
          </p:cNvPr>
          <p:cNvSpPr>
            <a:spLocks noGrp="1"/>
          </p:cNvSpPr>
          <p:nvPr>
            <p:ph type="sldNum" sz="quarter" idx="12"/>
          </p:nvPr>
        </p:nvSpPr>
        <p:spPr/>
        <p:txBody>
          <a:bodyPr/>
          <a:lstStyle/>
          <a:p>
            <a:fld id="{A26E8B59-5CF2-4813-AAE7-227B98FBFEF3}" type="slidenum">
              <a:rPr lang="fr-FR" smtClean="0">
                <a:latin typeface="Montserrat Classic"/>
              </a:rPr>
              <a:t>13</a:t>
            </a:fld>
            <a:endParaRPr lang="fr-FR">
              <a:latin typeface="Montserrat Classic"/>
            </a:endParaRPr>
          </a:p>
        </p:txBody>
      </p:sp>
      <p:sp>
        <p:nvSpPr>
          <p:cNvPr id="4" name="Rectangle 3"/>
          <p:cNvSpPr/>
          <p:nvPr/>
        </p:nvSpPr>
        <p:spPr>
          <a:xfrm>
            <a:off x="4284033" y="2073746"/>
            <a:ext cx="740334" cy="13771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p:cNvSpPr/>
          <p:nvPr/>
        </p:nvSpPr>
        <p:spPr>
          <a:xfrm>
            <a:off x="3912558" y="1699048"/>
            <a:ext cx="740334" cy="13771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5107" y="1836759"/>
            <a:ext cx="5502089" cy="14974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2283" y="3936689"/>
            <a:ext cx="5494804" cy="13978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ZoneTexte 12"/>
          <p:cNvSpPr txBox="1"/>
          <p:nvPr/>
        </p:nvSpPr>
        <p:spPr>
          <a:xfrm>
            <a:off x="625107" y="1439853"/>
            <a:ext cx="6173613" cy="369332"/>
          </a:xfrm>
          <a:prstGeom prst="rect">
            <a:avLst/>
          </a:prstGeom>
          <a:noFill/>
        </p:spPr>
        <p:txBody>
          <a:bodyPr wrap="none" rtlCol="0">
            <a:spAutoFit/>
          </a:bodyPr>
          <a:lstStyle/>
          <a:p>
            <a:r>
              <a:rPr lang="fr-FR" u="sng" dirty="0" smtClean="0">
                <a:solidFill>
                  <a:schemeClr val="accent6">
                    <a:lumMod val="75000"/>
                  </a:schemeClr>
                </a:solidFill>
              </a:rPr>
              <a:t>Le motif </a:t>
            </a:r>
            <a:r>
              <a:rPr lang="fr-FR" dirty="0" smtClean="0">
                <a:solidFill>
                  <a:schemeClr val="accent6">
                    <a:lumMod val="75000"/>
                  </a:schemeClr>
                </a:solidFill>
              </a:rPr>
              <a:t>: </a:t>
            </a:r>
            <a:r>
              <a:rPr lang="fr-FR" dirty="0" smtClean="0"/>
              <a:t>Maladie, Maternité, Paternité, Adoption, Accident</a:t>
            </a:r>
            <a:endParaRPr lang="fr-FR" dirty="0"/>
          </a:p>
        </p:txBody>
      </p:sp>
      <p:sp>
        <p:nvSpPr>
          <p:cNvPr id="14" name="ZoneTexte 13"/>
          <p:cNvSpPr txBox="1"/>
          <p:nvPr/>
        </p:nvSpPr>
        <p:spPr>
          <a:xfrm>
            <a:off x="656996" y="3444785"/>
            <a:ext cx="3493264" cy="369332"/>
          </a:xfrm>
          <a:prstGeom prst="rect">
            <a:avLst/>
          </a:prstGeom>
          <a:noFill/>
        </p:spPr>
        <p:txBody>
          <a:bodyPr wrap="none" rtlCol="0">
            <a:spAutoFit/>
          </a:bodyPr>
          <a:lstStyle/>
          <a:p>
            <a:r>
              <a:rPr lang="fr-FR" u="sng" dirty="0" smtClean="0">
                <a:solidFill>
                  <a:schemeClr val="accent6">
                    <a:lumMod val="75000"/>
                  </a:schemeClr>
                </a:solidFill>
              </a:rPr>
              <a:t>La date du dernier jour travaillé :</a:t>
            </a:r>
            <a:endParaRPr lang="fr-FR" dirty="0"/>
          </a:p>
        </p:txBody>
      </p:sp>
      <p:sp>
        <p:nvSpPr>
          <p:cNvPr id="15" name="Arrondir un rectangle à un seul coin 9"/>
          <p:cNvSpPr/>
          <p:nvPr/>
        </p:nvSpPr>
        <p:spPr>
          <a:xfrm>
            <a:off x="6127196" y="2669036"/>
            <a:ext cx="5560063" cy="1551498"/>
          </a:xfrm>
          <a:prstGeom prst="round1Rect">
            <a:avLst/>
          </a:prstGeom>
          <a:solidFill>
            <a:srgbClr val="FFCCFF"/>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ü"/>
            </a:pPr>
            <a:r>
              <a:rPr lang="fr-FR" sz="1400" dirty="0">
                <a:solidFill>
                  <a:srgbClr val="002060"/>
                </a:solidFill>
              </a:rPr>
              <a:t>Votre </a:t>
            </a:r>
            <a:r>
              <a:rPr lang="fr-FR" sz="1400" dirty="0" smtClean="0">
                <a:solidFill>
                  <a:srgbClr val="002060"/>
                </a:solidFill>
              </a:rPr>
              <a:t>agent </a:t>
            </a:r>
            <a:r>
              <a:rPr lang="fr-FR" sz="1400" b="1" u="sng" dirty="0">
                <a:solidFill>
                  <a:srgbClr val="002060"/>
                </a:solidFill>
              </a:rPr>
              <a:t>n’a pas travaillé </a:t>
            </a:r>
            <a:r>
              <a:rPr lang="fr-FR" sz="1400" dirty="0">
                <a:solidFill>
                  <a:srgbClr val="002060"/>
                </a:solidFill>
              </a:rPr>
              <a:t>le jour de l’arrêt, le dernier jour de l’arrêt est la veille de l’arrêt</a:t>
            </a:r>
            <a:r>
              <a:rPr lang="fr-FR" sz="1400" dirty="0" smtClean="0">
                <a:solidFill>
                  <a:srgbClr val="002060"/>
                </a:solidFill>
              </a:rPr>
              <a:t>.</a:t>
            </a:r>
          </a:p>
          <a:p>
            <a:endParaRPr lang="fr-FR" sz="1400" dirty="0" smtClean="0">
              <a:solidFill>
                <a:srgbClr val="002060"/>
              </a:solidFill>
            </a:endParaRPr>
          </a:p>
          <a:p>
            <a:pPr algn="ctr"/>
            <a:endParaRPr lang="fr-FR" dirty="0">
              <a:solidFill>
                <a:srgbClr val="002060"/>
              </a:solidFill>
            </a:endParaRPr>
          </a:p>
        </p:txBody>
      </p:sp>
      <p:sp>
        <p:nvSpPr>
          <p:cNvPr id="16" name="Rectangle 15"/>
          <p:cNvSpPr/>
          <p:nvPr/>
        </p:nvSpPr>
        <p:spPr>
          <a:xfrm>
            <a:off x="6127196" y="3552507"/>
            <a:ext cx="5453164" cy="523220"/>
          </a:xfrm>
          <a:prstGeom prst="rect">
            <a:avLst/>
          </a:prstGeom>
        </p:spPr>
        <p:txBody>
          <a:bodyPr wrap="square">
            <a:spAutoFit/>
          </a:bodyPr>
          <a:lstStyle/>
          <a:p>
            <a:pPr marL="285750" indent="-285750">
              <a:buFont typeface="Wingdings" panose="05000000000000000000" pitchFamily="2" charset="2"/>
              <a:buChar char="ü"/>
            </a:pPr>
            <a:r>
              <a:rPr lang="fr-FR" sz="1400" dirty="0">
                <a:solidFill>
                  <a:srgbClr val="002060"/>
                </a:solidFill>
              </a:rPr>
              <a:t>Votre agent a travaillé le jour de l’arrêt, le dernier jour travaillé est le jour de l’arrêt.</a:t>
            </a:r>
          </a:p>
        </p:txBody>
      </p:sp>
    </p:spTree>
    <p:extLst>
      <p:ext uri="{BB962C8B-B14F-4D97-AF65-F5344CB8AC3E}">
        <p14:creationId xmlns:p14="http://schemas.microsoft.com/office/powerpoint/2010/main" val="224052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1000"/>
                                        <p:tgtEl>
                                          <p:spTgt spid="14"/>
                                        </p:tgtEl>
                                      </p:cBhvr>
                                    </p:animEffect>
                                    <p:anim calcmode="lin" valueType="num">
                                      <p:cBhvr>
                                        <p:cTn id="20" dur="1000" fill="hold"/>
                                        <p:tgtEl>
                                          <p:spTgt spid="14"/>
                                        </p:tgtEl>
                                        <p:attrNameLst>
                                          <p:attrName>ppt_x</p:attrName>
                                        </p:attrNameLst>
                                      </p:cBhvr>
                                      <p:tavLst>
                                        <p:tav tm="0">
                                          <p:val>
                                            <p:strVal val="#ppt_x"/>
                                          </p:val>
                                        </p:tav>
                                        <p:tav tm="100000">
                                          <p:val>
                                            <p:strVal val="#ppt_x"/>
                                          </p:val>
                                        </p:tav>
                                      </p:tavLst>
                                    </p:anim>
                                    <p:anim calcmode="lin" valueType="num">
                                      <p:cBhvr>
                                        <p:cTn id="21" dur="1000" fill="hold"/>
                                        <p:tgtEl>
                                          <p:spTgt spid="14"/>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1000"/>
                                        <p:tgtEl>
                                          <p:spTgt spid="12"/>
                                        </p:tgtEl>
                                      </p:cBhvr>
                                    </p:animEffect>
                                    <p:anim calcmode="lin" valueType="num">
                                      <p:cBhvr>
                                        <p:cTn id="25" dur="1000" fill="hold"/>
                                        <p:tgtEl>
                                          <p:spTgt spid="12"/>
                                        </p:tgtEl>
                                        <p:attrNameLst>
                                          <p:attrName>ppt_x</p:attrName>
                                        </p:attrNameLst>
                                      </p:cBhvr>
                                      <p:tavLst>
                                        <p:tav tm="0">
                                          <p:val>
                                            <p:strVal val="#ppt_x"/>
                                          </p:val>
                                        </p:tav>
                                        <p:tav tm="100000">
                                          <p:val>
                                            <p:strVal val="#ppt_x"/>
                                          </p:val>
                                        </p:tav>
                                      </p:tavLst>
                                    </p:anim>
                                    <p:anim calcmode="lin" valueType="num">
                                      <p:cBhvr>
                                        <p:cTn id="2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fade">
                                      <p:cBhvr>
                                        <p:cTn id="38" dur="1000"/>
                                        <p:tgtEl>
                                          <p:spTgt spid="16"/>
                                        </p:tgtEl>
                                      </p:cBhvr>
                                    </p:animEffect>
                                    <p:anim calcmode="lin" valueType="num">
                                      <p:cBhvr>
                                        <p:cTn id="39" dur="1000" fill="hold"/>
                                        <p:tgtEl>
                                          <p:spTgt spid="16"/>
                                        </p:tgtEl>
                                        <p:attrNameLst>
                                          <p:attrName>ppt_x</p:attrName>
                                        </p:attrNameLst>
                                      </p:cBhvr>
                                      <p:tavLst>
                                        <p:tav tm="0">
                                          <p:val>
                                            <p:strVal val="#ppt_x"/>
                                          </p:val>
                                        </p:tav>
                                        <p:tav tm="100000">
                                          <p:val>
                                            <p:strVal val="#ppt_x"/>
                                          </p:val>
                                        </p:tav>
                                      </p:tavLst>
                                    </p:anim>
                                    <p:anim calcmode="lin" valueType="num">
                                      <p:cBhvr>
                                        <p:cTn id="4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animBg="1"/>
      <p:bldP spid="1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8477F06-3F11-455D-B446-C7FB17A5E7E1}"/>
              </a:ext>
            </a:extLst>
          </p:cNvPr>
          <p:cNvSpPr>
            <a:spLocks noGrp="1"/>
          </p:cNvSpPr>
          <p:nvPr>
            <p:ph type="title"/>
          </p:nvPr>
        </p:nvSpPr>
        <p:spPr>
          <a:xfrm>
            <a:off x="4654200" y="636338"/>
            <a:ext cx="9429149" cy="515319"/>
          </a:xfrm>
        </p:spPr>
        <p:txBody>
          <a:bodyPr>
            <a:normAutofit fontScale="90000"/>
          </a:bodyPr>
          <a:lstStyle/>
          <a:p>
            <a:r>
              <a:rPr lang="fr-FR" dirty="0" smtClean="0"/>
              <a:t>Focus sur le dernier jour de travail DJT</a:t>
            </a:r>
            <a:br>
              <a:rPr lang="fr-FR" dirty="0" smtClean="0"/>
            </a:br>
            <a:r>
              <a:rPr lang="fr-FR" dirty="0" smtClean="0"/>
              <a:t>Maladie</a:t>
            </a:r>
            <a:endParaRPr lang="fr-FR" dirty="0">
              <a:latin typeface="Montserrat Classic"/>
            </a:endParaRPr>
          </a:p>
        </p:txBody>
      </p:sp>
      <p:sp>
        <p:nvSpPr>
          <p:cNvPr id="5" name="Espace réservé du numéro de diapositive 4">
            <a:extLst>
              <a:ext uri="{FF2B5EF4-FFF2-40B4-BE49-F238E27FC236}">
                <a16:creationId xmlns:a16="http://schemas.microsoft.com/office/drawing/2014/main" id="{2613AC20-ADAC-4CF5-98EA-D06C1E6FE739}"/>
              </a:ext>
            </a:extLst>
          </p:cNvPr>
          <p:cNvSpPr>
            <a:spLocks noGrp="1"/>
          </p:cNvSpPr>
          <p:nvPr>
            <p:ph type="sldNum" sz="quarter" idx="12"/>
          </p:nvPr>
        </p:nvSpPr>
        <p:spPr/>
        <p:txBody>
          <a:bodyPr/>
          <a:lstStyle/>
          <a:p>
            <a:fld id="{A26E8B59-5CF2-4813-AAE7-227B98FBFEF3}" type="slidenum">
              <a:rPr lang="fr-FR" smtClean="0">
                <a:latin typeface="Montserrat Classic"/>
              </a:rPr>
              <a:t>14</a:t>
            </a:fld>
            <a:endParaRPr lang="fr-FR">
              <a:latin typeface="Montserrat Classic"/>
            </a:endParaRPr>
          </a:p>
        </p:txBody>
      </p:sp>
      <p:sp>
        <p:nvSpPr>
          <p:cNvPr id="4" name="Rectangle 3"/>
          <p:cNvSpPr/>
          <p:nvPr/>
        </p:nvSpPr>
        <p:spPr>
          <a:xfrm>
            <a:off x="4284033" y="2073746"/>
            <a:ext cx="740334" cy="13771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6" name="Connecteur droit 5"/>
          <p:cNvCxnSpPr/>
          <p:nvPr/>
        </p:nvCxnSpPr>
        <p:spPr>
          <a:xfrm>
            <a:off x="5842523" y="1492250"/>
            <a:ext cx="0" cy="3371850"/>
          </a:xfrm>
          <a:prstGeom prst="line">
            <a:avLst/>
          </a:prstGeom>
        </p:spPr>
        <p:style>
          <a:lnRef idx="1">
            <a:schemeClr val="dk1"/>
          </a:lnRef>
          <a:fillRef idx="0">
            <a:schemeClr val="dk1"/>
          </a:fillRef>
          <a:effectRef idx="0">
            <a:schemeClr val="dk1"/>
          </a:effectRef>
          <a:fontRef idx="minor">
            <a:schemeClr val="tx1"/>
          </a:fontRef>
        </p:style>
      </p:cxnSp>
      <p:graphicFrame>
        <p:nvGraphicFramePr>
          <p:cNvPr id="7" name="Tableau 6"/>
          <p:cNvGraphicFramePr>
            <a:graphicFrameLocks noGrp="1"/>
          </p:cNvGraphicFramePr>
          <p:nvPr>
            <p:extLst>
              <p:ext uri="{D42A27DB-BD31-4B8C-83A1-F6EECF244321}">
                <p14:modId xmlns:p14="http://schemas.microsoft.com/office/powerpoint/2010/main" val="3439128273"/>
              </p:ext>
            </p:extLst>
          </p:nvPr>
        </p:nvGraphicFramePr>
        <p:xfrm>
          <a:off x="920750" y="3484713"/>
          <a:ext cx="4531317" cy="1072045"/>
        </p:xfrm>
        <a:graphic>
          <a:graphicData uri="http://schemas.openxmlformats.org/drawingml/2006/table">
            <a:tbl>
              <a:tblPr/>
              <a:tblGrid>
                <a:gridCol w="647331">
                  <a:extLst>
                    <a:ext uri="{9D8B030D-6E8A-4147-A177-3AD203B41FA5}">
                      <a16:colId xmlns:a16="http://schemas.microsoft.com/office/drawing/2014/main" val="569484305"/>
                    </a:ext>
                  </a:extLst>
                </a:gridCol>
                <a:gridCol w="647331">
                  <a:extLst>
                    <a:ext uri="{9D8B030D-6E8A-4147-A177-3AD203B41FA5}">
                      <a16:colId xmlns:a16="http://schemas.microsoft.com/office/drawing/2014/main" val="2290217256"/>
                    </a:ext>
                  </a:extLst>
                </a:gridCol>
                <a:gridCol w="647331">
                  <a:extLst>
                    <a:ext uri="{9D8B030D-6E8A-4147-A177-3AD203B41FA5}">
                      <a16:colId xmlns:a16="http://schemas.microsoft.com/office/drawing/2014/main" val="2311147200"/>
                    </a:ext>
                  </a:extLst>
                </a:gridCol>
                <a:gridCol w="647331">
                  <a:extLst>
                    <a:ext uri="{9D8B030D-6E8A-4147-A177-3AD203B41FA5}">
                      <a16:colId xmlns:a16="http://schemas.microsoft.com/office/drawing/2014/main" val="2293332992"/>
                    </a:ext>
                  </a:extLst>
                </a:gridCol>
                <a:gridCol w="647331">
                  <a:extLst>
                    <a:ext uri="{9D8B030D-6E8A-4147-A177-3AD203B41FA5}">
                      <a16:colId xmlns:a16="http://schemas.microsoft.com/office/drawing/2014/main" val="827452707"/>
                    </a:ext>
                  </a:extLst>
                </a:gridCol>
                <a:gridCol w="647331">
                  <a:extLst>
                    <a:ext uri="{9D8B030D-6E8A-4147-A177-3AD203B41FA5}">
                      <a16:colId xmlns:a16="http://schemas.microsoft.com/office/drawing/2014/main" val="125694406"/>
                    </a:ext>
                  </a:extLst>
                </a:gridCol>
                <a:gridCol w="647331">
                  <a:extLst>
                    <a:ext uri="{9D8B030D-6E8A-4147-A177-3AD203B41FA5}">
                      <a16:colId xmlns:a16="http://schemas.microsoft.com/office/drawing/2014/main" val="3458275405"/>
                    </a:ext>
                  </a:extLst>
                </a:gridCol>
              </a:tblGrid>
              <a:tr h="214409">
                <a:tc>
                  <a:txBody>
                    <a:bodyPr/>
                    <a:lstStyle/>
                    <a:p>
                      <a:pPr algn="ctr" fontAlgn="b"/>
                      <a:r>
                        <a:rPr lang="fr-FR" sz="1100" b="0" i="0" u="none" strike="noStrike">
                          <a:solidFill>
                            <a:srgbClr val="000000"/>
                          </a:solidFill>
                          <a:effectLst/>
                          <a:latin typeface="Calibri" panose="020F0502020204030204" pitchFamily="34" charset="0"/>
                        </a:rPr>
                        <a:t>LUN</a:t>
                      </a:r>
                    </a:p>
                  </a:txBody>
                  <a:tcPr marL="9525" marR="9525" marT="9525" marB="0" anchor="b">
                    <a:lnL>
                      <a:noFill/>
                    </a:lnL>
                    <a:lnR>
                      <a:noFill/>
                    </a:lnR>
                    <a:lnT>
                      <a:noFill/>
                    </a:lnT>
                    <a:lnB>
                      <a:noFill/>
                    </a:lnB>
                  </a:tcPr>
                </a:tc>
                <a:tc>
                  <a:txBody>
                    <a:bodyPr/>
                    <a:lstStyle/>
                    <a:p>
                      <a:pPr algn="ctr" fontAlgn="b"/>
                      <a:r>
                        <a:rPr lang="fr-FR" sz="1100" b="0" i="0" u="none" strike="noStrike">
                          <a:solidFill>
                            <a:srgbClr val="000000"/>
                          </a:solidFill>
                          <a:effectLst/>
                          <a:latin typeface="Calibri" panose="020F0502020204030204" pitchFamily="34" charset="0"/>
                        </a:rPr>
                        <a:t>MAR</a:t>
                      </a:r>
                    </a:p>
                  </a:txBody>
                  <a:tcPr marL="9525" marR="9525" marT="9525" marB="0" anchor="b">
                    <a:lnL>
                      <a:noFill/>
                    </a:lnL>
                    <a:lnR>
                      <a:noFill/>
                    </a:lnR>
                    <a:lnT>
                      <a:noFill/>
                    </a:lnT>
                    <a:lnB>
                      <a:noFill/>
                    </a:lnB>
                  </a:tcPr>
                </a:tc>
                <a:tc>
                  <a:txBody>
                    <a:bodyPr/>
                    <a:lstStyle/>
                    <a:p>
                      <a:pPr algn="ctr" fontAlgn="b"/>
                      <a:r>
                        <a:rPr lang="fr-FR" sz="1100" b="0" i="0" u="none" strike="noStrike">
                          <a:solidFill>
                            <a:srgbClr val="000000"/>
                          </a:solidFill>
                          <a:effectLst/>
                          <a:latin typeface="Calibri" panose="020F0502020204030204" pitchFamily="34" charset="0"/>
                        </a:rPr>
                        <a:t>MER</a:t>
                      </a:r>
                    </a:p>
                  </a:txBody>
                  <a:tcPr marL="9525" marR="9525" marT="9525" marB="0" anchor="b">
                    <a:lnL>
                      <a:noFill/>
                    </a:lnL>
                    <a:lnR>
                      <a:noFill/>
                    </a:lnR>
                    <a:lnT>
                      <a:noFill/>
                    </a:lnT>
                    <a:lnB>
                      <a:noFill/>
                    </a:lnB>
                  </a:tcPr>
                </a:tc>
                <a:tc>
                  <a:txBody>
                    <a:bodyPr/>
                    <a:lstStyle/>
                    <a:p>
                      <a:pPr algn="ctr" fontAlgn="b"/>
                      <a:r>
                        <a:rPr lang="fr-FR" sz="1100" b="0" i="0" u="none" strike="noStrike">
                          <a:solidFill>
                            <a:srgbClr val="000000"/>
                          </a:solidFill>
                          <a:effectLst/>
                          <a:latin typeface="Calibri" panose="020F0502020204030204" pitchFamily="34" charset="0"/>
                        </a:rPr>
                        <a:t>JEU</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fr-FR" sz="1100" b="0" i="0" u="none" strike="noStrike">
                          <a:solidFill>
                            <a:srgbClr val="000000"/>
                          </a:solidFill>
                          <a:effectLst/>
                          <a:latin typeface="Calibri" panose="020F0502020204030204" pitchFamily="34" charset="0"/>
                        </a:rPr>
                        <a:t>VEN</a:t>
                      </a:r>
                    </a:p>
                  </a:txBody>
                  <a:tcPr marL="9525" marR="9525" marT="9525" marB="0" anchor="b">
                    <a:lnL>
                      <a:noFill/>
                    </a:lnL>
                    <a:lnR>
                      <a:noFill/>
                    </a:lnR>
                    <a:lnT>
                      <a:noFill/>
                    </a:lnT>
                    <a:lnB>
                      <a:noFill/>
                    </a:lnB>
                  </a:tcPr>
                </a:tc>
                <a:tc>
                  <a:txBody>
                    <a:bodyPr/>
                    <a:lstStyle/>
                    <a:p>
                      <a:pPr algn="ctr" fontAlgn="b"/>
                      <a:r>
                        <a:rPr lang="fr-FR" sz="1100" b="0" i="0" u="none" strike="noStrike">
                          <a:solidFill>
                            <a:srgbClr val="000000"/>
                          </a:solidFill>
                          <a:effectLst/>
                          <a:latin typeface="Calibri" panose="020F0502020204030204" pitchFamily="34" charset="0"/>
                        </a:rPr>
                        <a:t>SAM</a:t>
                      </a:r>
                    </a:p>
                  </a:txBody>
                  <a:tcPr marL="9525" marR="9525" marT="9525" marB="0" anchor="b">
                    <a:lnL>
                      <a:noFill/>
                    </a:lnL>
                    <a:lnR>
                      <a:noFill/>
                    </a:lnR>
                    <a:lnT>
                      <a:noFill/>
                    </a:lnT>
                    <a:lnB>
                      <a:noFill/>
                    </a:lnB>
                  </a:tcPr>
                </a:tc>
                <a:tc>
                  <a:txBody>
                    <a:bodyPr/>
                    <a:lstStyle/>
                    <a:p>
                      <a:pPr algn="ctr" fontAlgn="b"/>
                      <a:r>
                        <a:rPr lang="fr-FR" sz="1100" b="0" i="0" u="none" strike="noStrike">
                          <a:solidFill>
                            <a:srgbClr val="000000"/>
                          </a:solidFill>
                          <a:effectLst/>
                          <a:latin typeface="Calibri" panose="020F0502020204030204" pitchFamily="34" charset="0"/>
                        </a:rPr>
                        <a:t>DIM</a:t>
                      </a:r>
                    </a:p>
                  </a:txBody>
                  <a:tcPr marL="9525" marR="9525" marT="9525" marB="0" anchor="b">
                    <a:lnL>
                      <a:noFill/>
                    </a:lnL>
                    <a:lnR>
                      <a:noFill/>
                    </a:lnR>
                    <a:lnT>
                      <a:noFill/>
                    </a:lnT>
                    <a:lnB>
                      <a:noFill/>
                    </a:lnB>
                  </a:tcPr>
                </a:tc>
                <a:extLst>
                  <a:ext uri="{0D108BD9-81ED-4DB2-BD59-A6C34878D82A}">
                    <a16:rowId xmlns:a16="http://schemas.microsoft.com/office/drawing/2014/main" val="1332798603"/>
                  </a:ext>
                </a:extLst>
              </a:tr>
              <a:tr h="214409">
                <a:tc>
                  <a:txBody>
                    <a:bodyPr/>
                    <a:lstStyle/>
                    <a:p>
                      <a:pPr algn="ctr" fontAlgn="b"/>
                      <a:r>
                        <a:rPr lang="fr-FR" sz="1100" b="0" i="0" u="none" strike="noStrike">
                          <a:solidFill>
                            <a:srgbClr val="000000"/>
                          </a:solidFill>
                          <a:effectLst/>
                          <a:latin typeface="Calibri" panose="020F0502020204030204" pitchFamily="34" charset="0"/>
                        </a:rPr>
                        <a:t>19</a:t>
                      </a:r>
                    </a:p>
                  </a:txBody>
                  <a:tcPr marL="9525" marR="9525" marT="9525" marB="0" anchor="b">
                    <a:lnL>
                      <a:noFill/>
                    </a:lnL>
                    <a:lnR>
                      <a:noFill/>
                    </a:lnR>
                    <a:lnT>
                      <a:noFill/>
                    </a:lnT>
                    <a:lnB>
                      <a:noFill/>
                    </a:lnB>
                    <a:solidFill>
                      <a:srgbClr val="31869B"/>
                    </a:solidFill>
                  </a:tcPr>
                </a:tc>
                <a:tc>
                  <a:txBody>
                    <a:bodyPr/>
                    <a:lstStyle/>
                    <a:p>
                      <a:pPr algn="ctr" fontAlgn="b"/>
                      <a:r>
                        <a:rPr lang="fr-FR" sz="1100" b="0" i="0" u="none" strike="noStrike">
                          <a:solidFill>
                            <a:srgbClr val="000000"/>
                          </a:solidFill>
                          <a:effectLst/>
                          <a:latin typeface="Calibri" panose="020F0502020204030204" pitchFamily="34" charset="0"/>
                        </a:rPr>
                        <a:t>20</a:t>
                      </a:r>
                    </a:p>
                  </a:txBody>
                  <a:tcPr marL="9525" marR="9525" marT="9525" marB="0" anchor="b">
                    <a:lnL>
                      <a:noFill/>
                    </a:lnL>
                    <a:lnR>
                      <a:noFill/>
                    </a:lnR>
                    <a:lnT>
                      <a:noFill/>
                    </a:lnT>
                    <a:lnB>
                      <a:noFill/>
                    </a:lnB>
                    <a:solidFill>
                      <a:srgbClr val="31869B"/>
                    </a:solidFill>
                  </a:tcPr>
                </a:tc>
                <a:tc>
                  <a:txBody>
                    <a:bodyPr/>
                    <a:lstStyle/>
                    <a:p>
                      <a:pPr algn="ctr" fontAlgn="b"/>
                      <a:r>
                        <a:rPr lang="fr-FR" sz="1100" b="0" i="0" u="none" strike="noStrike">
                          <a:solidFill>
                            <a:srgbClr val="000000"/>
                          </a:solidFill>
                          <a:effectLst/>
                          <a:latin typeface="Calibri" panose="020F0502020204030204" pitchFamily="34" charset="0"/>
                        </a:rPr>
                        <a:t>21</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rgbClr val="31869B"/>
                    </a:solidFill>
                  </a:tcPr>
                </a:tc>
                <a:tc>
                  <a:txBody>
                    <a:bodyPr/>
                    <a:lstStyle/>
                    <a:p>
                      <a:pPr algn="ctr" fontAlgn="b"/>
                      <a:r>
                        <a:rPr lang="fr-FR" sz="1100" b="0" i="0" u="none" strike="noStrike">
                          <a:solidFill>
                            <a:srgbClr val="000000"/>
                          </a:solidFill>
                          <a:effectLst/>
                          <a:latin typeface="Calibri" panose="020F0502020204030204" pitchFamily="34" charset="0"/>
                        </a:rPr>
                        <a:t>22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31869B"/>
                    </a:solidFill>
                  </a:tcPr>
                </a:tc>
                <a:tc>
                  <a:txBody>
                    <a:bodyPr/>
                    <a:lstStyle/>
                    <a:p>
                      <a:pPr algn="ctr" fontAlgn="b"/>
                      <a:r>
                        <a:rPr lang="fr-FR" sz="1100" b="1" i="0" u="none" strike="noStrike">
                          <a:solidFill>
                            <a:srgbClr val="000000"/>
                          </a:solidFill>
                          <a:effectLst/>
                          <a:latin typeface="Calibri" panose="020F0502020204030204" pitchFamily="34" charset="0"/>
                        </a:rPr>
                        <a:t>23</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FF66FF"/>
                    </a:solidFill>
                  </a:tcPr>
                </a:tc>
                <a:tc>
                  <a:txBody>
                    <a:bodyPr/>
                    <a:lstStyle/>
                    <a:p>
                      <a:pPr algn="ctr" fontAlgn="b"/>
                      <a:r>
                        <a:rPr lang="fr-FR" sz="1100" b="1" i="0" u="none" strike="noStrike">
                          <a:solidFill>
                            <a:srgbClr val="000000"/>
                          </a:solidFill>
                          <a:effectLst/>
                          <a:latin typeface="Calibri" panose="020F0502020204030204" pitchFamily="34" charset="0"/>
                        </a:rPr>
                        <a:t>24</a:t>
                      </a:r>
                    </a:p>
                  </a:txBody>
                  <a:tcPr marL="9525" marR="9525" marT="9525" marB="0" anchor="b">
                    <a:lnL>
                      <a:noFill/>
                    </a:lnL>
                    <a:lnR>
                      <a:noFill/>
                    </a:lnR>
                    <a:lnT>
                      <a:noFill/>
                    </a:lnT>
                    <a:lnB>
                      <a:noFill/>
                    </a:lnB>
                    <a:solidFill>
                      <a:srgbClr val="FF66FF"/>
                    </a:solidFill>
                  </a:tcPr>
                </a:tc>
                <a:tc>
                  <a:txBody>
                    <a:bodyPr/>
                    <a:lstStyle/>
                    <a:p>
                      <a:pPr algn="ctr" fontAlgn="b"/>
                      <a:r>
                        <a:rPr lang="fr-FR" sz="1100" b="1" i="0" u="none" strike="noStrike">
                          <a:solidFill>
                            <a:srgbClr val="000000"/>
                          </a:solidFill>
                          <a:effectLst/>
                          <a:latin typeface="Calibri" panose="020F0502020204030204" pitchFamily="34" charset="0"/>
                        </a:rPr>
                        <a:t>25</a:t>
                      </a:r>
                    </a:p>
                  </a:txBody>
                  <a:tcPr marL="9525" marR="9525" marT="9525" marB="0" anchor="b">
                    <a:lnL>
                      <a:noFill/>
                    </a:lnL>
                    <a:lnR>
                      <a:noFill/>
                    </a:lnR>
                    <a:lnT>
                      <a:noFill/>
                    </a:lnT>
                    <a:lnB>
                      <a:noFill/>
                    </a:lnB>
                    <a:solidFill>
                      <a:srgbClr val="FF66FF"/>
                    </a:solidFill>
                  </a:tcPr>
                </a:tc>
                <a:extLst>
                  <a:ext uri="{0D108BD9-81ED-4DB2-BD59-A6C34878D82A}">
                    <a16:rowId xmlns:a16="http://schemas.microsoft.com/office/drawing/2014/main" val="4094954579"/>
                  </a:ext>
                </a:extLst>
              </a:tr>
              <a:tr h="214409">
                <a:tc>
                  <a:txBody>
                    <a:bodyPr/>
                    <a:lstStyle/>
                    <a:p>
                      <a:pPr algn="ctr" fontAlgn="b"/>
                      <a:endParaRPr lang="fr-FR" sz="1100" b="1"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ctr" fontAlgn="b"/>
                      <a:endParaRPr lang="fr-FR" sz="1100" b="1"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ctr" fontAlgn="b"/>
                      <a:endParaRPr lang="fr-FR" sz="1100" b="1" i="0" u="none" strike="noStrike">
                        <a:solidFill>
                          <a:srgbClr val="000000"/>
                        </a:solidFill>
                        <a:effectLst/>
                        <a:latin typeface="Calibri" panose="020F0502020204030204" pitchFamily="34" charset="0"/>
                      </a:endParaRP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100" b="1" i="0" u="none" strike="noStrike">
                          <a:solidFill>
                            <a:srgbClr val="000000"/>
                          </a:solidFill>
                          <a:effectLst/>
                          <a:latin typeface="Calibri" panose="020F0502020204030204" pitchFamily="34" charset="0"/>
                        </a:rPr>
                        <a:t>DJT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endParaRPr lang="fr-FR" sz="1100" b="1" i="0" u="none" strike="noStrike">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fr-FR" sz="1100" b="1"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ctr" fontAlgn="b"/>
                      <a:endParaRPr lang="fr-FR" sz="1100" b="1"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2200905619"/>
                  </a:ext>
                </a:extLst>
              </a:tr>
              <a:tr h="214409">
                <a:tc>
                  <a:txBody>
                    <a:bodyPr/>
                    <a:lstStyle/>
                    <a:p>
                      <a:pPr algn="ctr" fontAlgn="b"/>
                      <a:r>
                        <a:rPr lang="fr-FR"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31869B"/>
                    </a:solidFill>
                  </a:tcPr>
                </a:tc>
                <a:tc gridSpan="2">
                  <a:txBody>
                    <a:bodyPr/>
                    <a:lstStyle/>
                    <a:p>
                      <a:pPr algn="l" fontAlgn="b"/>
                      <a:r>
                        <a:rPr lang="fr-FR" sz="1100" b="0" i="0" u="none" strike="noStrike">
                          <a:solidFill>
                            <a:srgbClr val="000000"/>
                          </a:solidFill>
                          <a:effectLst/>
                          <a:latin typeface="Calibri" panose="020F0502020204030204" pitchFamily="34" charset="0"/>
                        </a:rPr>
                        <a:t>Jour travaillé</a:t>
                      </a:r>
                    </a:p>
                  </a:txBody>
                  <a:tcPr marL="9525" marR="9525" marT="9525" marB="0" anchor="b">
                    <a:lnL>
                      <a:noFill/>
                    </a:lnL>
                    <a:lnR>
                      <a:noFill/>
                    </a:lnR>
                    <a:lnT>
                      <a:noFill/>
                    </a:lnT>
                    <a:lnB>
                      <a:noFill/>
                    </a:lnB>
                  </a:tcPr>
                </a:tc>
                <a:tc hMerge="1">
                  <a:txBody>
                    <a:bodyPr/>
                    <a:lstStyle/>
                    <a:p>
                      <a:endParaRPr lang="fr-FR"/>
                    </a:p>
                  </a:txBody>
                  <a:tcPr/>
                </a:tc>
                <a:tc>
                  <a:txBody>
                    <a:bodyPr/>
                    <a:lstStyle/>
                    <a:p>
                      <a:pPr algn="ctr" fontAlgn="b"/>
                      <a:endParaRPr lang="fr-FR" sz="11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fr-FR"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ctr" fontAlgn="b"/>
                      <a:endParaRPr lang="fr-FR"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ctr" fontAlgn="b"/>
                      <a:endParaRPr lang="fr-FR"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488184922"/>
                  </a:ext>
                </a:extLst>
              </a:tr>
              <a:tr h="214409">
                <a:tc>
                  <a:txBody>
                    <a:bodyPr/>
                    <a:lstStyle/>
                    <a:p>
                      <a:pPr algn="ctr" fontAlgn="b"/>
                      <a:r>
                        <a:rPr lang="fr-FR" sz="1100" b="0" i="0" u="none" strike="noStrike">
                          <a:solidFill>
                            <a:srgbClr val="FF66FF"/>
                          </a:solidFill>
                          <a:effectLst/>
                          <a:latin typeface="Calibri" panose="020F0502020204030204" pitchFamily="34" charset="0"/>
                        </a:rPr>
                        <a:t> </a:t>
                      </a:r>
                    </a:p>
                  </a:txBody>
                  <a:tcPr marL="9525" marR="9525" marT="9525" marB="0" anchor="b">
                    <a:lnL>
                      <a:noFill/>
                    </a:lnL>
                    <a:lnR>
                      <a:noFill/>
                    </a:lnR>
                    <a:lnT>
                      <a:noFill/>
                    </a:lnT>
                    <a:lnB>
                      <a:noFill/>
                    </a:lnB>
                    <a:solidFill>
                      <a:srgbClr val="FF66FF"/>
                    </a:solidFill>
                  </a:tcPr>
                </a:tc>
                <a:tc gridSpan="2">
                  <a:txBody>
                    <a:bodyPr/>
                    <a:lstStyle/>
                    <a:p>
                      <a:pPr algn="l" fontAlgn="b"/>
                      <a:r>
                        <a:rPr lang="fr-FR" sz="1100" b="0" i="0" u="none" strike="noStrike">
                          <a:solidFill>
                            <a:srgbClr val="000000"/>
                          </a:solidFill>
                          <a:effectLst/>
                          <a:latin typeface="Calibri" panose="020F0502020204030204" pitchFamily="34" charset="0"/>
                        </a:rPr>
                        <a:t>Arrêt de travail</a:t>
                      </a:r>
                    </a:p>
                  </a:txBody>
                  <a:tcPr marL="9525" marR="9525" marT="9525" marB="0" anchor="b">
                    <a:lnL>
                      <a:noFill/>
                    </a:lnL>
                    <a:lnR>
                      <a:noFill/>
                    </a:lnR>
                    <a:lnT>
                      <a:noFill/>
                    </a:lnT>
                    <a:lnB>
                      <a:noFill/>
                    </a:lnB>
                  </a:tcPr>
                </a:tc>
                <a:tc hMerge="1">
                  <a:txBody>
                    <a:bodyPr/>
                    <a:lstStyle/>
                    <a:p>
                      <a:endParaRPr lang="fr-FR"/>
                    </a:p>
                  </a:txBody>
                  <a:tcPr/>
                </a:tc>
                <a:tc>
                  <a:txBody>
                    <a:bodyPr/>
                    <a:lstStyle/>
                    <a:p>
                      <a:pPr algn="ctr" fontAlgn="b"/>
                      <a:endParaRPr lang="fr-FR"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ctr" fontAlgn="b"/>
                      <a:endParaRPr lang="fr-FR"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ctr" fontAlgn="b"/>
                      <a:endParaRPr lang="fr-FR"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ctr" fontAlgn="b"/>
                      <a:endParaRPr lang="fr-FR"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1945336717"/>
                  </a:ext>
                </a:extLst>
              </a:tr>
            </a:tbl>
          </a:graphicData>
        </a:graphic>
      </p:graphicFrame>
      <p:graphicFrame>
        <p:nvGraphicFramePr>
          <p:cNvPr id="8" name="Tableau 7"/>
          <p:cNvGraphicFramePr>
            <a:graphicFrameLocks noGrp="1"/>
          </p:cNvGraphicFramePr>
          <p:nvPr>
            <p:extLst>
              <p:ext uri="{D42A27DB-BD31-4B8C-83A1-F6EECF244321}">
                <p14:modId xmlns:p14="http://schemas.microsoft.com/office/powerpoint/2010/main" val="76785715"/>
              </p:ext>
            </p:extLst>
          </p:nvPr>
        </p:nvGraphicFramePr>
        <p:xfrm>
          <a:off x="6704267" y="3392877"/>
          <a:ext cx="4455794" cy="1255716"/>
        </p:xfrm>
        <a:graphic>
          <a:graphicData uri="http://schemas.openxmlformats.org/drawingml/2006/table">
            <a:tbl>
              <a:tblPr/>
              <a:tblGrid>
                <a:gridCol w="636542">
                  <a:extLst>
                    <a:ext uri="{9D8B030D-6E8A-4147-A177-3AD203B41FA5}">
                      <a16:colId xmlns:a16="http://schemas.microsoft.com/office/drawing/2014/main" val="957016379"/>
                    </a:ext>
                  </a:extLst>
                </a:gridCol>
                <a:gridCol w="636542">
                  <a:extLst>
                    <a:ext uri="{9D8B030D-6E8A-4147-A177-3AD203B41FA5}">
                      <a16:colId xmlns:a16="http://schemas.microsoft.com/office/drawing/2014/main" val="2229251320"/>
                    </a:ext>
                  </a:extLst>
                </a:gridCol>
                <a:gridCol w="636542">
                  <a:extLst>
                    <a:ext uri="{9D8B030D-6E8A-4147-A177-3AD203B41FA5}">
                      <a16:colId xmlns:a16="http://schemas.microsoft.com/office/drawing/2014/main" val="3138124041"/>
                    </a:ext>
                  </a:extLst>
                </a:gridCol>
                <a:gridCol w="636542">
                  <a:extLst>
                    <a:ext uri="{9D8B030D-6E8A-4147-A177-3AD203B41FA5}">
                      <a16:colId xmlns:a16="http://schemas.microsoft.com/office/drawing/2014/main" val="1962043871"/>
                    </a:ext>
                  </a:extLst>
                </a:gridCol>
                <a:gridCol w="636542">
                  <a:extLst>
                    <a:ext uri="{9D8B030D-6E8A-4147-A177-3AD203B41FA5}">
                      <a16:colId xmlns:a16="http://schemas.microsoft.com/office/drawing/2014/main" val="3528682543"/>
                    </a:ext>
                  </a:extLst>
                </a:gridCol>
                <a:gridCol w="636542">
                  <a:extLst>
                    <a:ext uri="{9D8B030D-6E8A-4147-A177-3AD203B41FA5}">
                      <a16:colId xmlns:a16="http://schemas.microsoft.com/office/drawing/2014/main" val="2527722871"/>
                    </a:ext>
                  </a:extLst>
                </a:gridCol>
                <a:gridCol w="636542">
                  <a:extLst>
                    <a:ext uri="{9D8B030D-6E8A-4147-A177-3AD203B41FA5}">
                      <a16:colId xmlns:a16="http://schemas.microsoft.com/office/drawing/2014/main" val="4245545389"/>
                    </a:ext>
                  </a:extLst>
                </a:gridCol>
              </a:tblGrid>
              <a:tr h="179388">
                <a:tc>
                  <a:txBody>
                    <a:bodyPr/>
                    <a:lstStyle/>
                    <a:p>
                      <a:pPr algn="ctr" fontAlgn="b"/>
                      <a:r>
                        <a:rPr lang="fr-FR" sz="1100" b="0" i="0" u="none" strike="noStrike">
                          <a:solidFill>
                            <a:srgbClr val="000000"/>
                          </a:solidFill>
                          <a:effectLst/>
                          <a:latin typeface="Calibri" panose="020F0502020204030204" pitchFamily="34" charset="0"/>
                        </a:rPr>
                        <a:t>LUN</a:t>
                      </a:r>
                    </a:p>
                  </a:txBody>
                  <a:tcPr marL="9525" marR="9525" marT="9525" marB="0" anchor="b">
                    <a:lnL>
                      <a:noFill/>
                    </a:lnL>
                    <a:lnR>
                      <a:noFill/>
                    </a:lnR>
                    <a:lnT>
                      <a:noFill/>
                    </a:lnT>
                    <a:lnB>
                      <a:noFill/>
                    </a:lnB>
                  </a:tcPr>
                </a:tc>
                <a:tc>
                  <a:txBody>
                    <a:bodyPr/>
                    <a:lstStyle/>
                    <a:p>
                      <a:pPr algn="ctr" fontAlgn="b"/>
                      <a:r>
                        <a:rPr lang="fr-FR" sz="1100" b="0" i="0" u="none" strike="noStrike">
                          <a:solidFill>
                            <a:srgbClr val="000000"/>
                          </a:solidFill>
                          <a:effectLst/>
                          <a:latin typeface="Calibri" panose="020F0502020204030204" pitchFamily="34" charset="0"/>
                        </a:rPr>
                        <a:t>MAR</a:t>
                      </a:r>
                    </a:p>
                  </a:txBody>
                  <a:tcPr marL="9525" marR="9525" marT="9525" marB="0" anchor="b">
                    <a:lnL>
                      <a:noFill/>
                    </a:lnL>
                    <a:lnR>
                      <a:noFill/>
                    </a:lnR>
                    <a:lnT>
                      <a:noFill/>
                    </a:lnT>
                    <a:lnB>
                      <a:noFill/>
                    </a:lnB>
                  </a:tcPr>
                </a:tc>
                <a:tc>
                  <a:txBody>
                    <a:bodyPr/>
                    <a:lstStyle/>
                    <a:p>
                      <a:pPr algn="ctr" fontAlgn="b"/>
                      <a:r>
                        <a:rPr lang="fr-FR" sz="1100" b="0" i="0" u="none" strike="noStrike">
                          <a:solidFill>
                            <a:srgbClr val="000000"/>
                          </a:solidFill>
                          <a:effectLst/>
                          <a:latin typeface="Calibri" panose="020F0502020204030204" pitchFamily="34" charset="0"/>
                        </a:rPr>
                        <a:t>MER</a:t>
                      </a:r>
                    </a:p>
                  </a:txBody>
                  <a:tcPr marL="9525" marR="9525" marT="9525" marB="0" anchor="b">
                    <a:lnL>
                      <a:noFill/>
                    </a:lnL>
                    <a:lnR>
                      <a:noFill/>
                    </a:lnR>
                    <a:lnT>
                      <a:noFill/>
                    </a:lnT>
                    <a:lnB>
                      <a:noFill/>
                    </a:lnB>
                  </a:tcPr>
                </a:tc>
                <a:tc>
                  <a:txBody>
                    <a:bodyPr/>
                    <a:lstStyle/>
                    <a:p>
                      <a:pPr algn="ctr" fontAlgn="b"/>
                      <a:r>
                        <a:rPr lang="fr-FR" sz="1100" b="0" i="0" u="none" strike="noStrike">
                          <a:solidFill>
                            <a:srgbClr val="000000"/>
                          </a:solidFill>
                          <a:effectLst/>
                          <a:latin typeface="Calibri" panose="020F0502020204030204" pitchFamily="34" charset="0"/>
                        </a:rPr>
                        <a:t>JEU</a:t>
                      </a:r>
                    </a:p>
                  </a:txBody>
                  <a:tcPr marL="9525" marR="9525" marT="9525" marB="0" anchor="b">
                    <a:lnL>
                      <a:noFill/>
                    </a:lnL>
                    <a:lnR>
                      <a:noFill/>
                    </a:lnR>
                    <a:lnT>
                      <a:noFill/>
                    </a:lnT>
                    <a:lnB>
                      <a:noFill/>
                    </a:lnB>
                  </a:tcPr>
                </a:tc>
                <a:tc>
                  <a:txBody>
                    <a:bodyPr/>
                    <a:lstStyle/>
                    <a:p>
                      <a:pPr algn="ctr" fontAlgn="b"/>
                      <a:r>
                        <a:rPr lang="fr-FR" sz="1100" b="0" i="0" u="none" strike="noStrike">
                          <a:solidFill>
                            <a:srgbClr val="000000"/>
                          </a:solidFill>
                          <a:effectLst/>
                          <a:latin typeface="Calibri" panose="020F0502020204030204" pitchFamily="34" charset="0"/>
                        </a:rPr>
                        <a:t>VEN</a:t>
                      </a:r>
                    </a:p>
                  </a:txBody>
                  <a:tcPr marL="9525" marR="9525" marT="9525" marB="0" anchor="b">
                    <a:lnL>
                      <a:noFill/>
                    </a:lnL>
                    <a:lnR>
                      <a:noFill/>
                    </a:lnR>
                    <a:lnT>
                      <a:noFill/>
                    </a:lnT>
                    <a:lnB>
                      <a:noFill/>
                    </a:lnB>
                  </a:tcPr>
                </a:tc>
                <a:tc>
                  <a:txBody>
                    <a:bodyPr/>
                    <a:lstStyle/>
                    <a:p>
                      <a:pPr algn="ctr" fontAlgn="b"/>
                      <a:r>
                        <a:rPr lang="fr-FR" sz="1100" b="0" i="0" u="none" strike="noStrike">
                          <a:solidFill>
                            <a:srgbClr val="000000"/>
                          </a:solidFill>
                          <a:effectLst/>
                          <a:latin typeface="Calibri" panose="020F0502020204030204" pitchFamily="34" charset="0"/>
                        </a:rPr>
                        <a:t>SAM</a:t>
                      </a:r>
                    </a:p>
                  </a:txBody>
                  <a:tcPr marL="9525" marR="9525" marT="9525" marB="0" anchor="b">
                    <a:lnL>
                      <a:noFill/>
                    </a:lnL>
                    <a:lnR>
                      <a:noFill/>
                    </a:lnR>
                    <a:lnT>
                      <a:noFill/>
                    </a:lnT>
                    <a:lnB>
                      <a:noFill/>
                    </a:lnB>
                  </a:tcPr>
                </a:tc>
                <a:tc>
                  <a:txBody>
                    <a:bodyPr/>
                    <a:lstStyle/>
                    <a:p>
                      <a:pPr algn="ctr" fontAlgn="b"/>
                      <a:r>
                        <a:rPr lang="fr-FR" sz="1100" b="0" i="0" u="none" strike="noStrike">
                          <a:solidFill>
                            <a:srgbClr val="000000"/>
                          </a:solidFill>
                          <a:effectLst/>
                          <a:latin typeface="Calibri" panose="020F0502020204030204" pitchFamily="34" charset="0"/>
                        </a:rPr>
                        <a:t>DIM</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47070582"/>
                  </a:ext>
                </a:extLst>
              </a:tr>
              <a:tr h="179388">
                <a:tc>
                  <a:txBody>
                    <a:bodyPr/>
                    <a:lstStyle/>
                    <a:p>
                      <a:pPr algn="ctr" fontAlgn="b"/>
                      <a:r>
                        <a:rPr lang="fr-FR" sz="1100" b="0" i="0" u="none" strike="noStrike">
                          <a:solidFill>
                            <a:srgbClr val="000000"/>
                          </a:solidFill>
                          <a:effectLst/>
                          <a:latin typeface="Calibri" panose="020F0502020204030204" pitchFamily="34" charset="0"/>
                        </a:rPr>
                        <a:t>19</a:t>
                      </a:r>
                    </a:p>
                  </a:txBody>
                  <a:tcPr marL="9525" marR="9525" marT="9525" marB="0" anchor="b">
                    <a:lnL>
                      <a:noFill/>
                    </a:lnL>
                    <a:lnR>
                      <a:noFill/>
                    </a:lnR>
                    <a:lnT>
                      <a:noFill/>
                    </a:lnT>
                    <a:lnB>
                      <a:noFill/>
                    </a:lnB>
                    <a:solidFill>
                      <a:srgbClr val="31869B"/>
                    </a:solidFill>
                  </a:tcPr>
                </a:tc>
                <a:tc>
                  <a:txBody>
                    <a:bodyPr/>
                    <a:lstStyle/>
                    <a:p>
                      <a:pPr algn="ctr" fontAlgn="b"/>
                      <a:r>
                        <a:rPr lang="fr-FR" sz="1100" b="0" i="0" u="none" strike="noStrike">
                          <a:solidFill>
                            <a:srgbClr val="000000"/>
                          </a:solidFill>
                          <a:effectLst/>
                          <a:latin typeface="Calibri" panose="020F0502020204030204" pitchFamily="34" charset="0"/>
                        </a:rPr>
                        <a:t>20</a:t>
                      </a:r>
                    </a:p>
                  </a:txBody>
                  <a:tcPr marL="9525" marR="9525" marT="9525" marB="0" anchor="b">
                    <a:lnL>
                      <a:noFill/>
                    </a:lnL>
                    <a:lnR>
                      <a:noFill/>
                    </a:lnR>
                    <a:lnT>
                      <a:noFill/>
                    </a:lnT>
                    <a:lnB>
                      <a:noFill/>
                    </a:lnB>
                    <a:solidFill>
                      <a:srgbClr val="31869B"/>
                    </a:solidFill>
                  </a:tcPr>
                </a:tc>
                <a:tc>
                  <a:txBody>
                    <a:bodyPr/>
                    <a:lstStyle/>
                    <a:p>
                      <a:pPr algn="ctr" fontAlgn="b"/>
                      <a:r>
                        <a:rPr lang="fr-FR" sz="1100" b="0" i="0" u="none" strike="noStrike">
                          <a:solidFill>
                            <a:srgbClr val="000000"/>
                          </a:solidFill>
                          <a:effectLst/>
                          <a:latin typeface="Calibri" panose="020F0502020204030204" pitchFamily="34" charset="0"/>
                        </a:rPr>
                        <a:t>21</a:t>
                      </a:r>
                    </a:p>
                  </a:txBody>
                  <a:tcPr marL="9525" marR="9525" marT="9525" marB="0" anchor="b">
                    <a:lnL>
                      <a:noFill/>
                    </a:lnL>
                    <a:lnR>
                      <a:noFill/>
                    </a:lnR>
                    <a:lnT>
                      <a:noFill/>
                    </a:lnT>
                    <a:lnB>
                      <a:noFill/>
                    </a:lnB>
                    <a:solidFill>
                      <a:srgbClr val="31869B"/>
                    </a:solidFill>
                  </a:tcPr>
                </a:tc>
                <a:tc>
                  <a:txBody>
                    <a:bodyPr/>
                    <a:lstStyle/>
                    <a:p>
                      <a:pPr algn="ctr" fontAlgn="b"/>
                      <a:r>
                        <a:rPr lang="fr-FR" sz="1100" b="0" i="0" u="none" strike="noStrike">
                          <a:solidFill>
                            <a:srgbClr val="000000"/>
                          </a:solidFill>
                          <a:effectLst/>
                          <a:latin typeface="Calibri" panose="020F0502020204030204" pitchFamily="34" charset="0"/>
                        </a:rPr>
                        <a:t>22</a:t>
                      </a:r>
                    </a:p>
                  </a:txBody>
                  <a:tcPr marL="9525" marR="9525" marT="9525" marB="0" anchor="b">
                    <a:lnL>
                      <a:noFill/>
                    </a:lnL>
                    <a:lnR>
                      <a:noFill/>
                    </a:lnR>
                    <a:lnT>
                      <a:noFill/>
                    </a:lnT>
                    <a:lnB>
                      <a:noFill/>
                    </a:lnB>
                    <a:solidFill>
                      <a:srgbClr val="31869B"/>
                    </a:solidFill>
                  </a:tcPr>
                </a:tc>
                <a:tc>
                  <a:txBody>
                    <a:bodyPr/>
                    <a:lstStyle/>
                    <a:p>
                      <a:pPr algn="ctr" fontAlgn="b"/>
                      <a:r>
                        <a:rPr lang="fr-FR" sz="1100" b="0" i="0" u="none" strike="noStrike">
                          <a:solidFill>
                            <a:srgbClr val="000000"/>
                          </a:solidFill>
                          <a:effectLst/>
                          <a:latin typeface="Calibri" panose="020F0502020204030204" pitchFamily="34" charset="0"/>
                        </a:rPr>
                        <a:t>23</a:t>
                      </a:r>
                    </a:p>
                  </a:txBody>
                  <a:tcPr marL="9525" marR="9525" marT="9525" marB="0" anchor="b">
                    <a:lnL>
                      <a:noFill/>
                    </a:lnL>
                    <a:lnR>
                      <a:noFill/>
                    </a:lnR>
                    <a:lnT>
                      <a:noFill/>
                    </a:lnT>
                    <a:lnB>
                      <a:noFill/>
                    </a:lnB>
                    <a:solidFill>
                      <a:srgbClr val="31869B"/>
                    </a:solidFill>
                  </a:tcPr>
                </a:tc>
                <a:tc>
                  <a:txBody>
                    <a:bodyPr/>
                    <a:lstStyle/>
                    <a:p>
                      <a:pPr algn="ctr" fontAlgn="b"/>
                      <a:r>
                        <a:rPr lang="fr-FR" sz="1100" b="1" i="0" u="none" strike="noStrike">
                          <a:solidFill>
                            <a:srgbClr val="000000"/>
                          </a:solidFill>
                          <a:effectLst/>
                          <a:latin typeface="Calibri" panose="020F0502020204030204" pitchFamily="34" charset="0"/>
                        </a:rPr>
                        <a:t>24</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rgbClr val="92CDDC"/>
                    </a:solidFill>
                  </a:tcPr>
                </a:tc>
                <a:tc>
                  <a:txBody>
                    <a:bodyPr/>
                    <a:lstStyle/>
                    <a:p>
                      <a:pPr algn="ctr" fontAlgn="b"/>
                      <a:r>
                        <a:rPr lang="fr-FR" sz="1100" b="1" i="0" u="none" strike="noStrike">
                          <a:solidFill>
                            <a:srgbClr val="000000"/>
                          </a:solidFill>
                          <a:effectLst/>
                          <a:latin typeface="Calibri" panose="020F0502020204030204" pitchFamily="34" charset="0"/>
                        </a:rPr>
                        <a:t>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92CDDC"/>
                    </a:solidFill>
                  </a:tcPr>
                </a:tc>
                <a:extLst>
                  <a:ext uri="{0D108BD9-81ED-4DB2-BD59-A6C34878D82A}">
                    <a16:rowId xmlns:a16="http://schemas.microsoft.com/office/drawing/2014/main" val="1814830576"/>
                  </a:ext>
                </a:extLst>
              </a:tr>
              <a:tr h="179388">
                <a:tc>
                  <a:txBody>
                    <a:bodyPr/>
                    <a:lstStyle/>
                    <a:p>
                      <a:pPr algn="ctr" fontAlgn="b"/>
                      <a:r>
                        <a:rPr lang="fr-FR" sz="1100" b="0" i="0" u="none" strike="noStrike">
                          <a:solidFill>
                            <a:srgbClr val="000000"/>
                          </a:solidFill>
                          <a:effectLst/>
                          <a:latin typeface="Calibri" panose="020F0502020204030204" pitchFamily="34" charset="0"/>
                        </a:rPr>
                        <a:t>26</a:t>
                      </a:r>
                    </a:p>
                  </a:txBody>
                  <a:tcPr marL="9525" marR="9525" marT="9525" marB="0" anchor="b">
                    <a:lnL>
                      <a:noFill/>
                    </a:lnL>
                    <a:lnR>
                      <a:noFill/>
                    </a:lnR>
                    <a:lnT>
                      <a:noFill/>
                    </a:lnT>
                    <a:lnB>
                      <a:noFill/>
                    </a:lnB>
                    <a:solidFill>
                      <a:srgbClr val="FF66FF"/>
                    </a:solidFill>
                  </a:tcPr>
                </a:tc>
                <a:tc>
                  <a:txBody>
                    <a:bodyPr/>
                    <a:lstStyle/>
                    <a:p>
                      <a:pPr algn="ctr" fontAlgn="b"/>
                      <a:r>
                        <a:rPr lang="fr-FR" sz="1100" b="0" i="0" u="none" strike="noStrike">
                          <a:solidFill>
                            <a:srgbClr val="000000"/>
                          </a:solidFill>
                          <a:effectLst/>
                          <a:latin typeface="Calibri" panose="020F0502020204030204" pitchFamily="34" charset="0"/>
                        </a:rPr>
                        <a:t>27</a:t>
                      </a:r>
                    </a:p>
                  </a:txBody>
                  <a:tcPr marL="9525" marR="9525" marT="9525" marB="0" anchor="b">
                    <a:lnL>
                      <a:noFill/>
                    </a:lnL>
                    <a:lnR>
                      <a:noFill/>
                    </a:lnR>
                    <a:lnT>
                      <a:noFill/>
                    </a:lnT>
                    <a:lnB>
                      <a:noFill/>
                    </a:lnB>
                    <a:solidFill>
                      <a:srgbClr val="FF66FF"/>
                    </a:solidFill>
                  </a:tcPr>
                </a:tc>
                <a:tc>
                  <a:txBody>
                    <a:bodyPr/>
                    <a:lstStyle/>
                    <a:p>
                      <a:pPr algn="ctr" fontAlgn="b"/>
                      <a:r>
                        <a:rPr lang="fr-FR" sz="1100" b="0" i="0" u="none" strike="noStrike">
                          <a:solidFill>
                            <a:srgbClr val="000000"/>
                          </a:solidFill>
                          <a:effectLst/>
                          <a:latin typeface="Calibri" panose="020F0502020204030204" pitchFamily="34" charset="0"/>
                        </a:rPr>
                        <a:t>28</a:t>
                      </a:r>
                    </a:p>
                  </a:txBody>
                  <a:tcPr marL="9525" marR="9525" marT="9525" marB="0" anchor="b">
                    <a:lnL>
                      <a:noFill/>
                    </a:lnL>
                    <a:lnR>
                      <a:noFill/>
                    </a:lnR>
                    <a:lnT>
                      <a:noFill/>
                    </a:lnT>
                    <a:lnB>
                      <a:noFill/>
                    </a:lnB>
                    <a:solidFill>
                      <a:srgbClr val="FF66FF"/>
                    </a:solidFill>
                  </a:tcPr>
                </a:tc>
                <a:tc>
                  <a:txBody>
                    <a:bodyPr/>
                    <a:lstStyle/>
                    <a:p>
                      <a:pPr algn="ctr" fontAlgn="b"/>
                      <a:r>
                        <a:rPr lang="fr-FR" sz="1100" b="0" i="0" u="none" strike="noStrike">
                          <a:solidFill>
                            <a:srgbClr val="000000"/>
                          </a:solidFill>
                          <a:effectLst/>
                          <a:latin typeface="Calibri" panose="020F0502020204030204" pitchFamily="34" charset="0"/>
                        </a:rPr>
                        <a:t>29</a:t>
                      </a:r>
                    </a:p>
                  </a:txBody>
                  <a:tcPr marL="9525" marR="9525" marT="9525" marB="0" anchor="b">
                    <a:lnL>
                      <a:noFill/>
                    </a:lnL>
                    <a:lnR>
                      <a:noFill/>
                    </a:lnR>
                    <a:lnT>
                      <a:noFill/>
                    </a:lnT>
                    <a:lnB>
                      <a:noFill/>
                    </a:lnB>
                    <a:solidFill>
                      <a:srgbClr val="FF66FF"/>
                    </a:solidFill>
                  </a:tcPr>
                </a:tc>
                <a:tc>
                  <a:txBody>
                    <a:bodyPr/>
                    <a:lstStyle/>
                    <a:p>
                      <a:pPr algn="ctr" fontAlgn="b"/>
                      <a:r>
                        <a:rPr lang="fr-FR" sz="1100" b="0" i="0" u="none" strike="noStrike">
                          <a:solidFill>
                            <a:srgbClr val="000000"/>
                          </a:solidFill>
                          <a:effectLst/>
                          <a:latin typeface="Calibri" panose="020F0502020204030204" pitchFamily="34" charset="0"/>
                        </a:rPr>
                        <a:t>30</a:t>
                      </a:r>
                    </a:p>
                  </a:txBody>
                  <a:tcPr marL="9525" marR="9525" marT="9525" marB="0" anchor="b">
                    <a:lnL>
                      <a:noFill/>
                    </a:lnL>
                    <a:lnR>
                      <a:noFill/>
                    </a:lnR>
                    <a:lnT>
                      <a:noFill/>
                    </a:lnT>
                    <a:lnB>
                      <a:noFill/>
                    </a:lnB>
                    <a:solidFill>
                      <a:srgbClr val="FF66FF"/>
                    </a:solidFill>
                  </a:tcPr>
                </a:tc>
                <a:tc>
                  <a:txBody>
                    <a:bodyPr/>
                    <a:lstStyle/>
                    <a:p>
                      <a:pPr algn="ctr" fontAlgn="b"/>
                      <a:endParaRPr lang="fr-FR" sz="1100" b="1" i="0" u="none" strike="noStrike">
                        <a:solidFill>
                          <a:srgbClr val="000000"/>
                        </a:solidFill>
                        <a:effectLst/>
                        <a:latin typeface="Calibri" panose="020F0502020204030204" pitchFamily="34" charset="0"/>
                      </a:endParaRP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100" b="1" i="0" u="none" strike="noStrike">
                          <a:solidFill>
                            <a:srgbClr val="000000"/>
                          </a:solidFill>
                          <a:effectLst/>
                          <a:latin typeface="Calibri" panose="020F0502020204030204" pitchFamily="34" charset="0"/>
                        </a:rPr>
                        <a:t>DJT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17766545"/>
                  </a:ext>
                </a:extLst>
              </a:tr>
              <a:tr h="179388">
                <a:tc>
                  <a:txBody>
                    <a:bodyPr/>
                    <a:lstStyle/>
                    <a:p>
                      <a:pPr algn="ctr" fontAlgn="b"/>
                      <a:endParaRPr lang="fr-FR" sz="1100" b="1"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ctr" fontAlgn="b"/>
                      <a:endParaRPr lang="fr-FR" sz="1100" b="1"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ctr" fontAlgn="b"/>
                      <a:endParaRPr lang="fr-FR" sz="1100" b="1"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ctr" fontAlgn="b"/>
                      <a:endParaRPr lang="fr-FR" sz="1100" b="1"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ctr" fontAlgn="b"/>
                      <a:endParaRPr lang="fr-FR" sz="1100" b="1"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ctr" fontAlgn="b"/>
                      <a:endParaRPr lang="fr-FR" sz="1100" b="1"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ctr" fontAlgn="b"/>
                      <a:endParaRPr lang="fr-FR" sz="1100" b="1"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740989741"/>
                  </a:ext>
                </a:extLst>
              </a:tr>
              <a:tr h="179388">
                <a:tc>
                  <a:txBody>
                    <a:bodyPr/>
                    <a:lstStyle/>
                    <a:p>
                      <a:pPr algn="ctr" fontAlgn="b"/>
                      <a:r>
                        <a:rPr lang="fr-FR" sz="1100" b="1"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92CDDC"/>
                    </a:solidFill>
                  </a:tcPr>
                </a:tc>
                <a:tc gridSpan="3">
                  <a:txBody>
                    <a:bodyPr/>
                    <a:lstStyle/>
                    <a:p>
                      <a:pPr algn="l" fontAlgn="b"/>
                      <a:r>
                        <a:rPr lang="fr-FR" sz="1100" b="0" i="0" u="none" strike="noStrike">
                          <a:solidFill>
                            <a:srgbClr val="000000"/>
                          </a:solidFill>
                          <a:effectLst/>
                          <a:latin typeface="Calibri" panose="020F0502020204030204" pitchFamily="34" charset="0"/>
                        </a:rPr>
                        <a:t>Jour habituellement non travaillé</a:t>
                      </a:r>
                    </a:p>
                  </a:txBody>
                  <a:tcPr marL="9525" marR="9525" marT="9525" marB="0" anchor="b">
                    <a:lnL>
                      <a:noFill/>
                    </a:lnL>
                    <a:lnR>
                      <a:noFill/>
                    </a:lnR>
                    <a:lnT>
                      <a:noFill/>
                    </a:lnT>
                    <a:lnB>
                      <a:noFill/>
                    </a:lnB>
                  </a:tcPr>
                </a:tc>
                <a:tc hMerge="1">
                  <a:txBody>
                    <a:bodyPr/>
                    <a:lstStyle/>
                    <a:p>
                      <a:endParaRPr lang="fr-FR"/>
                    </a:p>
                  </a:txBody>
                  <a:tcPr/>
                </a:tc>
                <a:tc hMerge="1">
                  <a:txBody>
                    <a:bodyPr/>
                    <a:lstStyle/>
                    <a:p>
                      <a:endParaRPr lang="fr-FR"/>
                    </a:p>
                  </a:txBody>
                  <a:tcPr/>
                </a:tc>
                <a:tc>
                  <a:txBody>
                    <a:bodyPr/>
                    <a:lstStyle/>
                    <a:p>
                      <a:pPr algn="ctr" fontAlgn="b"/>
                      <a:endParaRPr lang="fr-FR"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ctr" fontAlgn="b"/>
                      <a:endParaRPr lang="fr-FR"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ctr" fontAlgn="b"/>
                      <a:endParaRPr lang="fr-FR"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3688782692"/>
                  </a:ext>
                </a:extLst>
              </a:tr>
              <a:tr h="179388">
                <a:tc>
                  <a:txBody>
                    <a:bodyPr/>
                    <a:lstStyle/>
                    <a:p>
                      <a:pPr algn="ctr" fontAlgn="b"/>
                      <a:r>
                        <a:rPr lang="fr-FR"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31869B"/>
                    </a:solidFill>
                  </a:tcPr>
                </a:tc>
                <a:tc gridSpan="2">
                  <a:txBody>
                    <a:bodyPr/>
                    <a:lstStyle/>
                    <a:p>
                      <a:pPr algn="l" fontAlgn="b"/>
                      <a:r>
                        <a:rPr lang="fr-FR" sz="1100" b="0" i="0" u="none" strike="noStrike">
                          <a:solidFill>
                            <a:srgbClr val="000000"/>
                          </a:solidFill>
                          <a:effectLst/>
                          <a:latin typeface="Calibri" panose="020F0502020204030204" pitchFamily="34" charset="0"/>
                        </a:rPr>
                        <a:t>Jour travaillé</a:t>
                      </a:r>
                    </a:p>
                  </a:txBody>
                  <a:tcPr marL="9525" marR="9525" marT="9525" marB="0" anchor="b">
                    <a:lnL>
                      <a:noFill/>
                    </a:lnL>
                    <a:lnR>
                      <a:noFill/>
                    </a:lnR>
                    <a:lnT>
                      <a:noFill/>
                    </a:lnT>
                    <a:lnB>
                      <a:noFill/>
                    </a:lnB>
                  </a:tcPr>
                </a:tc>
                <a:tc hMerge="1">
                  <a:txBody>
                    <a:bodyPr/>
                    <a:lstStyle/>
                    <a:p>
                      <a:endParaRPr lang="fr-FR"/>
                    </a:p>
                  </a:txBody>
                  <a:tcPr/>
                </a:tc>
                <a:tc>
                  <a:txBody>
                    <a:bodyPr/>
                    <a:lstStyle/>
                    <a:p>
                      <a:pPr algn="ctr" fontAlgn="b"/>
                      <a:endParaRPr lang="fr-FR"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ctr" fontAlgn="b"/>
                      <a:endParaRPr lang="fr-FR"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ctr" fontAlgn="b"/>
                      <a:endParaRPr lang="fr-FR"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ctr" fontAlgn="b"/>
                      <a:endParaRPr lang="fr-FR"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2964109401"/>
                  </a:ext>
                </a:extLst>
              </a:tr>
              <a:tr h="179388">
                <a:tc>
                  <a:txBody>
                    <a:bodyPr/>
                    <a:lstStyle/>
                    <a:p>
                      <a:pPr algn="ctr" fontAlgn="b"/>
                      <a:r>
                        <a:rPr lang="fr-FR"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66FF"/>
                    </a:solidFill>
                  </a:tcPr>
                </a:tc>
                <a:tc gridSpan="2">
                  <a:txBody>
                    <a:bodyPr/>
                    <a:lstStyle/>
                    <a:p>
                      <a:pPr algn="l" fontAlgn="b"/>
                      <a:r>
                        <a:rPr lang="fr-FR" sz="1100" b="0" i="0" u="none" strike="noStrike">
                          <a:solidFill>
                            <a:srgbClr val="000000"/>
                          </a:solidFill>
                          <a:effectLst/>
                          <a:latin typeface="Calibri" panose="020F0502020204030204" pitchFamily="34" charset="0"/>
                        </a:rPr>
                        <a:t>Arrêt de travail</a:t>
                      </a:r>
                    </a:p>
                  </a:txBody>
                  <a:tcPr marL="9525" marR="9525" marT="9525" marB="0" anchor="b">
                    <a:lnL>
                      <a:noFill/>
                    </a:lnL>
                    <a:lnR>
                      <a:noFill/>
                    </a:lnR>
                    <a:lnT>
                      <a:noFill/>
                    </a:lnT>
                    <a:lnB>
                      <a:noFill/>
                    </a:lnB>
                  </a:tcPr>
                </a:tc>
                <a:tc hMerge="1">
                  <a:txBody>
                    <a:bodyPr/>
                    <a:lstStyle/>
                    <a:p>
                      <a:endParaRPr lang="fr-FR"/>
                    </a:p>
                  </a:txBody>
                  <a:tcPr/>
                </a:tc>
                <a:tc>
                  <a:txBody>
                    <a:bodyPr/>
                    <a:lstStyle/>
                    <a:p>
                      <a:pPr algn="ctr" fontAlgn="b"/>
                      <a:endParaRPr lang="fr-FR"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ctr" fontAlgn="b"/>
                      <a:endParaRPr lang="fr-FR"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ctr" fontAlgn="b"/>
                      <a:endParaRPr lang="fr-FR" sz="11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ctr" fontAlgn="b"/>
                      <a:endParaRPr lang="fr-FR" sz="11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3279807736"/>
                  </a:ext>
                </a:extLst>
              </a:tr>
            </a:tbl>
          </a:graphicData>
        </a:graphic>
      </p:graphicFrame>
      <p:sp>
        <p:nvSpPr>
          <p:cNvPr id="9" name="ZoneTexte 8"/>
          <p:cNvSpPr txBox="1"/>
          <p:nvPr/>
        </p:nvSpPr>
        <p:spPr>
          <a:xfrm>
            <a:off x="727748" y="1590041"/>
            <a:ext cx="5047686" cy="1477328"/>
          </a:xfrm>
          <a:prstGeom prst="rect">
            <a:avLst/>
          </a:prstGeom>
          <a:noFill/>
        </p:spPr>
        <p:txBody>
          <a:bodyPr wrap="square" rtlCol="0">
            <a:spAutoFit/>
          </a:bodyPr>
          <a:lstStyle/>
          <a:p>
            <a:pPr marL="285750" indent="-285750">
              <a:buFont typeface="Wingdings" panose="05000000000000000000" pitchFamily="2" charset="2"/>
              <a:buChar char="Ø"/>
            </a:pPr>
            <a:r>
              <a:rPr lang="fr-FR" dirty="0"/>
              <a:t>L’arrêt de travail débute le </a:t>
            </a:r>
            <a:r>
              <a:rPr lang="fr-FR" dirty="0" smtClean="0"/>
              <a:t>vendredi 23</a:t>
            </a:r>
            <a:endParaRPr lang="fr-FR" dirty="0"/>
          </a:p>
          <a:p>
            <a:r>
              <a:rPr lang="fr-FR" dirty="0"/>
              <a:t>Votre salarié a travaillé le jeudi 22 </a:t>
            </a:r>
            <a:br>
              <a:rPr lang="fr-FR" dirty="0"/>
            </a:br>
            <a:r>
              <a:rPr lang="fr-FR" dirty="0"/>
              <a:t>(veille de l’arrêt).</a:t>
            </a:r>
          </a:p>
          <a:p>
            <a:r>
              <a:rPr lang="fr-FR" dirty="0">
                <a:solidFill>
                  <a:schemeClr val="accent4"/>
                </a:solidFill>
              </a:rPr>
              <a:t>Le DJT est le jeudi 22.</a:t>
            </a:r>
          </a:p>
          <a:p>
            <a:endParaRPr lang="fr-FR" dirty="0"/>
          </a:p>
        </p:txBody>
      </p:sp>
      <p:sp>
        <p:nvSpPr>
          <p:cNvPr id="10" name="ZoneTexte 9"/>
          <p:cNvSpPr txBox="1"/>
          <p:nvPr/>
        </p:nvSpPr>
        <p:spPr>
          <a:xfrm>
            <a:off x="6367157" y="1590041"/>
            <a:ext cx="4657230" cy="1200329"/>
          </a:xfrm>
          <a:prstGeom prst="rect">
            <a:avLst/>
          </a:prstGeom>
          <a:noFill/>
        </p:spPr>
        <p:txBody>
          <a:bodyPr wrap="square" rtlCol="0">
            <a:spAutoFit/>
          </a:bodyPr>
          <a:lstStyle/>
          <a:p>
            <a:pPr marL="285750" indent="-285750">
              <a:buFont typeface="Wingdings" panose="05000000000000000000" pitchFamily="2" charset="2"/>
              <a:buChar char="Ø"/>
            </a:pPr>
            <a:r>
              <a:rPr lang="fr-FR" dirty="0"/>
              <a:t>L’arrêt de travail débute le lundi 26 </a:t>
            </a:r>
          </a:p>
          <a:p>
            <a:r>
              <a:rPr lang="fr-FR" dirty="0"/>
              <a:t>Votre salarié a travaillé jusqu’au vendredi. Il ne travaille jamais le week-end.</a:t>
            </a:r>
          </a:p>
          <a:p>
            <a:r>
              <a:rPr lang="fr-FR" dirty="0">
                <a:solidFill>
                  <a:schemeClr val="accent4"/>
                </a:solidFill>
              </a:rPr>
              <a:t>Le DJT est quand même le </a:t>
            </a:r>
            <a:r>
              <a:rPr lang="fr-FR" dirty="0" smtClean="0">
                <a:solidFill>
                  <a:schemeClr val="accent4"/>
                </a:solidFill>
              </a:rPr>
              <a:t>dimanche 25 </a:t>
            </a:r>
            <a:endParaRPr lang="fr-FR" dirty="0">
              <a:solidFill>
                <a:schemeClr val="accent4"/>
              </a:solidFill>
            </a:endParaRPr>
          </a:p>
        </p:txBody>
      </p:sp>
    </p:spTree>
    <p:extLst>
      <p:ext uri="{BB962C8B-B14F-4D97-AF65-F5344CB8AC3E}">
        <p14:creationId xmlns:p14="http://schemas.microsoft.com/office/powerpoint/2010/main" val="3638249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0" presetClass="entr" presetSubtype="0"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par>
                                <p:cTn id="19" presetID="10" presetClass="entr" presetSubtype="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8477F06-3F11-455D-B446-C7FB17A5E7E1}"/>
              </a:ext>
            </a:extLst>
          </p:cNvPr>
          <p:cNvSpPr>
            <a:spLocks noGrp="1"/>
          </p:cNvSpPr>
          <p:nvPr>
            <p:ph type="title"/>
          </p:nvPr>
        </p:nvSpPr>
        <p:spPr>
          <a:xfrm>
            <a:off x="4691192" y="610471"/>
            <a:ext cx="9429149" cy="515319"/>
          </a:xfrm>
        </p:spPr>
        <p:txBody>
          <a:bodyPr>
            <a:normAutofit fontScale="90000"/>
          </a:bodyPr>
          <a:lstStyle/>
          <a:p>
            <a:r>
              <a:rPr lang="fr-FR" dirty="0" smtClean="0"/>
              <a:t>Focus sur le dernier jour de travail DJT</a:t>
            </a:r>
            <a:br>
              <a:rPr lang="fr-FR" dirty="0" smtClean="0"/>
            </a:br>
            <a:r>
              <a:rPr lang="fr-FR" dirty="0" smtClean="0"/>
              <a:t>Maladie</a:t>
            </a:r>
            <a:endParaRPr lang="fr-FR" dirty="0">
              <a:latin typeface="Montserrat Classic"/>
            </a:endParaRPr>
          </a:p>
        </p:txBody>
      </p:sp>
      <p:sp>
        <p:nvSpPr>
          <p:cNvPr id="5" name="Espace réservé du numéro de diapositive 4">
            <a:extLst>
              <a:ext uri="{FF2B5EF4-FFF2-40B4-BE49-F238E27FC236}">
                <a16:creationId xmlns:a16="http://schemas.microsoft.com/office/drawing/2014/main" id="{2613AC20-ADAC-4CF5-98EA-D06C1E6FE739}"/>
              </a:ext>
            </a:extLst>
          </p:cNvPr>
          <p:cNvSpPr>
            <a:spLocks noGrp="1"/>
          </p:cNvSpPr>
          <p:nvPr>
            <p:ph type="sldNum" sz="quarter" idx="12"/>
          </p:nvPr>
        </p:nvSpPr>
        <p:spPr/>
        <p:txBody>
          <a:bodyPr/>
          <a:lstStyle/>
          <a:p>
            <a:fld id="{A26E8B59-5CF2-4813-AAE7-227B98FBFEF3}" type="slidenum">
              <a:rPr lang="fr-FR" smtClean="0">
                <a:latin typeface="Montserrat Classic"/>
              </a:rPr>
              <a:t>15</a:t>
            </a:fld>
            <a:endParaRPr lang="fr-FR">
              <a:latin typeface="Montserrat Classic"/>
            </a:endParaRPr>
          </a:p>
        </p:txBody>
      </p:sp>
      <p:sp>
        <p:nvSpPr>
          <p:cNvPr id="4" name="Rectangle 3"/>
          <p:cNvSpPr/>
          <p:nvPr/>
        </p:nvSpPr>
        <p:spPr>
          <a:xfrm>
            <a:off x="4284033" y="2073746"/>
            <a:ext cx="740334" cy="13771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6" name="Tableau 5"/>
          <p:cNvGraphicFramePr>
            <a:graphicFrameLocks noGrp="1"/>
          </p:cNvGraphicFramePr>
          <p:nvPr>
            <p:extLst>
              <p:ext uri="{D42A27DB-BD31-4B8C-83A1-F6EECF244321}">
                <p14:modId xmlns:p14="http://schemas.microsoft.com/office/powerpoint/2010/main" val="2318657375"/>
              </p:ext>
            </p:extLst>
          </p:nvPr>
        </p:nvGraphicFramePr>
        <p:xfrm>
          <a:off x="842849" y="3284026"/>
          <a:ext cx="4595857" cy="2103504"/>
        </p:xfrm>
        <a:graphic>
          <a:graphicData uri="http://schemas.openxmlformats.org/drawingml/2006/table">
            <a:tbl>
              <a:tblPr/>
              <a:tblGrid>
                <a:gridCol w="656551">
                  <a:extLst>
                    <a:ext uri="{9D8B030D-6E8A-4147-A177-3AD203B41FA5}">
                      <a16:colId xmlns:a16="http://schemas.microsoft.com/office/drawing/2014/main" val="2708498651"/>
                    </a:ext>
                  </a:extLst>
                </a:gridCol>
                <a:gridCol w="656551">
                  <a:extLst>
                    <a:ext uri="{9D8B030D-6E8A-4147-A177-3AD203B41FA5}">
                      <a16:colId xmlns:a16="http://schemas.microsoft.com/office/drawing/2014/main" val="1676552566"/>
                    </a:ext>
                  </a:extLst>
                </a:gridCol>
                <a:gridCol w="656551">
                  <a:extLst>
                    <a:ext uri="{9D8B030D-6E8A-4147-A177-3AD203B41FA5}">
                      <a16:colId xmlns:a16="http://schemas.microsoft.com/office/drawing/2014/main" val="3407698124"/>
                    </a:ext>
                  </a:extLst>
                </a:gridCol>
                <a:gridCol w="656551">
                  <a:extLst>
                    <a:ext uri="{9D8B030D-6E8A-4147-A177-3AD203B41FA5}">
                      <a16:colId xmlns:a16="http://schemas.microsoft.com/office/drawing/2014/main" val="1775367647"/>
                    </a:ext>
                  </a:extLst>
                </a:gridCol>
                <a:gridCol w="656551">
                  <a:extLst>
                    <a:ext uri="{9D8B030D-6E8A-4147-A177-3AD203B41FA5}">
                      <a16:colId xmlns:a16="http://schemas.microsoft.com/office/drawing/2014/main" val="1009893172"/>
                    </a:ext>
                  </a:extLst>
                </a:gridCol>
                <a:gridCol w="656551">
                  <a:extLst>
                    <a:ext uri="{9D8B030D-6E8A-4147-A177-3AD203B41FA5}">
                      <a16:colId xmlns:a16="http://schemas.microsoft.com/office/drawing/2014/main" val="1198121381"/>
                    </a:ext>
                  </a:extLst>
                </a:gridCol>
                <a:gridCol w="656551">
                  <a:extLst>
                    <a:ext uri="{9D8B030D-6E8A-4147-A177-3AD203B41FA5}">
                      <a16:colId xmlns:a16="http://schemas.microsoft.com/office/drawing/2014/main" val="2892532180"/>
                    </a:ext>
                  </a:extLst>
                </a:gridCol>
              </a:tblGrid>
              <a:tr h="262938">
                <a:tc>
                  <a:txBody>
                    <a:bodyPr/>
                    <a:lstStyle/>
                    <a:p>
                      <a:pPr algn="ctr" fontAlgn="b"/>
                      <a:r>
                        <a:rPr lang="fr-FR" sz="1100" b="0" i="0" u="none" strike="noStrike">
                          <a:solidFill>
                            <a:srgbClr val="000000"/>
                          </a:solidFill>
                          <a:effectLst/>
                          <a:latin typeface="Calibri" panose="020F0502020204030204" pitchFamily="34" charset="0"/>
                        </a:rPr>
                        <a:t>LUN</a:t>
                      </a:r>
                    </a:p>
                  </a:txBody>
                  <a:tcPr marL="9525" marR="9525" marT="9525" marB="0" anchor="b">
                    <a:lnL>
                      <a:noFill/>
                    </a:lnL>
                    <a:lnR>
                      <a:noFill/>
                    </a:lnR>
                    <a:lnT>
                      <a:noFill/>
                    </a:lnT>
                    <a:lnB>
                      <a:noFill/>
                    </a:lnB>
                  </a:tcPr>
                </a:tc>
                <a:tc>
                  <a:txBody>
                    <a:bodyPr/>
                    <a:lstStyle/>
                    <a:p>
                      <a:pPr algn="ctr" fontAlgn="b"/>
                      <a:r>
                        <a:rPr lang="fr-FR" sz="1100" b="0" i="0" u="none" strike="noStrike" dirty="0">
                          <a:solidFill>
                            <a:srgbClr val="000000"/>
                          </a:solidFill>
                          <a:effectLst/>
                          <a:latin typeface="Calibri" panose="020F0502020204030204" pitchFamily="34" charset="0"/>
                        </a:rPr>
                        <a:t>MAR</a:t>
                      </a:r>
                    </a:p>
                  </a:txBody>
                  <a:tcPr marL="9525" marR="9525" marT="9525" marB="0" anchor="b">
                    <a:lnL>
                      <a:noFill/>
                    </a:lnL>
                    <a:lnR>
                      <a:noFill/>
                    </a:lnR>
                    <a:lnT>
                      <a:noFill/>
                    </a:lnT>
                    <a:lnB>
                      <a:noFill/>
                    </a:lnB>
                  </a:tcPr>
                </a:tc>
                <a:tc>
                  <a:txBody>
                    <a:bodyPr/>
                    <a:lstStyle/>
                    <a:p>
                      <a:pPr algn="ctr" fontAlgn="b"/>
                      <a:r>
                        <a:rPr lang="fr-FR" sz="1100" b="0" i="0" u="none" strike="noStrike">
                          <a:solidFill>
                            <a:srgbClr val="000000"/>
                          </a:solidFill>
                          <a:effectLst/>
                          <a:latin typeface="Calibri" panose="020F0502020204030204" pitchFamily="34" charset="0"/>
                        </a:rPr>
                        <a:t>MER</a:t>
                      </a:r>
                    </a:p>
                  </a:txBody>
                  <a:tcPr marL="9525" marR="9525" marT="9525" marB="0" anchor="b">
                    <a:lnL>
                      <a:noFill/>
                    </a:lnL>
                    <a:lnR>
                      <a:noFill/>
                    </a:lnR>
                    <a:lnT>
                      <a:noFill/>
                    </a:lnT>
                    <a:lnB>
                      <a:noFill/>
                    </a:lnB>
                  </a:tcPr>
                </a:tc>
                <a:tc>
                  <a:txBody>
                    <a:bodyPr/>
                    <a:lstStyle/>
                    <a:p>
                      <a:pPr algn="ctr" fontAlgn="b"/>
                      <a:r>
                        <a:rPr lang="fr-FR" sz="1100" b="0" i="0" u="none" strike="noStrike">
                          <a:solidFill>
                            <a:srgbClr val="000000"/>
                          </a:solidFill>
                          <a:effectLst/>
                          <a:latin typeface="Calibri" panose="020F0502020204030204" pitchFamily="34" charset="0"/>
                        </a:rPr>
                        <a:t>JEU</a:t>
                      </a:r>
                    </a:p>
                  </a:txBody>
                  <a:tcPr marL="9525" marR="9525" marT="9525" marB="0" anchor="b">
                    <a:lnL>
                      <a:noFill/>
                    </a:lnL>
                    <a:lnR>
                      <a:noFill/>
                    </a:lnR>
                    <a:lnT>
                      <a:noFill/>
                    </a:lnT>
                    <a:lnB>
                      <a:noFill/>
                    </a:lnB>
                  </a:tcPr>
                </a:tc>
                <a:tc>
                  <a:txBody>
                    <a:bodyPr/>
                    <a:lstStyle/>
                    <a:p>
                      <a:pPr algn="ctr" fontAlgn="b"/>
                      <a:r>
                        <a:rPr lang="fr-FR" sz="1100" b="0" i="0" u="none" strike="noStrike" dirty="0">
                          <a:solidFill>
                            <a:srgbClr val="000000"/>
                          </a:solidFill>
                          <a:effectLst/>
                          <a:latin typeface="Calibri" panose="020F0502020204030204" pitchFamily="34" charset="0"/>
                        </a:rPr>
                        <a:t>VEN</a:t>
                      </a:r>
                    </a:p>
                  </a:txBody>
                  <a:tcPr marL="9525" marR="9525" marT="9525" marB="0" anchor="b">
                    <a:lnL>
                      <a:noFill/>
                    </a:lnL>
                    <a:lnR>
                      <a:noFill/>
                    </a:lnR>
                    <a:lnT>
                      <a:noFill/>
                    </a:lnT>
                    <a:lnB>
                      <a:noFill/>
                    </a:lnB>
                  </a:tcPr>
                </a:tc>
                <a:tc>
                  <a:txBody>
                    <a:bodyPr/>
                    <a:lstStyle/>
                    <a:p>
                      <a:pPr algn="ctr" fontAlgn="b"/>
                      <a:r>
                        <a:rPr lang="fr-FR" sz="1100" b="0" i="0" u="none" strike="noStrike">
                          <a:solidFill>
                            <a:srgbClr val="000000"/>
                          </a:solidFill>
                          <a:effectLst/>
                          <a:latin typeface="Calibri" panose="020F0502020204030204" pitchFamily="34" charset="0"/>
                        </a:rPr>
                        <a:t>SAM</a:t>
                      </a:r>
                    </a:p>
                  </a:txBody>
                  <a:tcPr marL="9525" marR="9525" marT="9525" marB="0" anchor="b">
                    <a:lnL>
                      <a:noFill/>
                    </a:lnL>
                    <a:lnR>
                      <a:noFill/>
                    </a:lnR>
                    <a:lnT>
                      <a:noFill/>
                    </a:lnT>
                    <a:lnB>
                      <a:noFill/>
                    </a:lnB>
                  </a:tcPr>
                </a:tc>
                <a:tc>
                  <a:txBody>
                    <a:bodyPr/>
                    <a:lstStyle/>
                    <a:p>
                      <a:pPr algn="ctr" fontAlgn="b"/>
                      <a:r>
                        <a:rPr lang="fr-FR" sz="1100" b="0" i="0" u="none" strike="noStrike">
                          <a:solidFill>
                            <a:srgbClr val="000000"/>
                          </a:solidFill>
                          <a:effectLst/>
                          <a:latin typeface="Calibri" panose="020F0502020204030204" pitchFamily="34" charset="0"/>
                        </a:rPr>
                        <a:t>DIM</a:t>
                      </a:r>
                    </a:p>
                  </a:txBody>
                  <a:tcPr marL="9525" marR="9525" marT="9525" marB="0" anchor="b">
                    <a:lnL>
                      <a:noFill/>
                    </a:lnL>
                    <a:lnR>
                      <a:noFill/>
                    </a:lnR>
                    <a:lnT>
                      <a:noFill/>
                    </a:lnT>
                    <a:lnB>
                      <a:noFill/>
                    </a:lnB>
                  </a:tcPr>
                </a:tc>
                <a:extLst>
                  <a:ext uri="{0D108BD9-81ED-4DB2-BD59-A6C34878D82A}">
                    <a16:rowId xmlns:a16="http://schemas.microsoft.com/office/drawing/2014/main" val="2669845064"/>
                  </a:ext>
                </a:extLst>
              </a:tr>
              <a:tr h="262938">
                <a:tc>
                  <a:txBody>
                    <a:bodyPr/>
                    <a:lstStyle/>
                    <a:p>
                      <a:pPr algn="ctr" fontAlgn="b"/>
                      <a:r>
                        <a:rPr lang="fr-FR" sz="1100" b="0" i="0" u="none" strike="noStrike">
                          <a:solidFill>
                            <a:srgbClr val="000000"/>
                          </a:solidFill>
                          <a:effectLst/>
                          <a:latin typeface="Calibri" panose="020F0502020204030204" pitchFamily="34" charset="0"/>
                        </a:rPr>
                        <a:t>2</a:t>
                      </a:r>
                    </a:p>
                  </a:txBody>
                  <a:tcPr marL="9525" marR="9525" marT="9525" marB="0" anchor="b">
                    <a:lnL>
                      <a:noFill/>
                    </a:lnL>
                    <a:lnR>
                      <a:noFill/>
                    </a:lnR>
                    <a:lnT>
                      <a:noFill/>
                    </a:lnT>
                    <a:lnB>
                      <a:noFill/>
                    </a:lnB>
                    <a:solidFill>
                      <a:srgbClr val="31869B"/>
                    </a:solidFill>
                  </a:tcPr>
                </a:tc>
                <a:tc>
                  <a:txBody>
                    <a:bodyPr/>
                    <a:lstStyle/>
                    <a:p>
                      <a:pPr algn="ctr" fontAlgn="b"/>
                      <a:r>
                        <a:rPr lang="fr-FR" sz="1100" b="0" i="0" u="none" strike="noStrike">
                          <a:solidFill>
                            <a:srgbClr val="000000"/>
                          </a:solidFill>
                          <a:effectLst/>
                          <a:latin typeface="Calibri" panose="020F0502020204030204" pitchFamily="34" charset="0"/>
                        </a:rPr>
                        <a:t>3</a:t>
                      </a:r>
                    </a:p>
                  </a:txBody>
                  <a:tcPr marL="9525" marR="9525" marT="9525" marB="0" anchor="b">
                    <a:lnL>
                      <a:noFill/>
                    </a:lnL>
                    <a:lnR>
                      <a:noFill/>
                    </a:lnR>
                    <a:lnT>
                      <a:noFill/>
                    </a:lnT>
                    <a:lnB>
                      <a:noFill/>
                    </a:lnB>
                    <a:solidFill>
                      <a:srgbClr val="92D050"/>
                    </a:solidFill>
                  </a:tcPr>
                </a:tc>
                <a:tc>
                  <a:txBody>
                    <a:bodyPr/>
                    <a:lstStyle/>
                    <a:p>
                      <a:pPr algn="ctr" fontAlgn="b"/>
                      <a:r>
                        <a:rPr lang="fr-FR" sz="1100" b="0" i="0" u="none" strike="noStrike">
                          <a:solidFill>
                            <a:srgbClr val="000000"/>
                          </a:solidFill>
                          <a:effectLst/>
                          <a:latin typeface="Calibri" panose="020F0502020204030204" pitchFamily="34" charset="0"/>
                        </a:rPr>
                        <a:t>4</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fr-FR" sz="1100" b="0" i="0" u="none" strike="noStrike" dirty="0">
                          <a:solidFill>
                            <a:srgbClr val="000000"/>
                          </a:solidFill>
                          <a:effectLst/>
                          <a:latin typeface="Calibri" panose="020F0502020204030204" pitchFamily="34" charset="0"/>
                        </a:rPr>
                        <a:t>5</a:t>
                      </a:r>
                    </a:p>
                  </a:txBody>
                  <a:tcPr marL="9525" marR="9525" marT="9525" marB="0" anchor="b">
                    <a:lnL>
                      <a:noFill/>
                    </a:lnL>
                    <a:lnR>
                      <a:noFill/>
                    </a:lnR>
                    <a:lnT>
                      <a:noFill/>
                    </a:lnT>
                    <a:lnB>
                      <a:noFill/>
                    </a:lnB>
                    <a:solidFill>
                      <a:srgbClr val="92D050"/>
                    </a:solidFill>
                  </a:tcPr>
                </a:tc>
                <a:tc>
                  <a:txBody>
                    <a:bodyPr/>
                    <a:lstStyle/>
                    <a:p>
                      <a:pPr algn="ctr" fontAlgn="b"/>
                      <a:r>
                        <a:rPr lang="fr-FR" sz="1100" b="0" i="0" u="none" strike="noStrike" dirty="0">
                          <a:solidFill>
                            <a:srgbClr val="000000"/>
                          </a:solidFill>
                          <a:effectLst/>
                          <a:latin typeface="Calibri" panose="020F0502020204030204" pitchFamily="34" charset="0"/>
                        </a:rPr>
                        <a:t>6</a:t>
                      </a:r>
                    </a:p>
                  </a:txBody>
                  <a:tcPr marL="9525" marR="9525" marT="9525" marB="0" anchor="b">
                    <a:lnL>
                      <a:noFill/>
                    </a:lnL>
                    <a:lnR>
                      <a:noFill/>
                    </a:lnR>
                    <a:lnT>
                      <a:noFill/>
                    </a:lnT>
                    <a:lnB>
                      <a:noFill/>
                    </a:lnB>
                    <a:solidFill>
                      <a:srgbClr val="92D050"/>
                    </a:solidFill>
                  </a:tcPr>
                </a:tc>
                <a:tc>
                  <a:txBody>
                    <a:bodyPr/>
                    <a:lstStyle/>
                    <a:p>
                      <a:pPr algn="ctr" fontAlgn="b"/>
                      <a:r>
                        <a:rPr lang="fr-FR" sz="1100" b="0" i="0" u="none" strike="noStrike">
                          <a:solidFill>
                            <a:srgbClr val="000000"/>
                          </a:solidFill>
                          <a:effectLst/>
                          <a:latin typeface="Calibri" panose="020F0502020204030204" pitchFamily="34" charset="0"/>
                        </a:rPr>
                        <a:t>7</a:t>
                      </a:r>
                    </a:p>
                  </a:txBody>
                  <a:tcPr marL="9525" marR="9525" marT="9525" marB="0" anchor="b">
                    <a:lnL>
                      <a:noFill/>
                    </a:lnL>
                    <a:lnR>
                      <a:noFill/>
                    </a:lnR>
                    <a:lnT>
                      <a:noFill/>
                    </a:lnT>
                    <a:lnB>
                      <a:noFill/>
                    </a:lnB>
                    <a:solidFill>
                      <a:srgbClr val="92D050"/>
                    </a:solidFill>
                  </a:tcPr>
                </a:tc>
                <a:tc>
                  <a:txBody>
                    <a:bodyPr/>
                    <a:lstStyle/>
                    <a:p>
                      <a:pPr algn="ctr" fontAlgn="b"/>
                      <a:r>
                        <a:rPr lang="fr-FR" sz="1100" b="0" i="0" u="none" strike="noStrike">
                          <a:solidFill>
                            <a:srgbClr val="000000"/>
                          </a:solidFill>
                          <a:effectLst/>
                          <a:latin typeface="Calibri" panose="020F0502020204030204" pitchFamily="34" charset="0"/>
                        </a:rPr>
                        <a:t>8</a:t>
                      </a:r>
                    </a:p>
                  </a:txBody>
                  <a:tcPr marL="9525" marR="9525" marT="9525" marB="0" anchor="b">
                    <a:lnL>
                      <a:noFill/>
                    </a:lnL>
                    <a:lnR>
                      <a:noFill/>
                    </a:lnR>
                    <a:lnT>
                      <a:noFill/>
                    </a:lnT>
                    <a:lnB>
                      <a:noFill/>
                    </a:lnB>
                    <a:solidFill>
                      <a:srgbClr val="92D050"/>
                    </a:solidFill>
                  </a:tcPr>
                </a:tc>
                <a:extLst>
                  <a:ext uri="{0D108BD9-81ED-4DB2-BD59-A6C34878D82A}">
                    <a16:rowId xmlns:a16="http://schemas.microsoft.com/office/drawing/2014/main" val="3191619227"/>
                  </a:ext>
                </a:extLst>
              </a:tr>
              <a:tr h="262938">
                <a:tc>
                  <a:txBody>
                    <a:bodyPr/>
                    <a:lstStyle/>
                    <a:p>
                      <a:pPr algn="ctr" fontAlgn="b"/>
                      <a:r>
                        <a:rPr lang="fr-FR" sz="1100" b="0" i="0" u="none" strike="noStrike">
                          <a:solidFill>
                            <a:srgbClr val="000000"/>
                          </a:solidFill>
                          <a:effectLst/>
                          <a:latin typeface="Calibri" panose="020F0502020204030204" pitchFamily="34" charset="0"/>
                        </a:rPr>
                        <a:t>9</a:t>
                      </a:r>
                    </a:p>
                  </a:txBody>
                  <a:tcPr marL="9525" marR="9525" marT="9525" marB="0" anchor="b">
                    <a:lnL>
                      <a:noFill/>
                    </a:lnL>
                    <a:lnR>
                      <a:noFill/>
                    </a:lnR>
                    <a:lnT>
                      <a:noFill/>
                    </a:lnT>
                    <a:lnB>
                      <a:noFill/>
                    </a:lnB>
                    <a:solidFill>
                      <a:srgbClr val="92D050"/>
                    </a:solidFill>
                  </a:tcPr>
                </a:tc>
                <a:tc>
                  <a:txBody>
                    <a:bodyPr/>
                    <a:lstStyle/>
                    <a:p>
                      <a:pPr algn="ctr" fontAlgn="b"/>
                      <a:r>
                        <a:rPr lang="fr-FR" sz="1100" b="0" i="0" u="none" strike="noStrike">
                          <a:solidFill>
                            <a:srgbClr val="000000"/>
                          </a:solidFill>
                          <a:effectLst/>
                          <a:latin typeface="Calibri" panose="020F0502020204030204" pitchFamily="34" charset="0"/>
                        </a:rPr>
                        <a:t>10</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rgbClr val="92D050"/>
                    </a:solidFill>
                  </a:tcPr>
                </a:tc>
                <a:tc>
                  <a:txBody>
                    <a:bodyPr/>
                    <a:lstStyle/>
                    <a:p>
                      <a:pPr algn="ctr" fontAlgn="b"/>
                      <a:r>
                        <a:rPr lang="fr-FR" sz="1100" b="0" i="0" u="none" strike="noStrike">
                          <a:solidFill>
                            <a:srgbClr val="000000"/>
                          </a:solidFill>
                          <a:effectLst/>
                          <a:latin typeface="Calibri" panose="020F0502020204030204" pitchFamily="34" charset="0"/>
                        </a:rPr>
                        <a:t>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92D050"/>
                    </a:solidFill>
                  </a:tcPr>
                </a:tc>
                <a:tc>
                  <a:txBody>
                    <a:bodyPr/>
                    <a:lstStyle/>
                    <a:p>
                      <a:pPr algn="ctr" fontAlgn="b"/>
                      <a:r>
                        <a:rPr lang="fr-FR" sz="1100" b="0" i="0" u="none" strike="noStrike">
                          <a:solidFill>
                            <a:srgbClr val="000000"/>
                          </a:solidFill>
                          <a:effectLst/>
                          <a:latin typeface="Calibri" panose="020F0502020204030204" pitchFamily="34" charset="0"/>
                        </a:rPr>
                        <a:t>12</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FF66FF"/>
                    </a:solidFill>
                  </a:tcPr>
                </a:tc>
                <a:tc>
                  <a:txBody>
                    <a:bodyPr/>
                    <a:lstStyle/>
                    <a:p>
                      <a:pPr algn="ctr" fontAlgn="b"/>
                      <a:r>
                        <a:rPr lang="fr-FR" sz="1100" b="0" i="0" u="none" strike="noStrike">
                          <a:solidFill>
                            <a:srgbClr val="000000"/>
                          </a:solidFill>
                          <a:effectLst/>
                          <a:latin typeface="Calibri" panose="020F0502020204030204" pitchFamily="34" charset="0"/>
                        </a:rPr>
                        <a:t>13</a:t>
                      </a:r>
                    </a:p>
                  </a:txBody>
                  <a:tcPr marL="9525" marR="9525" marT="9525" marB="0" anchor="b">
                    <a:lnL>
                      <a:noFill/>
                    </a:lnL>
                    <a:lnR>
                      <a:noFill/>
                    </a:lnR>
                    <a:lnT>
                      <a:noFill/>
                    </a:lnT>
                    <a:lnB>
                      <a:noFill/>
                    </a:lnB>
                    <a:solidFill>
                      <a:srgbClr val="FF66FF"/>
                    </a:solidFill>
                  </a:tcPr>
                </a:tc>
                <a:tc>
                  <a:txBody>
                    <a:bodyPr/>
                    <a:lstStyle/>
                    <a:p>
                      <a:pPr algn="ctr" fontAlgn="b"/>
                      <a:r>
                        <a:rPr lang="fr-FR" sz="1100" b="0" i="0" u="none" strike="noStrike">
                          <a:solidFill>
                            <a:srgbClr val="000000"/>
                          </a:solidFill>
                          <a:effectLst/>
                          <a:latin typeface="Calibri" panose="020F0502020204030204" pitchFamily="34" charset="0"/>
                        </a:rPr>
                        <a:t>14</a:t>
                      </a:r>
                    </a:p>
                  </a:txBody>
                  <a:tcPr marL="9525" marR="9525" marT="9525" marB="0" anchor="b">
                    <a:lnL>
                      <a:noFill/>
                    </a:lnL>
                    <a:lnR>
                      <a:noFill/>
                    </a:lnR>
                    <a:lnT>
                      <a:noFill/>
                    </a:lnT>
                    <a:lnB>
                      <a:noFill/>
                    </a:lnB>
                    <a:solidFill>
                      <a:srgbClr val="FF66FF"/>
                    </a:solidFill>
                  </a:tcPr>
                </a:tc>
                <a:tc>
                  <a:txBody>
                    <a:bodyPr/>
                    <a:lstStyle/>
                    <a:p>
                      <a:pPr algn="ctr" fontAlgn="b"/>
                      <a:r>
                        <a:rPr lang="fr-FR" sz="1100" b="0" i="0" u="none" strike="noStrike">
                          <a:solidFill>
                            <a:srgbClr val="000000"/>
                          </a:solidFill>
                          <a:effectLst/>
                          <a:latin typeface="Calibri" panose="020F0502020204030204" pitchFamily="34" charset="0"/>
                        </a:rPr>
                        <a:t>15</a:t>
                      </a:r>
                    </a:p>
                  </a:txBody>
                  <a:tcPr marL="9525" marR="9525" marT="9525" marB="0" anchor="b">
                    <a:lnL>
                      <a:noFill/>
                    </a:lnL>
                    <a:lnR>
                      <a:noFill/>
                    </a:lnR>
                    <a:lnT>
                      <a:noFill/>
                    </a:lnT>
                    <a:lnB>
                      <a:noFill/>
                    </a:lnB>
                    <a:solidFill>
                      <a:srgbClr val="FF66FF"/>
                    </a:solidFill>
                  </a:tcPr>
                </a:tc>
                <a:extLst>
                  <a:ext uri="{0D108BD9-81ED-4DB2-BD59-A6C34878D82A}">
                    <a16:rowId xmlns:a16="http://schemas.microsoft.com/office/drawing/2014/main" val="3088839289"/>
                  </a:ext>
                </a:extLst>
              </a:tr>
              <a:tr h="262938">
                <a:tc>
                  <a:txBody>
                    <a:bodyPr/>
                    <a:lstStyle/>
                    <a:p>
                      <a:pPr algn="ctr" fontAlgn="b"/>
                      <a:endParaRPr lang="fr-FR" sz="1100" b="1"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ctr" fontAlgn="b"/>
                      <a:endParaRPr lang="fr-FR" sz="1100" b="1" i="0" u="none" strike="noStrike">
                        <a:solidFill>
                          <a:srgbClr val="000000"/>
                        </a:solidFill>
                        <a:effectLst/>
                        <a:latin typeface="Calibri" panose="020F0502020204030204" pitchFamily="34" charset="0"/>
                      </a:endParaRP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100" b="1" i="0" u="none" strike="noStrike">
                          <a:solidFill>
                            <a:srgbClr val="000000"/>
                          </a:solidFill>
                          <a:effectLst/>
                          <a:latin typeface="Calibri" panose="020F0502020204030204" pitchFamily="34" charset="0"/>
                        </a:rPr>
                        <a:t>DJT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endParaRPr lang="fr-FR" sz="1100" b="1" i="0" u="none" strike="noStrike">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fr-FR" sz="1100" b="1"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ctr" fontAlgn="b"/>
                      <a:endParaRPr lang="fr-FR" sz="1100" b="1"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ctr" fontAlgn="b"/>
                      <a:endParaRPr lang="fr-FR" sz="1100" b="1"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2702349360"/>
                  </a:ext>
                </a:extLst>
              </a:tr>
              <a:tr h="262938">
                <a:tc>
                  <a:txBody>
                    <a:bodyPr/>
                    <a:lstStyle/>
                    <a:p>
                      <a:pPr algn="ctr" fontAlgn="b"/>
                      <a:r>
                        <a:rPr lang="fr-FR" sz="1100" b="1"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92CDDC"/>
                    </a:solidFill>
                  </a:tcPr>
                </a:tc>
                <a:tc gridSpan="5">
                  <a:txBody>
                    <a:bodyPr/>
                    <a:lstStyle/>
                    <a:p>
                      <a:pPr algn="l" fontAlgn="b"/>
                      <a:r>
                        <a:rPr lang="fr-FR" sz="1100" b="0" i="0" u="none" strike="noStrike" dirty="0">
                          <a:solidFill>
                            <a:srgbClr val="000000"/>
                          </a:solidFill>
                          <a:effectLst/>
                          <a:latin typeface="Calibri" panose="020F0502020204030204" pitchFamily="34" charset="0"/>
                        </a:rPr>
                        <a:t>Jour habituellement non travaillé</a:t>
                      </a:r>
                    </a:p>
                  </a:txBody>
                  <a:tcPr marL="9525" marR="9525" marT="9525" marB="0" anchor="b">
                    <a:lnL>
                      <a:noFill/>
                    </a:lnL>
                    <a:lnR>
                      <a:noFill/>
                    </a:lnR>
                    <a:lnT>
                      <a:noFill/>
                    </a:lnT>
                    <a:lnB>
                      <a:noFill/>
                    </a:lnB>
                  </a:tcPr>
                </a:tc>
                <a:tc hMerge="1">
                  <a:txBody>
                    <a:bodyPr/>
                    <a:lstStyle/>
                    <a:p>
                      <a:endParaRPr lang="fr-FR"/>
                    </a:p>
                  </a:txBody>
                  <a:tcPr/>
                </a:tc>
                <a:tc hMerge="1">
                  <a:txBody>
                    <a:bodyPr/>
                    <a:lstStyle/>
                    <a:p>
                      <a:endParaRPr lang="fr-FR"/>
                    </a:p>
                  </a:txBody>
                  <a:tcPr/>
                </a:tc>
                <a:tc hMerge="1">
                  <a:txBody>
                    <a:bodyPr/>
                    <a:lstStyle/>
                    <a:p>
                      <a:pPr algn="ctr" fontAlgn="b"/>
                      <a:endParaRPr lang="fr-FR"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hMerge="1">
                  <a:txBody>
                    <a:bodyPr/>
                    <a:lstStyle/>
                    <a:p>
                      <a:pPr algn="ctr" fontAlgn="b"/>
                      <a:endParaRPr lang="fr-FR"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ctr" fontAlgn="b"/>
                      <a:endParaRPr lang="fr-FR"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583439670"/>
                  </a:ext>
                </a:extLst>
              </a:tr>
              <a:tr h="262938">
                <a:tc>
                  <a:txBody>
                    <a:bodyPr/>
                    <a:lstStyle/>
                    <a:p>
                      <a:pPr algn="ctr" fontAlgn="b"/>
                      <a:r>
                        <a:rPr lang="fr-FR"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31869B"/>
                    </a:solidFill>
                  </a:tcPr>
                </a:tc>
                <a:tc gridSpan="2">
                  <a:txBody>
                    <a:bodyPr/>
                    <a:lstStyle/>
                    <a:p>
                      <a:pPr algn="l" fontAlgn="b"/>
                      <a:r>
                        <a:rPr lang="fr-FR" sz="1100" b="0" i="0" u="none" strike="noStrike">
                          <a:solidFill>
                            <a:srgbClr val="000000"/>
                          </a:solidFill>
                          <a:effectLst/>
                          <a:latin typeface="Calibri" panose="020F0502020204030204" pitchFamily="34" charset="0"/>
                        </a:rPr>
                        <a:t>Jour travaillé</a:t>
                      </a:r>
                    </a:p>
                  </a:txBody>
                  <a:tcPr marL="9525" marR="9525" marT="9525" marB="0" anchor="b">
                    <a:lnL>
                      <a:noFill/>
                    </a:lnL>
                    <a:lnR>
                      <a:noFill/>
                    </a:lnR>
                    <a:lnT>
                      <a:noFill/>
                    </a:lnT>
                    <a:lnB>
                      <a:noFill/>
                    </a:lnB>
                  </a:tcPr>
                </a:tc>
                <a:tc hMerge="1">
                  <a:txBody>
                    <a:bodyPr/>
                    <a:lstStyle/>
                    <a:p>
                      <a:endParaRPr lang="fr-FR"/>
                    </a:p>
                  </a:txBody>
                  <a:tcPr/>
                </a:tc>
                <a:tc>
                  <a:txBody>
                    <a:bodyPr/>
                    <a:lstStyle/>
                    <a:p>
                      <a:pPr algn="ctr" fontAlgn="b"/>
                      <a:endParaRPr lang="fr-FR"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ctr" fontAlgn="b"/>
                      <a:endParaRPr lang="fr-FR"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ctr" fontAlgn="b"/>
                      <a:endParaRPr lang="fr-FR"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ctr" fontAlgn="b"/>
                      <a:endParaRPr lang="fr-FR" sz="11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2224232549"/>
                  </a:ext>
                </a:extLst>
              </a:tr>
              <a:tr h="262938">
                <a:tc>
                  <a:txBody>
                    <a:bodyPr/>
                    <a:lstStyle/>
                    <a:p>
                      <a:pPr algn="ctr" fontAlgn="b"/>
                      <a:r>
                        <a:rPr lang="fr-FR"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66FF"/>
                    </a:solidFill>
                  </a:tcPr>
                </a:tc>
                <a:tc gridSpan="2">
                  <a:txBody>
                    <a:bodyPr/>
                    <a:lstStyle/>
                    <a:p>
                      <a:pPr algn="l" fontAlgn="b"/>
                      <a:r>
                        <a:rPr lang="fr-FR" sz="1100" b="0" i="0" u="none" strike="noStrike">
                          <a:solidFill>
                            <a:srgbClr val="000000"/>
                          </a:solidFill>
                          <a:effectLst/>
                          <a:latin typeface="Calibri" panose="020F0502020204030204" pitchFamily="34" charset="0"/>
                        </a:rPr>
                        <a:t>Arrêt de travail</a:t>
                      </a:r>
                    </a:p>
                  </a:txBody>
                  <a:tcPr marL="9525" marR="9525" marT="9525" marB="0" anchor="b">
                    <a:lnL>
                      <a:noFill/>
                    </a:lnL>
                    <a:lnR>
                      <a:noFill/>
                    </a:lnR>
                    <a:lnT>
                      <a:noFill/>
                    </a:lnT>
                    <a:lnB>
                      <a:noFill/>
                    </a:lnB>
                  </a:tcPr>
                </a:tc>
                <a:tc hMerge="1">
                  <a:txBody>
                    <a:bodyPr/>
                    <a:lstStyle/>
                    <a:p>
                      <a:endParaRPr lang="fr-FR"/>
                    </a:p>
                  </a:txBody>
                  <a:tcPr/>
                </a:tc>
                <a:tc>
                  <a:txBody>
                    <a:bodyPr/>
                    <a:lstStyle/>
                    <a:p>
                      <a:pPr algn="l" fontAlgn="b"/>
                      <a:endParaRPr lang="fr-FR"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ctr" fontAlgn="b"/>
                      <a:endParaRPr lang="fr-FR"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ctr" fontAlgn="b"/>
                      <a:endParaRPr lang="fr-FR"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ctr" fontAlgn="b"/>
                      <a:endParaRPr lang="fr-FR" sz="11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431676857"/>
                  </a:ext>
                </a:extLst>
              </a:tr>
              <a:tr h="262938">
                <a:tc>
                  <a:txBody>
                    <a:bodyPr/>
                    <a:lstStyle/>
                    <a:p>
                      <a:pPr algn="l" fontAlgn="b"/>
                      <a:r>
                        <a:rPr lang="fr-FR"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92D050"/>
                    </a:solidFill>
                  </a:tcPr>
                </a:tc>
                <a:tc gridSpan="2">
                  <a:txBody>
                    <a:bodyPr/>
                    <a:lstStyle/>
                    <a:p>
                      <a:pPr algn="l" fontAlgn="b"/>
                      <a:r>
                        <a:rPr lang="fr-FR" sz="1100" b="0" i="0" u="none" strike="noStrike">
                          <a:solidFill>
                            <a:srgbClr val="000000"/>
                          </a:solidFill>
                          <a:effectLst/>
                          <a:latin typeface="Calibri" panose="020F0502020204030204" pitchFamily="34" charset="0"/>
                        </a:rPr>
                        <a:t>Congés payés</a:t>
                      </a:r>
                    </a:p>
                  </a:txBody>
                  <a:tcPr marL="9525" marR="9525" marT="9525" marB="0" anchor="b">
                    <a:lnL>
                      <a:noFill/>
                    </a:lnL>
                    <a:lnR>
                      <a:noFill/>
                    </a:lnR>
                    <a:lnT>
                      <a:noFill/>
                    </a:lnT>
                    <a:lnB>
                      <a:noFill/>
                    </a:lnB>
                  </a:tcPr>
                </a:tc>
                <a:tc hMerge="1">
                  <a:txBody>
                    <a:bodyPr/>
                    <a:lstStyle/>
                    <a:p>
                      <a:endParaRPr lang="fr-FR"/>
                    </a:p>
                  </a:txBody>
                  <a:tcPr/>
                </a:tc>
                <a:tc>
                  <a:txBody>
                    <a:bodyPr/>
                    <a:lstStyle/>
                    <a:p>
                      <a:pPr algn="l" fontAlgn="b"/>
                      <a:endParaRPr lang="fr-FR"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fr-FR" sz="11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468524171"/>
                  </a:ext>
                </a:extLst>
              </a:tr>
            </a:tbl>
          </a:graphicData>
        </a:graphic>
      </p:graphicFrame>
      <p:graphicFrame>
        <p:nvGraphicFramePr>
          <p:cNvPr id="7" name="Tableau 6"/>
          <p:cNvGraphicFramePr>
            <a:graphicFrameLocks noGrp="1"/>
          </p:cNvGraphicFramePr>
          <p:nvPr>
            <p:extLst>
              <p:ext uri="{D42A27DB-BD31-4B8C-83A1-F6EECF244321}">
                <p14:modId xmlns:p14="http://schemas.microsoft.com/office/powerpoint/2010/main" val="3160683913"/>
              </p:ext>
            </p:extLst>
          </p:nvPr>
        </p:nvGraphicFramePr>
        <p:xfrm>
          <a:off x="6863377" y="4036405"/>
          <a:ext cx="4657975" cy="1384962"/>
        </p:xfrm>
        <a:graphic>
          <a:graphicData uri="http://schemas.openxmlformats.org/drawingml/2006/table">
            <a:tbl>
              <a:tblPr/>
              <a:tblGrid>
                <a:gridCol w="665425">
                  <a:extLst>
                    <a:ext uri="{9D8B030D-6E8A-4147-A177-3AD203B41FA5}">
                      <a16:colId xmlns:a16="http://schemas.microsoft.com/office/drawing/2014/main" val="3160387466"/>
                    </a:ext>
                  </a:extLst>
                </a:gridCol>
                <a:gridCol w="665425">
                  <a:extLst>
                    <a:ext uri="{9D8B030D-6E8A-4147-A177-3AD203B41FA5}">
                      <a16:colId xmlns:a16="http://schemas.microsoft.com/office/drawing/2014/main" val="3774625782"/>
                    </a:ext>
                  </a:extLst>
                </a:gridCol>
                <a:gridCol w="665425">
                  <a:extLst>
                    <a:ext uri="{9D8B030D-6E8A-4147-A177-3AD203B41FA5}">
                      <a16:colId xmlns:a16="http://schemas.microsoft.com/office/drawing/2014/main" val="4205360893"/>
                    </a:ext>
                  </a:extLst>
                </a:gridCol>
                <a:gridCol w="665425">
                  <a:extLst>
                    <a:ext uri="{9D8B030D-6E8A-4147-A177-3AD203B41FA5}">
                      <a16:colId xmlns:a16="http://schemas.microsoft.com/office/drawing/2014/main" val="3114099762"/>
                    </a:ext>
                  </a:extLst>
                </a:gridCol>
                <a:gridCol w="665425">
                  <a:extLst>
                    <a:ext uri="{9D8B030D-6E8A-4147-A177-3AD203B41FA5}">
                      <a16:colId xmlns:a16="http://schemas.microsoft.com/office/drawing/2014/main" val="2899759609"/>
                    </a:ext>
                  </a:extLst>
                </a:gridCol>
                <a:gridCol w="665425">
                  <a:extLst>
                    <a:ext uri="{9D8B030D-6E8A-4147-A177-3AD203B41FA5}">
                      <a16:colId xmlns:a16="http://schemas.microsoft.com/office/drawing/2014/main" val="3901836951"/>
                    </a:ext>
                  </a:extLst>
                </a:gridCol>
                <a:gridCol w="665425">
                  <a:extLst>
                    <a:ext uri="{9D8B030D-6E8A-4147-A177-3AD203B41FA5}">
                      <a16:colId xmlns:a16="http://schemas.microsoft.com/office/drawing/2014/main" val="857050803"/>
                    </a:ext>
                  </a:extLst>
                </a:gridCol>
              </a:tblGrid>
              <a:tr h="230827">
                <a:tc>
                  <a:txBody>
                    <a:bodyPr/>
                    <a:lstStyle/>
                    <a:p>
                      <a:pPr algn="ctr" fontAlgn="b"/>
                      <a:r>
                        <a:rPr lang="fr-FR" sz="1100" b="0" i="0" u="none" strike="noStrike">
                          <a:solidFill>
                            <a:srgbClr val="000000"/>
                          </a:solidFill>
                          <a:effectLst/>
                          <a:latin typeface="Calibri" panose="020F0502020204030204" pitchFamily="34" charset="0"/>
                        </a:rPr>
                        <a:t>LUN</a:t>
                      </a:r>
                    </a:p>
                  </a:txBody>
                  <a:tcPr marL="9525" marR="9525" marT="9525" marB="0" anchor="b">
                    <a:lnL>
                      <a:noFill/>
                    </a:lnL>
                    <a:lnR>
                      <a:noFill/>
                    </a:lnR>
                    <a:lnT>
                      <a:noFill/>
                    </a:lnT>
                    <a:lnB>
                      <a:noFill/>
                    </a:lnB>
                  </a:tcPr>
                </a:tc>
                <a:tc>
                  <a:txBody>
                    <a:bodyPr/>
                    <a:lstStyle/>
                    <a:p>
                      <a:pPr algn="ctr" fontAlgn="b"/>
                      <a:r>
                        <a:rPr lang="fr-FR" sz="1100" b="0" i="0" u="none" strike="noStrike">
                          <a:solidFill>
                            <a:srgbClr val="000000"/>
                          </a:solidFill>
                          <a:effectLst/>
                          <a:latin typeface="Calibri" panose="020F0502020204030204" pitchFamily="34" charset="0"/>
                        </a:rPr>
                        <a:t>MAR</a:t>
                      </a:r>
                    </a:p>
                  </a:txBody>
                  <a:tcPr marL="9525" marR="9525" marT="9525" marB="0" anchor="b">
                    <a:lnL>
                      <a:noFill/>
                    </a:lnL>
                    <a:lnR>
                      <a:noFill/>
                    </a:lnR>
                    <a:lnT>
                      <a:noFill/>
                    </a:lnT>
                    <a:lnB>
                      <a:noFill/>
                    </a:lnB>
                  </a:tcPr>
                </a:tc>
                <a:tc>
                  <a:txBody>
                    <a:bodyPr/>
                    <a:lstStyle/>
                    <a:p>
                      <a:pPr algn="ctr" fontAlgn="b"/>
                      <a:r>
                        <a:rPr lang="fr-FR" sz="1100" b="0" i="0" u="none" strike="noStrike">
                          <a:solidFill>
                            <a:srgbClr val="000000"/>
                          </a:solidFill>
                          <a:effectLst/>
                          <a:latin typeface="Calibri" panose="020F0502020204030204" pitchFamily="34" charset="0"/>
                        </a:rPr>
                        <a:t>MER</a:t>
                      </a:r>
                    </a:p>
                  </a:txBody>
                  <a:tcPr marL="9525" marR="9525" marT="9525" marB="0" anchor="b">
                    <a:lnL>
                      <a:noFill/>
                    </a:lnL>
                    <a:lnR>
                      <a:noFill/>
                    </a:lnR>
                    <a:lnT>
                      <a:noFill/>
                    </a:lnT>
                    <a:lnB>
                      <a:noFill/>
                    </a:lnB>
                  </a:tcPr>
                </a:tc>
                <a:tc>
                  <a:txBody>
                    <a:bodyPr/>
                    <a:lstStyle/>
                    <a:p>
                      <a:pPr algn="ctr" fontAlgn="b"/>
                      <a:r>
                        <a:rPr lang="fr-FR" sz="1100" b="0" i="0" u="none" strike="noStrike">
                          <a:solidFill>
                            <a:srgbClr val="000000"/>
                          </a:solidFill>
                          <a:effectLst/>
                          <a:latin typeface="Calibri" panose="020F0502020204030204" pitchFamily="34" charset="0"/>
                        </a:rPr>
                        <a:t>JEU</a:t>
                      </a:r>
                    </a:p>
                  </a:txBody>
                  <a:tcPr marL="9525" marR="9525" marT="9525" marB="0" anchor="b">
                    <a:lnL>
                      <a:noFill/>
                    </a:lnL>
                    <a:lnR>
                      <a:noFill/>
                    </a:lnR>
                    <a:lnT>
                      <a:noFill/>
                    </a:lnT>
                    <a:lnB>
                      <a:noFill/>
                    </a:lnB>
                  </a:tcPr>
                </a:tc>
                <a:tc>
                  <a:txBody>
                    <a:bodyPr/>
                    <a:lstStyle/>
                    <a:p>
                      <a:pPr algn="ctr" fontAlgn="b"/>
                      <a:r>
                        <a:rPr lang="fr-FR" sz="1100" b="0" i="0" u="none" strike="noStrike">
                          <a:solidFill>
                            <a:srgbClr val="000000"/>
                          </a:solidFill>
                          <a:effectLst/>
                          <a:latin typeface="Calibri" panose="020F0502020204030204" pitchFamily="34" charset="0"/>
                        </a:rPr>
                        <a:t>VEN</a:t>
                      </a:r>
                    </a:p>
                  </a:txBody>
                  <a:tcPr marL="9525" marR="9525" marT="9525" marB="0" anchor="b">
                    <a:lnL>
                      <a:noFill/>
                    </a:lnL>
                    <a:lnR>
                      <a:noFill/>
                    </a:lnR>
                    <a:lnT>
                      <a:noFill/>
                    </a:lnT>
                    <a:lnB>
                      <a:noFill/>
                    </a:lnB>
                  </a:tcPr>
                </a:tc>
                <a:tc>
                  <a:txBody>
                    <a:bodyPr/>
                    <a:lstStyle/>
                    <a:p>
                      <a:pPr algn="ctr" fontAlgn="b"/>
                      <a:r>
                        <a:rPr lang="fr-FR" sz="1100" b="0" i="0" u="none" strike="noStrike">
                          <a:solidFill>
                            <a:srgbClr val="000000"/>
                          </a:solidFill>
                          <a:effectLst/>
                          <a:latin typeface="Calibri" panose="020F0502020204030204" pitchFamily="34" charset="0"/>
                        </a:rPr>
                        <a:t>SAM</a:t>
                      </a:r>
                    </a:p>
                  </a:txBody>
                  <a:tcPr marL="9525" marR="9525" marT="9525" marB="0" anchor="b">
                    <a:lnL>
                      <a:noFill/>
                    </a:lnL>
                    <a:lnR>
                      <a:noFill/>
                    </a:lnR>
                    <a:lnT>
                      <a:noFill/>
                    </a:lnT>
                    <a:lnB>
                      <a:noFill/>
                    </a:lnB>
                  </a:tcPr>
                </a:tc>
                <a:tc>
                  <a:txBody>
                    <a:bodyPr/>
                    <a:lstStyle/>
                    <a:p>
                      <a:pPr algn="ctr" fontAlgn="b"/>
                      <a:r>
                        <a:rPr lang="fr-FR" sz="1100" b="0" i="0" u="none" strike="noStrike">
                          <a:solidFill>
                            <a:srgbClr val="000000"/>
                          </a:solidFill>
                          <a:effectLst/>
                          <a:latin typeface="Calibri" panose="020F0502020204030204" pitchFamily="34" charset="0"/>
                        </a:rPr>
                        <a:t>DIM</a:t>
                      </a:r>
                    </a:p>
                  </a:txBody>
                  <a:tcPr marL="9525" marR="9525" marT="9525" marB="0" anchor="b">
                    <a:lnL>
                      <a:noFill/>
                    </a:lnL>
                    <a:lnR>
                      <a:noFill/>
                    </a:lnR>
                    <a:lnT>
                      <a:noFill/>
                    </a:lnT>
                    <a:lnB>
                      <a:noFill/>
                    </a:lnB>
                  </a:tcPr>
                </a:tc>
                <a:extLst>
                  <a:ext uri="{0D108BD9-81ED-4DB2-BD59-A6C34878D82A}">
                    <a16:rowId xmlns:a16="http://schemas.microsoft.com/office/drawing/2014/main" val="109732789"/>
                  </a:ext>
                </a:extLst>
              </a:tr>
              <a:tr h="230827">
                <a:tc>
                  <a:txBody>
                    <a:bodyPr/>
                    <a:lstStyle/>
                    <a:p>
                      <a:pPr algn="ctr" fontAlgn="b"/>
                      <a:r>
                        <a:rPr lang="fr-FR" sz="1100" b="0" i="0" u="none" strike="noStrike">
                          <a:solidFill>
                            <a:srgbClr val="000000"/>
                          </a:solidFill>
                          <a:effectLst/>
                          <a:latin typeface="Calibri" panose="020F0502020204030204" pitchFamily="34" charset="0"/>
                        </a:rPr>
                        <a:t>19</a:t>
                      </a:r>
                    </a:p>
                  </a:txBody>
                  <a:tcPr marL="9525" marR="9525" marT="9525" marB="0" anchor="b">
                    <a:lnL>
                      <a:noFill/>
                    </a:lnL>
                    <a:lnR>
                      <a:noFill/>
                    </a:lnR>
                    <a:lnT>
                      <a:noFill/>
                    </a:lnT>
                    <a:lnB>
                      <a:noFill/>
                    </a:lnB>
                    <a:solidFill>
                      <a:srgbClr val="31869B"/>
                    </a:solidFill>
                  </a:tcPr>
                </a:tc>
                <a:tc>
                  <a:txBody>
                    <a:bodyPr/>
                    <a:lstStyle/>
                    <a:p>
                      <a:pPr algn="ctr" fontAlgn="b"/>
                      <a:r>
                        <a:rPr lang="fr-FR" sz="1100" b="0" i="0" u="none" strike="noStrike">
                          <a:solidFill>
                            <a:srgbClr val="000000"/>
                          </a:solidFill>
                          <a:effectLst/>
                          <a:latin typeface="Calibri" panose="020F0502020204030204" pitchFamily="34" charset="0"/>
                        </a:rPr>
                        <a:t>20</a:t>
                      </a:r>
                    </a:p>
                  </a:txBody>
                  <a:tcPr marL="9525" marR="9525" marT="9525" marB="0" anchor="b">
                    <a:lnL>
                      <a:noFill/>
                    </a:lnL>
                    <a:lnR>
                      <a:noFill/>
                    </a:lnR>
                    <a:lnT>
                      <a:noFill/>
                    </a:lnT>
                    <a:lnB>
                      <a:noFill/>
                    </a:lnB>
                    <a:solidFill>
                      <a:srgbClr val="31869B"/>
                    </a:solidFill>
                  </a:tcPr>
                </a:tc>
                <a:tc>
                  <a:txBody>
                    <a:bodyPr/>
                    <a:lstStyle/>
                    <a:p>
                      <a:pPr algn="ctr" fontAlgn="b"/>
                      <a:r>
                        <a:rPr lang="fr-FR" sz="1100" b="0" i="0" u="none" strike="noStrike">
                          <a:solidFill>
                            <a:srgbClr val="000000"/>
                          </a:solidFill>
                          <a:effectLst/>
                          <a:latin typeface="Calibri" panose="020F0502020204030204" pitchFamily="34" charset="0"/>
                        </a:rPr>
                        <a:t>21</a:t>
                      </a:r>
                    </a:p>
                  </a:txBody>
                  <a:tcPr marL="9525" marR="9525" marT="9525" marB="0" anchor="b">
                    <a:lnL>
                      <a:noFill/>
                    </a:lnL>
                    <a:lnR>
                      <a:noFill/>
                    </a:lnR>
                    <a:lnT>
                      <a:noFill/>
                    </a:lnT>
                    <a:lnB>
                      <a:noFill/>
                    </a:lnB>
                    <a:solidFill>
                      <a:srgbClr val="31869B"/>
                    </a:solidFill>
                  </a:tcPr>
                </a:tc>
                <a:tc>
                  <a:txBody>
                    <a:bodyPr/>
                    <a:lstStyle/>
                    <a:p>
                      <a:pPr algn="ctr" fontAlgn="b"/>
                      <a:r>
                        <a:rPr lang="fr-FR" sz="1100" b="0" i="0" u="none" strike="noStrike">
                          <a:solidFill>
                            <a:srgbClr val="000000"/>
                          </a:solidFill>
                          <a:effectLst/>
                          <a:latin typeface="Calibri" panose="020F0502020204030204" pitchFamily="34" charset="0"/>
                        </a:rPr>
                        <a:t>22</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31869B"/>
                    </a:solidFill>
                  </a:tcPr>
                </a:tc>
                <a:tc>
                  <a:txBody>
                    <a:bodyPr/>
                    <a:lstStyle/>
                    <a:p>
                      <a:pPr algn="l" fontAlgn="b"/>
                      <a:endParaRPr lang="fr-FR"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2198281467"/>
                  </a:ext>
                </a:extLst>
              </a:tr>
              <a:tr h="230827">
                <a:tc>
                  <a:txBody>
                    <a:bodyPr/>
                    <a:lstStyle/>
                    <a:p>
                      <a:pPr algn="ctr" fontAlgn="b"/>
                      <a:endParaRPr lang="fr-FR"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ctr" fontAlgn="b"/>
                      <a:endParaRPr lang="fr-FR"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ctr" fontAlgn="b"/>
                      <a:endParaRPr lang="fr-FR" sz="1100" b="0" i="0" u="none" strike="noStrike">
                        <a:solidFill>
                          <a:srgbClr val="000000"/>
                        </a:solidFill>
                        <a:effectLst/>
                        <a:latin typeface="Calibri" panose="020F0502020204030204" pitchFamily="34" charset="0"/>
                      </a:endParaRP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100" b="0" i="0" u="none" strike="noStrike">
                          <a:solidFill>
                            <a:srgbClr val="000000"/>
                          </a:solidFill>
                          <a:effectLst/>
                          <a:latin typeface="Calibri" panose="020F0502020204030204" pitchFamily="34" charset="0"/>
                        </a:rPr>
                        <a:t>22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66FF"/>
                    </a:solidFill>
                  </a:tcPr>
                </a:tc>
                <a:tc>
                  <a:txBody>
                    <a:bodyPr/>
                    <a:lstStyle/>
                    <a:p>
                      <a:pPr algn="ctr" fontAlgn="b"/>
                      <a:r>
                        <a:rPr lang="fr-FR" sz="1100" b="0" i="0" u="none" strike="noStrike">
                          <a:solidFill>
                            <a:srgbClr val="000000"/>
                          </a:solidFill>
                          <a:effectLst/>
                          <a:latin typeface="Calibri" panose="020F0502020204030204" pitchFamily="34" charset="0"/>
                        </a:rPr>
                        <a:t>23</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FF66FF"/>
                    </a:solidFill>
                  </a:tcPr>
                </a:tc>
                <a:tc>
                  <a:txBody>
                    <a:bodyPr/>
                    <a:lstStyle/>
                    <a:p>
                      <a:pPr algn="ctr" fontAlgn="b"/>
                      <a:r>
                        <a:rPr lang="fr-FR" sz="1100" b="0" i="0" u="none" strike="noStrike">
                          <a:solidFill>
                            <a:srgbClr val="000000"/>
                          </a:solidFill>
                          <a:effectLst/>
                          <a:latin typeface="Calibri" panose="020F0502020204030204" pitchFamily="34" charset="0"/>
                        </a:rPr>
                        <a:t>24</a:t>
                      </a:r>
                    </a:p>
                  </a:txBody>
                  <a:tcPr marL="9525" marR="9525" marT="9525" marB="0" anchor="b">
                    <a:lnL>
                      <a:noFill/>
                    </a:lnL>
                    <a:lnR>
                      <a:noFill/>
                    </a:lnR>
                    <a:lnT>
                      <a:noFill/>
                    </a:lnT>
                    <a:lnB>
                      <a:noFill/>
                    </a:lnB>
                    <a:solidFill>
                      <a:srgbClr val="FF66FF"/>
                    </a:solidFill>
                  </a:tcPr>
                </a:tc>
                <a:tc>
                  <a:txBody>
                    <a:bodyPr/>
                    <a:lstStyle/>
                    <a:p>
                      <a:pPr algn="ctr" fontAlgn="b"/>
                      <a:r>
                        <a:rPr lang="fr-FR" sz="1100" b="0" i="0" u="none" strike="noStrike">
                          <a:solidFill>
                            <a:srgbClr val="000000"/>
                          </a:solidFill>
                          <a:effectLst/>
                          <a:latin typeface="Calibri" panose="020F0502020204030204" pitchFamily="34" charset="0"/>
                        </a:rPr>
                        <a:t>25</a:t>
                      </a:r>
                    </a:p>
                  </a:txBody>
                  <a:tcPr marL="9525" marR="9525" marT="9525" marB="0" anchor="b">
                    <a:lnL>
                      <a:noFill/>
                    </a:lnL>
                    <a:lnR>
                      <a:noFill/>
                    </a:lnR>
                    <a:lnT>
                      <a:noFill/>
                    </a:lnT>
                    <a:lnB>
                      <a:noFill/>
                    </a:lnB>
                    <a:solidFill>
                      <a:srgbClr val="FF66FF"/>
                    </a:solidFill>
                  </a:tcPr>
                </a:tc>
                <a:extLst>
                  <a:ext uri="{0D108BD9-81ED-4DB2-BD59-A6C34878D82A}">
                    <a16:rowId xmlns:a16="http://schemas.microsoft.com/office/drawing/2014/main" val="1029140348"/>
                  </a:ext>
                </a:extLst>
              </a:tr>
              <a:tr h="230827">
                <a:tc>
                  <a:txBody>
                    <a:bodyPr/>
                    <a:lstStyle/>
                    <a:p>
                      <a:pPr algn="ctr" fontAlgn="b"/>
                      <a:endParaRPr lang="fr-FR" sz="1100" b="1"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ctr" fontAlgn="b"/>
                      <a:endParaRPr lang="fr-FR" sz="1100" b="1"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ctr" fontAlgn="b"/>
                      <a:endParaRPr lang="fr-FR" sz="1100" b="1" i="0" u="none" strike="noStrike">
                        <a:solidFill>
                          <a:srgbClr val="000000"/>
                        </a:solidFill>
                        <a:effectLst/>
                        <a:latin typeface="Calibri" panose="020F0502020204030204" pitchFamily="34" charset="0"/>
                      </a:endParaRP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100" b="1" i="0" u="none" strike="noStrike">
                          <a:solidFill>
                            <a:srgbClr val="000000"/>
                          </a:solidFill>
                          <a:effectLst/>
                          <a:latin typeface="Calibri" panose="020F0502020204030204" pitchFamily="34" charset="0"/>
                        </a:rPr>
                        <a:t>DJT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endParaRPr lang="fr-FR" sz="1100" b="1" i="0" u="none" strike="noStrike">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fr-FR" sz="1100" b="1"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ctr" fontAlgn="b"/>
                      <a:endParaRPr lang="fr-FR" sz="1100" b="1"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2426211299"/>
                  </a:ext>
                </a:extLst>
              </a:tr>
              <a:tr h="230827">
                <a:tc>
                  <a:txBody>
                    <a:bodyPr/>
                    <a:lstStyle/>
                    <a:p>
                      <a:pPr algn="ctr" fontAlgn="b"/>
                      <a:r>
                        <a:rPr lang="fr-FR"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31869B"/>
                    </a:solidFill>
                  </a:tcPr>
                </a:tc>
                <a:tc gridSpan="2">
                  <a:txBody>
                    <a:bodyPr/>
                    <a:lstStyle/>
                    <a:p>
                      <a:pPr algn="l" fontAlgn="b"/>
                      <a:r>
                        <a:rPr lang="fr-FR" sz="1100" b="0" i="0" u="none" strike="noStrike">
                          <a:solidFill>
                            <a:srgbClr val="000000"/>
                          </a:solidFill>
                          <a:effectLst/>
                          <a:latin typeface="Calibri" panose="020F0502020204030204" pitchFamily="34" charset="0"/>
                        </a:rPr>
                        <a:t>Jour travaillé</a:t>
                      </a:r>
                    </a:p>
                  </a:txBody>
                  <a:tcPr marL="9525" marR="9525" marT="9525" marB="0" anchor="b">
                    <a:lnL>
                      <a:noFill/>
                    </a:lnL>
                    <a:lnR>
                      <a:noFill/>
                    </a:lnR>
                    <a:lnT>
                      <a:noFill/>
                    </a:lnT>
                    <a:lnB>
                      <a:noFill/>
                    </a:lnB>
                  </a:tcPr>
                </a:tc>
                <a:tc hMerge="1">
                  <a:txBody>
                    <a:bodyPr/>
                    <a:lstStyle/>
                    <a:p>
                      <a:endParaRPr lang="fr-FR"/>
                    </a:p>
                  </a:txBody>
                  <a:tcPr/>
                </a:tc>
                <a:tc>
                  <a:txBody>
                    <a:bodyPr/>
                    <a:lstStyle/>
                    <a:p>
                      <a:pPr algn="ctr" fontAlgn="b"/>
                      <a:endParaRPr lang="fr-FR" sz="11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fr-FR"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ctr" fontAlgn="b"/>
                      <a:endParaRPr lang="fr-FR"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ctr" fontAlgn="b"/>
                      <a:endParaRPr lang="fr-FR"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1726453728"/>
                  </a:ext>
                </a:extLst>
              </a:tr>
              <a:tr h="230827">
                <a:tc>
                  <a:txBody>
                    <a:bodyPr/>
                    <a:lstStyle/>
                    <a:p>
                      <a:pPr algn="ctr" fontAlgn="b"/>
                      <a:r>
                        <a:rPr lang="fr-FR"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66FF"/>
                    </a:solidFill>
                  </a:tcPr>
                </a:tc>
                <a:tc gridSpan="2">
                  <a:txBody>
                    <a:bodyPr/>
                    <a:lstStyle/>
                    <a:p>
                      <a:pPr algn="l" fontAlgn="b"/>
                      <a:r>
                        <a:rPr lang="fr-FR" sz="1100" b="0" i="0" u="none" strike="noStrike" dirty="0">
                          <a:solidFill>
                            <a:srgbClr val="000000"/>
                          </a:solidFill>
                          <a:effectLst/>
                          <a:latin typeface="Calibri" panose="020F0502020204030204" pitchFamily="34" charset="0"/>
                        </a:rPr>
                        <a:t>Arrêt de travail</a:t>
                      </a:r>
                    </a:p>
                  </a:txBody>
                  <a:tcPr marL="9525" marR="9525" marT="9525" marB="0" anchor="b">
                    <a:lnL>
                      <a:noFill/>
                    </a:lnL>
                    <a:lnR>
                      <a:noFill/>
                    </a:lnR>
                    <a:lnT>
                      <a:noFill/>
                    </a:lnT>
                    <a:lnB>
                      <a:noFill/>
                    </a:lnB>
                  </a:tcPr>
                </a:tc>
                <a:tc hMerge="1">
                  <a:txBody>
                    <a:bodyPr/>
                    <a:lstStyle/>
                    <a:p>
                      <a:endParaRPr lang="fr-FR"/>
                    </a:p>
                  </a:txBody>
                  <a:tcPr/>
                </a:tc>
                <a:tc>
                  <a:txBody>
                    <a:bodyPr/>
                    <a:lstStyle/>
                    <a:p>
                      <a:pPr algn="ctr" fontAlgn="b"/>
                      <a:endParaRPr lang="fr-FR"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ctr" fontAlgn="b"/>
                      <a:endParaRPr lang="fr-FR" sz="11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ctr" fontAlgn="b"/>
                      <a:endParaRPr lang="fr-FR"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ctr" fontAlgn="b"/>
                      <a:endParaRPr lang="fr-FR" sz="11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2593895643"/>
                  </a:ext>
                </a:extLst>
              </a:tr>
            </a:tbl>
          </a:graphicData>
        </a:graphic>
      </p:graphicFrame>
      <p:sp>
        <p:nvSpPr>
          <p:cNvPr id="8" name="ZoneTexte 7"/>
          <p:cNvSpPr txBox="1"/>
          <p:nvPr/>
        </p:nvSpPr>
        <p:spPr>
          <a:xfrm>
            <a:off x="6808809" y="1356376"/>
            <a:ext cx="5145066" cy="2031325"/>
          </a:xfrm>
          <a:prstGeom prst="rect">
            <a:avLst/>
          </a:prstGeom>
          <a:noFill/>
          <a:ln>
            <a:noFill/>
          </a:ln>
        </p:spPr>
        <p:txBody>
          <a:bodyPr wrap="square" rtlCol="0">
            <a:spAutoFit/>
          </a:bodyPr>
          <a:lstStyle/>
          <a:p>
            <a:pPr marL="285750" indent="-285750">
              <a:buFont typeface="Wingdings" panose="05000000000000000000" pitchFamily="2" charset="2"/>
              <a:buChar char="Ø"/>
            </a:pPr>
            <a:r>
              <a:rPr lang="fr-FR" dirty="0" smtClean="0"/>
              <a:t>L’arrêt </a:t>
            </a:r>
            <a:r>
              <a:rPr lang="fr-FR" dirty="0"/>
              <a:t>de travail débute le jeudi </a:t>
            </a:r>
            <a:r>
              <a:rPr lang="fr-FR" dirty="0" smtClean="0"/>
              <a:t>22. </a:t>
            </a:r>
          </a:p>
          <a:p>
            <a:pPr marL="285750" indent="-285750">
              <a:buFont typeface="Wingdings" panose="05000000000000000000" pitchFamily="2" charset="2"/>
              <a:buChar char="Ø"/>
            </a:pPr>
            <a:endParaRPr lang="fr-FR" dirty="0"/>
          </a:p>
          <a:p>
            <a:r>
              <a:rPr lang="fr-FR" dirty="0" smtClean="0"/>
              <a:t>Votre salarié </a:t>
            </a:r>
            <a:r>
              <a:rPr lang="fr-FR" dirty="0"/>
              <a:t>a travaillé le jour de la prescription médicale d’arrêt de </a:t>
            </a:r>
            <a:r>
              <a:rPr lang="fr-FR" dirty="0" smtClean="0"/>
              <a:t>travail le jeudi 22</a:t>
            </a:r>
            <a:endParaRPr lang="fr-FR" dirty="0"/>
          </a:p>
          <a:p>
            <a:pPr marL="285750" indent="-285750">
              <a:buFont typeface="Wingdings" panose="05000000000000000000" pitchFamily="2" charset="2"/>
              <a:buChar char="Ø"/>
            </a:pPr>
            <a:endParaRPr lang="fr-FR" dirty="0"/>
          </a:p>
          <a:p>
            <a:r>
              <a:rPr lang="fr-FR" b="1" dirty="0">
                <a:solidFill>
                  <a:schemeClr val="accent4"/>
                </a:solidFill>
              </a:rPr>
              <a:t>Le DJT est le </a:t>
            </a:r>
            <a:r>
              <a:rPr lang="fr-FR" b="1" dirty="0" smtClean="0">
                <a:solidFill>
                  <a:schemeClr val="accent4"/>
                </a:solidFill>
              </a:rPr>
              <a:t>jeudi 22</a:t>
            </a:r>
            <a:endParaRPr lang="fr-FR" b="1" dirty="0">
              <a:solidFill>
                <a:schemeClr val="accent4"/>
              </a:solidFill>
            </a:endParaRPr>
          </a:p>
          <a:p>
            <a:endParaRPr lang="fr-FR" dirty="0"/>
          </a:p>
        </p:txBody>
      </p:sp>
      <p:sp>
        <p:nvSpPr>
          <p:cNvPr id="9" name="Espace réservé du contenu 5"/>
          <p:cNvSpPr txBox="1">
            <a:spLocks/>
          </p:cNvSpPr>
          <p:nvPr/>
        </p:nvSpPr>
        <p:spPr>
          <a:xfrm>
            <a:off x="578897" y="1404415"/>
            <a:ext cx="5436402" cy="25372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Ø"/>
            </a:pPr>
            <a:r>
              <a:rPr lang="fr-FR" sz="1800" smtClean="0"/>
              <a:t>L’arrêt de travail débute le jeudi 12</a:t>
            </a:r>
          </a:p>
          <a:p>
            <a:pPr marL="0" indent="0">
              <a:buFont typeface="Arial" panose="020B0604020202020204" pitchFamily="34" charset="0"/>
              <a:buNone/>
            </a:pPr>
            <a:r>
              <a:rPr lang="fr-FR" sz="1800" smtClean="0"/>
              <a:t>Votre salarié était en congés payés du 03 au 20. </a:t>
            </a:r>
          </a:p>
          <a:p>
            <a:pPr marL="0" indent="0">
              <a:buFont typeface="Arial" panose="020B0604020202020204" pitchFamily="34" charset="0"/>
              <a:buNone/>
            </a:pPr>
            <a:r>
              <a:rPr lang="fr-FR" sz="1800" b="1" smtClean="0">
                <a:solidFill>
                  <a:schemeClr val="accent4"/>
                </a:solidFill>
              </a:rPr>
              <a:t>Le DJT est le mercredi 11</a:t>
            </a:r>
          </a:p>
          <a:p>
            <a:pPr marL="200025" lvl="1" indent="0">
              <a:buFont typeface="Arial" panose="020B0604020202020204" pitchFamily="34" charset="0"/>
              <a:buNone/>
            </a:pPr>
            <a:r>
              <a:rPr lang="fr-FR" sz="1400" smtClean="0">
                <a:solidFill>
                  <a:schemeClr val="accent4"/>
                </a:solidFill>
              </a:rPr>
              <a:t>(</a:t>
            </a:r>
            <a:r>
              <a:rPr lang="fr-FR" sz="1200" i="1" smtClean="0">
                <a:solidFill>
                  <a:schemeClr val="accent4"/>
                </a:solidFill>
              </a:rPr>
              <a:t>et non le 02 ni le 20</a:t>
            </a:r>
            <a:r>
              <a:rPr lang="fr-FR" sz="1400" smtClean="0">
                <a:solidFill>
                  <a:schemeClr val="accent4"/>
                </a:solidFill>
              </a:rPr>
              <a:t>)</a:t>
            </a:r>
            <a:endParaRPr lang="fr-FR" sz="1400" dirty="0">
              <a:solidFill>
                <a:schemeClr val="accent4"/>
              </a:solidFill>
            </a:endParaRPr>
          </a:p>
        </p:txBody>
      </p:sp>
    </p:spTree>
    <p:extLst>
      <p:ext uri="{BB962C8B-B14F-4D97-AF65-F5344CB8AC3E}">
        <p14:creationId xmlns:p14="http://schemas.microsoft.com/office/powerpoint/2010/main" val="4163659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500"/>
                                        <p:tgtEl>
                                          <p:spTgt spid="9">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9">
                                            <p:txEl>
                                              <p:pRg st="3" end="3"/>
                                            </p:txEl>
                                          </p:spTgt>
                                        </p:tgtEl>
                                        <p:attrNameLst>
                                          <p:attrName>style.visibility</p:attrName>
                                        </p:attrNameLst>
                                      </p:cBhvr>
                                      <p:to>
                                        <p:strVal val="visible"/>
                                      </p:to>
                                    </p:set>
                                    <p:animEffect transition="in" filter="fade">
                                      <p:cBhvr>
                                        <p:cTn id="20" dur="500"/>
                                        <p:tgtEl>
                                          <p:spTgt spid="9">
                                            <p:txEl>
                                              <p:pRg st="3" end="3"/>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par>
                                <p:cTn id="27" presetID="10" presetClass="entr" presetSubtype="0" fill="hold" nodeType="with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8477F06-3F11-455D-B446-C7FB17A5E7E1}"/>
              </a:ext>
            </a:extLst>
          </p:cNvPr>
          <p:cNvSpPr>
            <a:spLocks noGrp="1"/>
          </p:cNvSpPr>
          <p:nvPr>
            <p:ph type="title"/>
          </p:nvPr>
        </p:nvSpPr>
        <p:spPr>
          <a:xfrm>
            <a:off x="4576892" y="651697"/>
            <a:ext cx="9429149" cy="515319"/>
          </a:xfrm>
        </p:spPr>
        <p:txBody>
          <a:bodyPr>
            <a:normAutofit fontScale="90000"/>
          </a:bodyPr>
          <a:lstStyle/>
          <a:p>
            <a:r>
              <a:rPr lang="fr-FR" dirty="0" smtClean="0"/>
              <a:t>Focus sur le dernier jour de travail DJT</a:t>
            </a:r>
            <a:br>
              <a:rPr lang="fr-FR" dirty="0" smtClean="0"/>
            </a:br>
            <a:r>
              <a:rPr lang="fr-FR" dirty="0" smtClean="0"/>
              <a:t>Maternité</a:t>
            </a:r>
            <a:endParaRPr lang="fr-FR" dirty="0">
              <a:latin typeface="Montserrat Classic"/>
            </a:endParaRPr>
          </a:p>
        </p:txBody>
      </p:sp>
      <p:sp>
        <p:nvSpPr>
          <p:cNvPr id="5" name="Espace réservé du numéro de diapositive 4">
            <a:extLst>
              <a:ext uri="{FF2B5EF4-FFF2-40B4-BE49-F238E27FC236}">
                <a16:creationId xmlns:a16="http://schemas.microsoft.com/office/drawing/2014/main" id="{2613AC20-ADAC-4CF5-98EA-D06C1E6FE739}"/>
              </a:ext>
            </a:extLst>
          </p:cNvPr>
          <p:cNvSpPr>
            <a:spLocks noGrp="1"/>
          </p:cNvSpPr>
          <p:nvPr>
            <p:ph type="sldNum" sz="quarter" idx="12"/>
          </p:nvPr>
        </p:nvSpPr>
        <p:spPr/>
        <p:txBody>
          <a:bodyPr/>
          <a:lstStyle/>
          <a:p>
            <a:fld id="{A26E8B59-5CF2-4813-AAE7-227B98FBFEF3}" type="slidenum">
              <a:rPr lang="fr-FR" smtClean="0">
                <a:latin typeface="Montserrat Classic"/>
              </a:rPr>
              <a:t>16</a:t>
            </a:fld>
            <a:endParaRPr lang="fr-FR">
              <a:latin typeface="Montserrat Classic"/>
            </a:endParaRPr>
          </a:p>
        </p:txBody>
      </p:sp>
      <p:sp>
        <p:nvSpPr>
          <p:cNvPr id="4" name="Rectangle 3"/>
          <p:cNvSpPr/>
          <p:nvPr/>
        </p:nvSpPr>
        <p:spPr>
          <a:xfrm>
            <a:off x="4284033" y="2073746"/>
            <a:ext cx="740334" cy="13771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Espace réservé du contenu 4"/>
          <p:cNvSpPr txBox="1">
            <a:spLocks/>
          </p:cNvSpPr>
          <p:nvPr/>
        </p:nvSpPr>
        <p:spPr>
          <a:xfrm>
            <a:off x="6261554" y="1990727"/>
            <a:ext cx="5436402" cy="2025648"/>
          </a:xfrm>
          <a:prstGeom prst="rect">
            <a:avLst/>
          </a:prstGeom>
        </p:spPr>
        <p:txBody>
          <a:bodyPr/>
          <a:lstStyle>
            <a:lvl1pPr marL="0" indent="0" algn="l" defTabSz="914400" rtl="0" eaLnBrk="1" latinLnBrk="0" hangingPunct="1">
              <a:lnSpc>
                <a:spcPct val="110000"/>
              </a:lnSpc>
              <a:spcBef>
                <a:spcPts val="600"/>
              </a:spcBef>
              <a:spcAft>
                <a:spcPts val="0"/>
              </a:spcAft>
              <a:buClr>
                <a:schemeClr val="tx2"/>
              </a:buClr>
              <a:buFont typeface="Symbol" panose="05050102010706020507" pitchFamily="18" charset="2"/>
              <a:buNone/>
              <a:defRPr sz="2000" b="0" kern="1200">
                <a:solidFill>
                  <a:schemeClr val="tx2"/>
                </a:solidFill>
                <a:latin typeface="+mn-lt"/>
                <a:ea typeface="+mn-ea"/>
                <a:cs typeface="+mn-cs"/>
              </a:defRPr>
            </a:lvl1pPr>
            <a:lvl2pPr marL="174625" indent="-174625" algn="l" defTabSz="914400" rtl="0" eaLnBrk="1" latinLnBrk="0" hangingPunct="1">
              <a:lnSpc>
                <a:spcPct val="110000"/>
              </a:lnSpc>
              <a:spcBef>
                <a:spcPts val="600"/>
              </a:spcBef>
              <a:spcAft>
                <a:spcPts val="0"/>
              </a:spcAft>
              <a:buClr>
                <a:schemeClr val="tx2"/>
              </a:buClr>
              <a:buSzPct val="120000"/>
              <a:buFont typeface="Arial" panose="020B0604020202020204" pitchFamily="34" charset="0"/>
              <a:buChar char="•"/>
              <a:defRPr sz="1600" b="1" i="0" kern="1200">
                <a:solidFill>
                  <a:schemeClr val="tx1"/>
                </a:solidFill>
                <a:latin typeface="+mn-lt"/>
                <a:ea typeface="+mn-ea"/>
                <a:cs typeface="+mn-cs"/>
              </a:defRPr>
            </a:lvl2pPr>
            <a:lvl3pPr marL="358775" indent="-184150" algn="l" defTabSz="914400" rtl="0" eaLnBrk="1" latinLnBrk="0" hangingPunct="1">
              <a:lnSpc>
                <a:spcPct val="110000"/>
              </a:lnSpc>
              <a:spcBef>
                <a:spcPts val="300"/>
              </a:spcBef>
              <a:spcAft>
                <a:spcPts val="0"/>
              </a:spcAft>
              <a:buClr>
                <a:schemeClr val="tx2"/>
              </a:buClr>
              <a:buFont typeface="Arial" panose="020B0604020202020204" pitchFamily="34" charset="0"/>
              <a:buChar char="-"/>
              <a:defRPr sz="1600" b="0" kern="1200">
                <a:solidFill>
                  <a:schemeClr val="tx1"/>
                </a:solidFill>
                <a:latin typeface="+mn-lt"/>
                <a:ea typeface="+mn-ea"/>
                <a:cs typeface="+mn-cs"/>
              </a:defRPr>
            </a:lvl3pPr>
            <a:lvl4pPr marL="530225" indent="-171450" algn="l" defTabSz="914400" rtl="0" eaLnBrk="1" latinLnBrk="0" hangingPunct="1">
              <a:lnSpc>
                <a:spcPct val="110000"/>
              </a:lnSpc>
              <a:spcBef>
                <a:spcPts val="0"/>
              </a:spcBef>
              <a:spcAft>
                <a:spcPts val="0"/>
              </a:spcAft>
              <a:buClr>
                <a:schemeClr val="tx2"/>
              </a:buClr>
              <a:buSzPct val="100000"/>
              <a:buFont typeface="Arial" panose="020B0604020202020204" pitchFamily="34" charset="0"/>
              <a:buChar char="•"/>
              <a:defRPr sz="1200" b="0" kern="1200">
                <a:solidFill>
                  <a:schemeClr val="tx1"/>
                </a:solidFill>
                <a:latin typeface="+mn-lt"/>
                <a:ea typeface="+mn-ea"/>
                <a:cs typeface="+mn-cs"/>
              </a:defRPr>
            </a:lvl4pPr>
            <a:lvl5pPr marL="538163" indent="-80963" algn="l" defTabSz="914400" rtl="0" eaLnBrk="1" latinLnBrk="0" hangingPunct="1">
              <a:lnSpc>
                <a:spcPct val="110000"/>
              </a:lnSpc>
              <a:spcBef>
                <a:spcPts val="0"/>
              </a:spcBef>
              <a:spcAft>
                <a:spcPts val="0"/>
              </a:spcAft>
              <a:buFont typeface="Arial" panose="020B0604020202020204" pitchFamily="34" charset="0"/>
              <a:buNone/>
              <a:defRPr sz="12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fr-FR" sz="1800" dirty="0" smtClean="0">
              <a:solidFill>
                <a:srgbClr val="FFC000"/>
              </a:solidFill>
            </a:endParaRPr>
          </a:p>
          <a:p>
            <a:endParaRPr lang="fr-FR" sz="1800" dirty="0" smtClean="0"/>
          </a:p>
          <a:p>
            <a:endParaRPr lang="fr-FR" sz="1800" dirty="0"/>
          </a:p>
        </p:txBody>
      </p:sp>
      <p:cxnSp>
        <p:nvCxnSpPr>
          <p:cNvPr id="7" name="Connecteur droit 6"/>
          <p:cNvCxnSpPr/>
          <p:nvPr/>
        </p:nvCxnSpPr>
        <p:spPr>
          <a:xfrm flipH="1">
            <a:off x="5871098" y="1853184"/>
            <a:ext cx="29830" cy="3849116"/>
          </a:xfrm>
          <a:prstGeom prst="line">
            <a:avLst/>
          </a:prstGeom>
        </p:spPr>
        <p:style>
          <a:lnRef idx="1">
            <a:schemeClr val="dk1"/>
          </a:lnRef>
          <a:fillRef idx="0">
            <a:schemeClr val="dk1"/>
          </a:fillRef>
          <a:effectRef idx="0">
            <a:schemeClr val="dk1"/>
          </a:effectRef>
          <a:fontRef idx="minor">
            <a:schemeClr val="tx1"/>
          </a:fontRef>
        </p:style>
      </p:cxnSp>
      <p:sp>
        <p:nvSpPr>
          <p:cNvPr id="8" name="ZoneTexte 7"/>
          <p:cNvSpPr txBox="1"/>
          <p:nvPr/>
        </p:nvSpPr>
        <p:spPr>
          <a:xfrm>
            <a:off x="678678" y="1846550"/>
            <a:ext cx="4937760" cy="2031325"/>
          </a:xfrm>
          <a:prstGeom prst="rect">
            <a:avLst/>
          </a:prstGeom>
          <a:noFill/>
        </p:spPr>
        <p:txBody>
          <a:bodyPr wrap="square" rtlCol="0">
            <a:spAutoFit/>
          </a:bodyPr>
          <a:lstStyle/>
          <a:p>
            <a:pPr>
              <a:buFont typeface="Wingdings" panose="05000000000000000000" pitchFamily="2" charset="2"/>
              <a:buChar char="Ø"/>
            </a:pPr>
            <a:r>
              <a:rPr lang="fr-FR" dirty="0" smtClean="0"/>
              <a:t> Un </a:t>
            </a:r>
            <a:r>
              <a:rPr lang="fr-FR" dirty="0"/>
              <a:t>congé pathologique qui précède un congé maternité .</a:t>
            </a:r>
          </a:p>
          <a:p>
            <a:r>
              <a:rPr lang="fr-FR" dirty="0"/>
              <a:t>Il convient de saisir un seul signalement arrêt DSN (ou attestation de salaire) avec le risque maternité</a:t>
            </a:r>
          </a:p>
          <a:p>
            <a:r>
              <a:rPr lang="fr-FR" b="1" dirty="0">
                <a:solidFill>
                  <a:schemeClr val="accent4"/>
                </a:solidFill>
              </a:rPr>
              <a:t>DJT = la veille du congé pathologique, soit le </a:t>
            </a:r>
            <a:r>
              <a:rPr lang="fr-FR" b="1" dirty="0" smtClean="0">
                <a:solidFill>
                  <a:schemeClr val="accent4"/>
                </a:solidFill>
              </a:rPr>
              <a:t>30/04</a:t>
            </a:r>
            <a:endParaRPr lang="fr-FR" b="1" dirty="0">
              <a:solidFill>
                <a:schemeClr val="accent4"/>
              </a:solidFill>
            </a:endParaRPr>
          </a:p>
        </p:txBody>
      </p:sp>
      <p:sp>
        <p:nvSpPr>
          <p:cNvPr id="9" name="ZoneTexte 8"/>
          <p:cNvSpPr txBox="1"/>
          <p:nvPr/>
        </p:nvSpPr>
        <p:spPr>
          <a:xfrm>
            <a:off x="6192073" y="1708051"/>
            <a:ext cx="5575364" cy="2308324"/>
          </a:xfrm>
          <a:prstGeom prst="rect">
            <a:avLst/>
          </a:prstGeom>
          <a:noFill/>
        </p:spPr>
        <p:txBody>
          <a:bodyPr wrap="square" rtlCol="0">
            <a:spAutoFit/>
          </a:bodyPr>
          <a:lstStyle/>
          <a:p>
            <a:pPr>
              <a:buFont typeface="Wingdings" panose="05000000000000000000" pitchFamily="2" charset="2"/>
              <a:buChar char="Ø"/>
            </a:pPr>
            <a:r>
              <a:rPr lang="fr-FR" dirty="0" smtClean="0"/>
              <a:t> Un </a:t>
            </a:r>
            <a:r>
              <a:rPr lang="fr-FR" dirty="0"/>
              <a:t>arrêt maladie entre un congé pathologique et un congé maternité</a:t>
            </a:r>
          </a:p>
          <a:p>
            <a:r>
              <a:rPr lang="fr-FR" dirty="0"/>
              <a:t>Il convient de saisir un signalement (ou une attestation de salaire) à chaque changement de risque</a:t>
            </a:r>
          </a:p>
          <a:p>
            <a:r>
              <a:rPr lang="fr-FR" b="1" dirty="0">
                <a:solidFill>
                  <a:schemeClr val="accent4"/>
                </a:solidFill>
              </a:rPr>
              <a:t>DJT = la veille du congé pathologique, soit le </a:t>
            </a:r>
            <a:r>
              <a:rPr lang="fr-FR" b="1" dirty="0" smtClean="0">
                <a:solidFill>
                  <a:schemeClr val="accent4"/>
                </a:solidFill>
              </a:rPr>
              <a:t>30/04</a:t>
            </a:r>
            <a:r>
              <a:rPr lang="fr-FR" b="1" dirty="0">
                <a:solidFill>
                  <a:schemeClr val="accent4"/>
                </a:solidFill>
              </a:rPr>
              <a:t>, pour tous les signalements d'arrêt DSN (ou attestations de salaire)</a:t>
            </a:r>
          </a:p>
        </p:txBody>
      </p:sp>
      <p:graphicFrame>
        <p:nvGraphicFramePr>
          <p:cNvPr id="10" name="Tableau 9"/>
          <p:cNvGraphicFramePr>
            <a:graphicFrameLocks noGrp="1"/>
          </p:cNvGraphicFramePr>
          <p:nvPr>
            <p:extLst/>
          </p:nvPr>
        </p:nvGraphicFramePr>
        <p:xfrm>
          <a:off x="856089" y="4269607"/>
          <a:ext cx="4505688" cy="1220988"/>
        </p:xfrm>
        <a:graphic>
          <a:graphicData uri="http://schemas.openxmlformats.org/drawingml/2006/table">
            <a:tbl>
              <a:tblPr/>
              <a:tblGrid>
                <a:gridCol w="1126422">
                  <a:extLst>
                    <a:ext uri="{9D8B030D-6E8A-4147-A177-3AD203B41FA5}">
                      <a16:colId xmlns:a16="http://schemas.microsoft.com/office/drawing/2014/main" val="3183221322"/>
                    </a:ext>
                  </a:extLst>
                </a:gridCol>
                <a:gridCol w="1126422">
                  <a:extLst>
                    <a:ext uri="{9D8B030D-6E8A-4147-A177-3AD203B41FA5}">
                      <a16:colId xmlns:a16="http://schemas.microsoft.com/office/drawing/2014/main" val="2396391643"/>
                    </a:ext>
                  </a:extLst>
                </a:gridCol>
                <a:gridCol w="1126422">
                  <a:extLst>
                    <a:ext uri="{9D8B030D-6E8A-4147-A177-3AD203B41FA5}">
                      <a16:colId xmlns:a16="http://schemas.microsoft.com/office/drawing/2014/main" val="340621122"/>
                    </a:ext>
                  </a:extLst>
                </a:gridCol>
                <a:gridCol w="1126422">
                  <a:extLst>
                    <a:ext uri="{9D8B030D-6E8A-4147-A177-3AD203B41FA5}">
                      <a16:colId xmlns:a16="http://schemas.microsoft.com/office/drawing/2014/main" val="3609548481"/>
                    </a:ext>
                  </a:extLst>
                </a:gridCol>
              </a:tblGrid>
              <a:tr h="305247">
                <a:tc gridSpan="2">
                  <a:txBody>
                    <a:bodyPr/>
                    <a:lstStyle/>
                    <a:p>
                      <a:pPr algn="ctr" fontAlgn="ctr"/>
                      <a:r>
                        <a:rPr lang="fr-FR" sz="1400" b="0" i="0" u="none" strike="noStrike" dirty="0">
                          <a:solidFill>
                            <a:srgbClr val="000000"/>
                          </a:solidFill>
                          <a:effectLst/>
                          <a:latin typeface="Calibri" panose="020F0502020204030204" pitchFamily="34" charset="0"/>
                        </a:rPr>
                        <a:t>Du 01/05 au 14/05</a:t>
                      </a:r>
                    </a:p>
                  </a:txBody>
                  <a:tcPr marL="9525" marR="9525" marT="9525" marB="0" anchor="ctr">
                    <a:lnL>
                      <a:noFill/>
                    </a:lnL>
                    <a:lnR>
                      <a:noFill/>
                    </a:lnR>
                    <a:lnT>
                      <a:noFill/>
                    </a:lnT>
                    <a:lnB>
                      <a:noFill/>
                    </a:lnB>
                    <a:solidFill>
                      <a:srgbClr val="8DB4E2"/>
                    </a:solidFill>
                  </a:tcPr>
                </a:tc>
                <a:tc hMerge="1">
                  <a:txBody>
                    <a:bodyPr/>
                    <a:lstStyle/>
                    <a:p>
                      <a:endParaRPr lang="fr-FR"/>
                    </a:p>
                  </a:txBody>
                  <a:tcPr/>
                </a:tc>
                <a:tc gridSpan="2">
                  <a:txBody>
                    <a:bodyPr/>
                    <a:lstStyle/>
                    <a:p>
                      <a:pPr algn="ctr" fontAlgn="ctr"/>
                      <a:r>
                        <a:rPr lang="fr-FR" sz="1400" b="1" i="0" u="none" strike="noStrike" dirty="0">
                          <a:solidFill>
                            <a:srgbClr val="FFFFFF"/>
                          </a:solidFill>
                          <a:effectLst/>
                          <a:latin typeface="Calibri" panose="020F0502020204030204" pitchFamily="34" charset="0"/>
                        </a:rPr>
                        <a:t>à compter du 15/05</a:t>
                      </a:r>
                    </a:p>
                  </a:txBody>
                  <a:tcPr marL="9525" marR="9525" marT="9525" marB="0" anchor="ctr">
                    <a:lnL>
                      <a:noFill/>
                    </a:lnL>
                    <a:lnR>
                      <a:noFill/>
                    </a:lnR>
                    <a:lnT>
                      <a:noFill/>
                    </a:lnT>
                    <a:lnB>
                      <a:noFill/>
                    </a:lnB>
                    <a:solidFill>
                      <a:srgbClr val="7030A0"/>
                    </a:solidFill>
                  </a:tcPr>
                </a:tc>
                <a:tc hMerge="1">
                  <a:txBody>
                    <a:bodyPr/>
                    <a:lstStyle/>
                    <a:p>
                      <a:endParaRPr lang="fr-FR"/>
                    </a:p>
                  </a:txBody>
                  <a:tcPr/>
                </a:tc>
                <a:extLst>
                  <a:ext uri="{0D108BD9-81ED-4DB2-BD59-A6C34878D82A}">
                    <a16:rowId xmlns:a16="http://schemas.microsoft.com/office/drawing/2014/main" val="2470192868"/>
                  </a:ext>
                </a:extLst>
              </a:tr>
              <a:tr h="305247">
                <a:tc>
                  <a:txBody>
                    <a:bodyPr/>
                    <a:lstStyle/>
                    <a:p>
                      <a:pPr algn="l" fontAlgn="b"/>
                      <a:endParaRPr lang="fr-FR"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ctr" fontAlgn="b"/>
                      <a:endParaRPr lang="fr-FR" sz="1100" b="1"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ctr" fontAlgn="b"/>
                      <a:endParaRPr lang="fr-FR" sz="1100" b="1"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3657108897"/>
                  </a:ext>
                </a:extLst>
              </a:tr>
              <a:tr h="305247">
                <a:tc>
                  <a:txBody>
                    <a:bodyPr/>
                    <a:lstStyle/>
                    <a:p>
                      <a:pPr algn="l" fontAlgn="b"/>
                      <a:r>
                        <a:rPr lang="fr-FR"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8DB4E2"/>
                    </a:solidFill>
                  </a:tcPr>
                </a:tc>
                <a:tc gridSpan="2">
                  <a:txBody>
                    <a:bodyPr/>
                    <a:lstStyle/>
                    <a:p>
                      <a:pPr algn="l" fontAlgn="b"/>
                      <a:r>
                        <a:rPr lang="fr-FR" sz="1200" b="0" i="0" u="none" strike="noStrike">
                          <a:solidFill>
                            <a:srgbClr val="000000"/>
                          </a:solidFill>
                          <a:effectLst/>
                          <a:latin typeface="Calibri" panose="020F0502020204030204" pitchFamily="34" charset="0"/>
                        </a:rPr>
                        <a:t>Congé pathologique</a:t>
                      </a:r>
                    </a:p>
                  </a:txBody>
                  <a:tcPr marL="9525" marR="9525" marT="9525" marB="0" anchor="b">
                    <a:lnL>
                      <a:noFill/>
                    </a:lnL>
                    <a:lnR>
                      <a:noFill/>
                    </a:lnR>
                    <a:lnT>
                      <a:noFill/>
                    </a:lnT>
                    <a:lnB>
                      <a:noFill/>
                    </a:lnB>
                  </a:tcPr>
                </a:tc>
                <a:tc hMerge="1">
                  <a:txBody>
                    <a:bodyPr/>
                    <a:lstStyle/>
                    <a:p>
                      <a:endParaRPr lang="fr-FR"/>
                    </a:p>
                  </a:txBody>
                  <a:tcPr/>
                </a:tc>
                <a:tc>
                  <a:txBody>
                    <a:bodyPr/>
                    <a:lstStyle/>
                    <a:p>
                      <a:pPr algn="ctr" fontAlgn="b"/>
                      <a:endParaRPr lang="fr-FR"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3920593888"/>
                  </a:ext>
                </a:extLst>
              </a:tr>
              <a:tr h="305247">
                <a:tc>
                  <a:txBody>
                    <a:bodyPr/>
                    <a:lstStyle/>
                    <a:p>
                      <a:pPr algn="ctr" fontAlgn="b"/>
                      <a:r>
                        <a:rPr lang="fr-FR" sz="1100" b="0" i="0" u="none" strike="noStrike">
                          <a:solidFill>
                            <a:srgbClr val="FF66FF"/>
                          </a:solidFill>
                          <a:effectLst/>
                          <a:latin typeface="Calibri" panose="020F0502020204030204" pitchFamily="34" charset="0"/>
                        </a:rPr>
                        <a:t> </a:t>
                      </a:r>
                    </a:p>
                  </a:txBody>
                  <a:tcPr marL="9525" marR="9525" marT="9525" marB="0" anchor="b">
                    <a:lnL>
                      <a:noFill/>
                    </a:lnL>
                    <a:lnR>
                      <a:noFill/>
                    </a:lnR>
                    <a:lnT>
                      <a:noFill/>
                    </a:lnT>
                    <a:lnB>
                      <a:noFill/>
                    </a:lnB>
                    <a:solidFill>
                      <a:srgbClr val="7030A0"/>
                    </a:solidFill>
                  </a:tcPr>
                </a:tc>
                <a:tc gridSpan="2">
                  <a:txBody>
                    <a:bodyPr/>
                    <a:lstStyle/>
                    <a:p>
                      <a:pPr algn="l" fontAlgn="b"/>
                      <a:r>
                        <a:rPr lang="fr-FR" sz="1200" b="0" i="0" u="none" strike="noStrike" dirty="0">
                          <a:solidFill>
                            <a:srgbClr val="000000"/>
                          </a:solidFill>
                          <a:effectLst/>
                          <a:latin typeface="Calibri" panose="020F0502020204030204" pitchFamily="34" charset="0"/>
                        </a:rPr>
                        <a:t>Congé maternité</a:t>
                      </a:r>
                    </a:p>
                  </a:txBody>
                  <a:tcPr marL="9525" marR="9525" marT="9525" marB="0" anchor="b">
                    <a:lnL>
                      <a:noFill/>
                    </a:lnL>
                    <a:lnR>
                      <a:noFill/>
                    </a:lnR>
                    <a:lnT>
                      <a:noFill/>
                    </a:lnT>
                    <a:lnB>
                      <a:noFill/>
                    </a:lnB>
                  </a:tcPr>
                </a:tc>
                <a:tc hMerge="1">
                  <a:txBody>
                    <a:bodyPr/>
                    <a:lstStyle/>
                    <a:p>
                      <a:endParaRPr lang="fr-FR"/>
                    </a:p>
                  </a:txBody>
                  <a:tcPr/>
                </a:tc>
                <a:tc>
                  <a:txBody>
                    <a:bodyPr/>
                    <a:lstStyle/>
                    <a:p>
                      <a:pPr algn="ctr" fontAlgn="b"/>
                      <a:endParaRPr lang="fr-FR" sz="11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2566028505"/>
                  </a:ext>
                </a:extLst>
              </a:tr>
            </a:tbl>
          </a:graphicData>
        </a:graphic>
      </p:graphicFrame>
      <p:graphicFrame>
        <p:nvGraphicFramePr>
          <p:cNvPr id="11" name="Tableau 10"/>
          <p:cNvGraphicFramePr>
            <a:graphicFrameLocks noGrp="1"/>
          </p:cNvGraphicFramePr>
          <p:nvPr>
            <p:extLst/>
          </p:nvPr>
        </p:nvGraphicFramePr>
        <p:xfrm>
          <a:off x="6261554" y="4269607"/>
          <a:ext cx="5126736" cy="1666110"/>
        </p:xfrm>
        <a:graphic>
          <a:graphicData uri="http://schemas.openxmlformats.org/drawingml/2006/table">
            <a:tbl>
              <a:tblPr/>
              <a:tblGrid>
                <a:gridCol w="854456">
                  <a:extLst>
                    <a:ext uri="{9D8B030D-6E8A-4147-A177-3AD203B41FA5}">
                      <a16:colId xmlns:a16="http://schemas.microsoft.com/office/drawing/2014/main" val="1684729650"/>
                    </a:ext>
                  </a:extLst>
                </a:gridCol>
                <a:gridCol w="854456">
                  <a:extLst>
                    <a:ext uri="{9D8B030D-6E8A-4147-A177-3AD203B41FA5}">
                      <a16:colId xmlns:a16="http://schemas.microsoft.com/office/drawing/2014/main" val="821373739"/>
                    </a:ext>
                  </a:extLst>
                </a:gridCol>
                <a:gridCol w="854456">
                  <a:extLst>
                    <a:ext uri="{9D8B030D-6E8A-4147-A177-3AD203B41FA5}">
                      <a16:colId xmlns:a16="http://schemas.microsoft.com/office/drawing/2014/main" val="3611761960"/>
                    </a:ext>
                  </a:extLst>
                </a:gridCol>
                <a:gridCol w="854456">
                  <a:extLst>
                    <a:ext uri="{9D8B030D-6E8A-4147-A177-3AD203B41FA5}">
                      <a16:colId xmlns:a16="http://schemas.microsoft.com/office/drawing/2014/main" val="2064763517"/>
                    </a:ext>
                  </a:extLst>
                </a:gridCol>
                <a:gridCol w="854456">
                  <a:extLst>
                    <a:ext uri="{9D8B030D-6E8A-4147-A177-3AD203B41FA5}">
                      <a16:colId xmlns:a16="http://schemas.microsoft.com/office/drawing/2014/main" val="3403258527"/>
                    </a:ext>
                  </a:extLst>
                </a:gridCol>
                <a:gridCol w="854456">
                  <a:extLst>
                    <a:ext uri="{9D8B030D-6E8A-4147-A177-3AD203B41FA5}">
                      <a16:colId xmlns:a16="http://schemas.microsoft.com/office/drawing/2014/main" val="1333311405"/>
                    </a:ext>
                  </a:extLst>
                </a:gridCol>
              </a:tblGrid>
              <a:tr h="333222">
                <a:tc gridSpan="2">
                  <a:txBody>
                    <a:bodyPr/>
                    <a:lstStyle/>
                    <a:p>
                      <a:pPr algn="ctr" fontAlgn="ctr"/>
                      <a:r>
                        <a:rPr lang="fr-FR" sz="1400" b="0" i="0" u="none" strike="noStrike" dirty="0">
                          <a:solidFill>
                            <a:srgbClr val="000000"/>
                          </a:solidFill>
                          <a:effectLst/>
                          <a:latin typeface="Calibri" panose="020F0502020204030204" pitchFamily="34" charset="0"/>
                        </a:rPr>
                        <a:t>Du 01/05 au 14/05</a:t>
                      </a:r>
                    </a:p>
                  </a:txBody>
                  <a:tcPr marL="9525" marR="9525" marT="9525" marB="0" anchor="ctr">
                    <a:lnL>
                      <a:noFill/>
                    </a:lnL>
                    <a:lnR>
                      <a:noFill/>
                    </a:lnR>
                    <a:lnT>
                      <a:noFill/>
                    </a:lnT>
                    <a:lnB>
                      <a:noFill/>
                    </a:lnB>
                    <a:solidFill>
                      <a:srgbClr val="8DB4E2"/>
                    </a:solidFill>
                  </a:tcPr>
                </a:tc>
                <a:tc hMerge="1">
                  <a:txBody>
                    <a:bodyPr/>
                    <a:lstStyle/>
                    <a:p>
                      <a:endParaRPr lang="fr-FR"/>
                    </a:p>
                  </a:txBody>
                  <a:tcPr/>
                </a:tc>
                <a:tc gridSpan="2">
                  <a:txBody>
                    <a:bodyPr/>
                    <a:lstStyle/>
                    <a:p>
                      <a:pPr algn="ctr" fontAlgn="ctr"/>
                      <a:r>
                        <a:rPr lang="fr-FR" sz="1400" b="0" i="0" u="none" strike="noStrike" dirty="0">
                          <a:solidFill>
                            <a:srgbClr val="000000"/>
                          </a:solidFill>
                          <a:effectLst/>
                          <a:latin typeface="Calibri" panose="020F0502020204030204" pitchFamily="34" charset="0"/>
                        </a:rPr>
                        <a:t>Du 08 au 14/05</a:t>
                      </a:r>
                    </a:p>
                  </a:txBody>
                  <a:tcPr marL="9525" marR="9525" marT="9525" marB="0" anchor="ctr">
                    <a:lnL>
                      <a:noFill/>
                    </a:lnL>
                    <a:lnR>
                      <a:noFill/>
                    </a:lnR>
                    <a:lnT>
                      <a:noFill/>
                    </a:lnT>
                    <a:lnB>
                      <a:noFill/>
                    </a:lnB>
                    <a:solidFill>
                      <a:srgbClr val="F79646"/>
                    </a:solidFill>
                  </a:tcPr>
                </a:tc>
                <a:tc hMerge="1">
                  <a:txBody>
                    <a:bodyPr/>
                    <a:lstStyle/>
                    <a:p>
                      <a:endParaRPr lang="fr-FR"/>
                    </a:p>
                  </a:txBody>
                  <a:tcPr/>
                </a:tc>
                <a:tc gridSpan="2">
                  <a:txBody>
                    <a:bodyPr/>
                    <a:lstStyle/>
                    <a:p>
                      <a:pPr algn="ctr" fontAlgn="ctr"/>
                      <a:r>
                        <a:rPr lang="fr-FR" sz="1400" b="1" i="0" u="none" strike="noStrike" dirty="0">
                          <a:solidFill>
                            <a:srgbClr val="FFFFFF"/>
                          </a:solidFill>
                          <a:effectLst/>
                          <a:latin typeface="Calibri" panose="020F0502020204030204" pitchFamily="34" charset="0"/>
                        </a:rPr>
                        <a:t>à compter du 15/05</a:t>
                      </a:r>
                    </a:p>
                  </a:txBody>
                  <a:tcPr marL="9525" marR="9525" marT="9525" marB="0" anchor="ctr">
                    <a:lnL>
                      <a:noFill/>
                    </a:lnL>
                    <a:lnR>
                      <a:noFill/>
                    </a:lnR>
                    <a:lnT>
                      <a:noFill/>
                    </a:lnT>
                    <a:lnB>
                      <a:noFill/>
                    </a:lnB>
                    <a:solidFill>
                      <a:srgbClr val="7030A0"/>
                    </a:solidFill>
                  </a:tcPr>
                </a:tc>
                <a:tc hMerge="1">
                  <a:txBody>
                    <a:bodyPr/>
                    <a:lstStyle/>
                    <a:p>
                      <a:endParaRPr lang="fr-FR"/>
                    </a:p>
                  </a:txBody>
                  <a:tcPr/>
                </a:tc>
                <a:extLst>
                  <a:ext uri="{0D108BD9-81ED-4DB2-BD59-A6C34878D82A}">
                    <a16:rowId xmlns:a16="http://schemas.microsoft.com/office/drawing/2014/main" val="1777071483"/>
                  </a:ext>
                </a:extLst>
              </a:tr>
              <a:tr h="333222">
                <a:tc>
                  <a:txBody>
                    <a:bodyPr/>
                    <a:lstStyle/>
                    <a:p>
                      <a:pPr algn="l" fontAlgn="ctr"/>
                      <a:endParaRPr lang="fr-FR"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l" fontAlgn="ctr"/>
                      <a:endParaRPr lang="fr-FR"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ctr" fontAlgn="ctr"/>
                      <a:endParaRPr lang="fr-FR" sz="1100" b="1"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ctr" fontAlgn="ctr"/>
                      <a:endParaRPr lang="fr-FR" sz="1100" b="1"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ctr" fontAlgn="ctr"/>
                      <a:endParaRPr lang="fr-FR" sz="1100" b="1"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ctr" fontAlgn="ctr"/>
                      <a:endParaRPr lang="fr-FR" sz="1100" b="1"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extLst>
                  <a:ext uri="{0D108BD9-81ED-4DB2-BD59-A6C34878D82A}">
                    <a16:rowId xmlns:a16="http://schemas.microsoft.com/office/drawing/2014/main" val="986056248"/>
                  </a:ext>
                </a:extLst>
              </a:tr>
              <a:tr h="333222">
                <a:tc>
                  <a:txBody>
                    <a:bodyPr/>
                    <a:lstStyle/>
                    <a:p>
                      <a:pPr algn="l" fontAlgn="ctr"/>
                      <a:r>
                        <a:rPr lang="fr-FR" sz="1100" b="0" i="0" u="none" strike="noStrike">
                          <a:solidFill>
                            <a:srgbClr val="000000"/>
                          </a:solidFill>
                          <a:effectLst/>
                          <a:latin typeface="Calibri" panose="020F0502020204030204" pitchFamily="34" charset="0"/>
                        </a:rPr>
                        <a:t> </a:t>
                      </a:r>
                    </a:p>
                  </a:txBody>
                  <a:tcPr marL="9525" marR="9525" marT="9525" marB="0" anchor="ctr">
                    <a:lnL>
                      <a:noFill/>
                    </a:lnL>
                    <a:lnR>
                      <a:noFill/>
                    </a:lnR>
                    <a:lnT>
                      <a:noFill/>
                    </a:lnT>
                    <a:lnB>
                      <a:noFill/>
                    </a:lnB>
                    <a:solidFill>
                      <a:srgbClr val="8DB4E2"/>
                    </a:solidFill>
                  </a:tcPr>
                </a:tc>
                <a:tc gridSpan="2">
                  <a:txBody>
                    <a:bodyPr/>
                    <a:lstStyle/>
                    <a:p>
                      <a:pPr algn="l" fontAlgn="ctr"/>
                      <a:r>
                        <a:rPr lang="fr-FR" sz="1200" b="0" i="0" u="none" strike="noStrike">
                          <a:solidFill>
                            <a:srgbClr val="000000"/>
                          </a:solidFill>
                          <a:effectLst/>
                          <a:latin typeface="Calibri" panose="020F0502020204030204" pitchFamily="34" charset="0"/>
                        </a:rPr>
                        <a:t>Congé pathologique</a:t>
                      </a:r>
                    </a:p>
                  </a:txBody>
                  <a:tcPr marL="9525" marR="9525" marT="9525" marB="0" anchor="ctr">
                    <a:lnL>
                      <a:noFill/>
                    </a:lnL>
                    <a:lnR>
                      <a:noFill/>
                    </a:lnR>
                    <a:lnT>
                      <a:noFill/>
                    </a:lnT>
                    <a:lnB>
                      <a:noFill/>
                    </a:lnB>
                  </a:tcPr>
                </a:tc>
                <a:tc hMerge="1">
                  <a:txBody>
                    <a:bodyPr/>
                    <a:lstStyle/>
                    <a:p>
                      <a:endParaRPr lang="fr-FR"/>
                    </a:p>
                  </a:txBody>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extLst>
                  <a:ext uri="{0D108BD9-81ED-4DB2-BD59-A6C34878D82A}">
                    <a16:rowId xmlns:a16="http://schemas.microsoft.com/office/drawing/2014/main" val="1434293290"/>
                  </a:ext>
                </a:extLst>
              </a:tr>
              <a:tr h="333222">
                <a:tc>
                  <a:txBody>
                    <a:bodyPr/>
                    <a:lstStyle/>
                    <a:p>
                      <a:pPr algn="ctr" fontAlgn="ctr"/>
                      <a:r>
                        <a:rPr lang="fr-FR" sz="1100" b="0" i="0" u="none" strike="noStrike">
                          <a:solidFill>
                            <a:srgbClr val="FF66FF"/>
                          </a:solidFill>
                          <a:effectLst/>
                          <a:latin typeface="Calibri" panose="020F0502020204030204" pitchFamily="34" charset="0"/>
                        </a:rPr>
                        <a:t> </a:t>
                      </a:r>
                    </a:p>
                  </a:txBody>
                  <a:tcPr marL="9525" marR="9525" marT="9525" marB="0" anchor="ctr">
                    <a:lnL>
                      <a:noFill/>
                    </a:lnL>
                    <a:lnR>
                      <a:noFill/>
                    </a:lnR>
                    <a:lnT>
                      <a:noFill/>
                    </a:lnT>
                    <a:lnB>
                      <a:noFill/>
                    </a:lnB>
                    <a:solidFill>
                      <a:srgbClr val="7030A0"/>
                    </a:solidFill>
                  </a:tcPr>
                </a:tc>
                <a:tc gridSpan="2">
                  <a:txBody>
                    <a:bodyPr/>
                    <a:lstStyle/>
                    <a:p>
                      <a:pPr algn="l" fontAlgn="ctr"/>
                      <a:r>
                        <a:rPr lang="fr-FR" sz="1200" b="0" i="0" u="none" strike="noStrike">
                          <a:solidFill>
                            <a:srgbClr val="000000"/>
                          </a:solidFill>
                          <a:effectLst/>
                          <a:latin typeface="Calibri" panose="020F0502020204030204" pitchFamily="34" charset="0"/>
                        </a:rPr>
                        <a:t>Congé maternité</a:t>
                      </a:r>
                    </a:p>
                  </a:txBody>
                  <a:tcPr marL="9525" marR="9525" marT="9525" marB="0" anchor="ctr">
                    <a:lnL>
                      <a:noFill/>
                    </a:lnL>
                    <a:lnR>
                      <a:noFill/>
                    </a:lnR>
                    <a:lnT>
                      <a:noFill/>
                    </a:lnT>
                    <a:lnB>
                      <a:noFill/>
                    </a:lnB>
                  </a:tcPr>
                </a:tc>
                <a:tc hMerge="1">
                  <a:txBody>
                    <a:bodyPr/>
                    <a:lstStyle/>
                    <a:p>
                      <a:endParaRPr lang="fr-FR"/>
                    </a:p>
                  </a:txBody>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ctr" fontAlgn="ctr"/>
                      <a:endParaRPr lang="fr-FR"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extLst>
                  <a:ext uri="{0D108BD9-81ED-4DB2-BD59-A6C34878D82A}">
                    <a16:rowId xmlns:a16="http://schemas.microsoft.com/office/drawing/2014/main" val="4051570933"/>
                  </a:ext>
                </a:extLst>
              </a:tr>
              <a:tr h="333222">
                <a:tc>
                  <a:txBody>
                    <a:bodyPr/>
                    <a:lstStyle/>
                    <a:p>
                      <a:pPr algn="l" fontAlgn="ctr"/>
                      <a:r>
                        <a:rPr lang="fr-FR" sz="1100" b="0" i="0" u="none" strike="noStrike">
                          <a:solidFill>
                            <a:srgbClr val="000000"/>
                          </a:solidFill>
                          <a:effectLst/>
                          <a:latin typeface="Calibri" panose="020F0502020204030204" pitchFamily="34" charset="0"/>
                        </a:rPr>
                        <a:t> </a:t>
                      </a:r>
                    </a:p>
                  </a:txBody>
                  <a:tcPr marL="9525" marR="9525" marT="9525" marB="0" anchor="ctr">
                    <a:lnL>
                      <a:noFill/>
                    </a:lnL>
                    <a:lnR>
                      <a:noFill/>
                    </a:lnR>
                    <a:lnT>
                      <a:noFill/>
                    </a:lnT>
                    <a:lnB>
                      <a:noFill/>
                    </a:lnB>
                    <a:solidFill>
                      <a:srgbClr val="F79646"/>
                    </a:solidFill>
                  </a:tcPr>
                </a:tc>
                <a:tc gridSpan="2">
                  <a:txBody>
                    <a:bodyPr/>
                    <a:lstStyle/>
                    <a:p>
                      <a:pPr algn="l" fontAlgn="ctr"/>
                      <a:r>
                        <a:rPr lang="fr-FR" sz="1200" b="0" i="0" u="none" strike="noStrike" dirty="0">
                          <a:solidFill>
                            <a:srgbClr val="000000"/>
                          </a:solidFill>
                          <a:effectLst/>
                          <a:latin typeface="Calibri" panose="020F0502020204030204" pitchFamily="34" charset="0"/>
                        </a:rPr>
                        <a:t>Arrêt de travail</a:t>
                      </a:r>
                    </a:p>
                  </a:txBody>
                  <a:tcPr marL="9525" marR="9525" marT="9525" marB="0" anchor="ctr">
                    <a:lnL>
                      <a:noFill/>
                    </a:lnL>
                    <a:lnR>
                      <a:noFill/>
                    </a:lnR>
                    <a:lnT>
                      <a:noFill/>
                    </a:lnT>
                    <a:lnB>
                      <a:noFill/>
                    </a:lnB>
                  </a:tcPr>
                </a:tc>
                <a:tc hMerge="1">
                  <a:txBody>
                    <a:bodyPr/>
                    <a:lstStyle/>
                    <a:p>
                      <a:endParaRPr lang="fr-FR"/>
                    </a:p>
                  </a:txBody>
                  <a:tcPr/>
                </a:tc>
                <a:tc>
                  <a:txBody>
                    <a:bodyPr/>
                    <a:lstStyle/>
                    <a:p>
                      <a:pPr algn="l" fontAlgn="ctr"/>
                      <a:endParaRPr lang="fr-FR"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l" fontAlgn="ctr"/>
                      <a:endParaRPr lang="fr-FR" sz="11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l" fontAlgn="ctr"/>
                      <a:endParaRPr lang="fr-FR" sz="1100" b="0" i="0" u="none" strike="noStrike" dirty="0">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extLst>
                  <a:ext uri="{0D108BD9-81ED-4DB2-BD59-A6C34878D82A}">
                    <a16:rowId xmlns:a16="http://schemas.microsoft.com/office/drawing/2014/main" val="936184548"/>
                  </a:ext>
                </a:extLst>
              </a:tr>
            </a:tbl>
          </a:graphicData>
        </a:graphic>
      </p:graphicFrame>
    </p:spTree>
    <p:extLst>
      <p:ext uri="{BB962C8B-B14F-4D97-AF65-F5344CB8AC3E}">
        <p14:creationId xmlns:p14="http://schemas.microsoft.com/office/powerpoint/2010/main" val="340659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par>
                                <p:cTn id="19" presetID="10"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8477F06-3F11-455D-B446-C7FB17A5E7E1}"/>
              </a:ext>
            </a:extLst>
          </p:cNvPr>
          <p:cNvSpPr>
            <a:spLocks noGrp="1"/>
          </p:cNvSpPr>
          <p:nvPr>
            <p:ph type="title"/>
          </p:nvPr>
        </p:nvSpPr>
        <p:spPr>
          <a:xfrm>
            <a:off x="4691192" y="1011128"/>
            <a:ext cx="9429149" cy="515319"/>
          </a:xfrm>
        </p:spPr>
        <p:txBody>
          <a:bodyPr>
            <a:normAutofit fontScale="90000"/>
          </a:bodyPr>
          <a:lstStyle/>
          <a:p>
            <a:r>
              <a:rPr lang="fr-FR" dirty="0" smtClean="0"/>
              <a:t>Focus sur le dernier jour de </a:t>
            </a:r>
            <a:r>
              <a:rPr lang="fr-FR" dirty="0"/>
              <a:t>travail DJT</a:t>
            </a:r>
            <a:br>
              <a:rPr lang="fr-FR" dirty="0"/>
            </a:br>
            <a:r>
              <a:rPr lang="fr-FR" dirty="0"/>
              <a:t>Paternité ou accueil de l’enfant</a:t>
            </a:r>
            <a:br>
              <a:rPr lang="fr-FR" dirty="0"/>
            </a:br>
            <a:endParaRPr lang="fr-FR" dirty="0">
              <a:latin typeface="Montserrat Classic"/>
            </a:endParaRPr>
          </a:p>
        </p:txBody>
      </p:sp>
      <p:sp>
        <p:nvSpPr>
          <p:cNvPr id="5" name="Espace réservé du numéro de diapositive 4">
            <a:extLst>
              <a:ext uri="{FF2B5EF4-FFF2-40B4-BE49-F238E27FC236}">
                <a16:creationId xmlns:a16="http://schemas.microsoft.com/office/drawing/2014/main" id="{2613AC20-ADAC-4CF5-98EA-D06C1E6FE739}"/>
              </a:ext>
            </a:extLst>
          </p:cNvPr>
          <p:cNvSpPr>
            <a:spLocks noGrp="1"/>
          </p:cNvSpPr>
          <p:nvPr>
            <p:ph type="sldNum" sz="quarter" idx="12"/>
          </p:nvPr>
        </p:nvSpPr>
        <p:spPr/>
        <p:txBody>
          <a:bodyPr/>
          <a:lstStyle/>
          <a:p>
            <a:fld id="{A26E8B59-5CF2-4813-AAE7-227B98FBFEF3}" type="slidenum">
              <a:rPr lang="fr-FR" smtClean="0">
                <a:latin typeface="Montserrat Classic"/>
              </a:rPr>
              <a:t>17</a:t>
            </a:fld>
            <a:endParaRPr lang="fr-FR">
              <a:latin typeface="Montserrat Classic"/>
            </a:endParaRPr>
          </a:p>
        </p:txBody>
      </p:sp>
      <p:sp>
        <p:nvSpPr>
          <p:cNvPr id="4" name="Rectangle 3"/>
          <p:cNvSpPr/>
          <p:nvPr/>
        </p:nvSpPr>
        <p:spPr>
          <a:xfrm>
            <a:off x="4284033" y="2073746"/>
            <a:ext cx="740334" cy="13771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6" name="Connecteur droit 5"/>
          <p:cNvCxnSpPr/>
          <p:nvPr/>
        </p:nvCxnSpPr>
        <p:spPr>
          <a:xfrm>
            <a:off x="5900925" y="1609595"/>
            <a:ext cx="13106" cy="3021120"/>
          </a:xfrm>
          <a:prstGeom prst="line">
            <a:avLst/>
          </a:prstGeom>
        </p:spPr>
        <p:style>
          <a:lnRef idx="1">
            <a:schemeClr val="dk1"/>
          </a:lnRef>
          <a:fillRef idx="0">
            <a:schemeClr val="dk1"/>
          </a:fillRef>
          <a:effectRef idx="0">
            <a:schemeClr val="dk1"/>
          </a:effectRef>
          <a:fontRef idx="minor">
            <a:schemeClr val="tx1"/>
          </a:fontRef>
        </p:style>
      </p:cxnSp>
      <p:sp>
        <p:nvSpPr>
          <p:cNvPr id="7" name="ZoneTexte 6"/>
          <p:cNvSpPr txBox="1"/>
          <p:nvPr/>
        </p:nvSpPr>
        <p:spPr>
          <a:xfrm>
            <a:off x="642187" y="1612109"/>
            <a:ext cx="4937760" cy="1200329"/>
          </a:xfrm>
          <a:prstGeom prst="rect">
            <a:avLst/>
          </a:prstGeom>
          <a:noFill/>
        </p:spPr>
        <p:txBody>
          <a:bodyPr wrap="square" rtlCol="0">
            <a:spAutoFit/>
          </a:bodyPr>
          <a:lstStyle/>
          <a:p>
            <a:pPr>
              <a:buFont typeface="Wingdings" panose="05000000000000000000" pitchFamily="2" charset="2"/>
              <a:buChar char="Ø"/>
            </a:pPr>
            <a:r>
              <a:rPr lang="fr-FR" dirty="0" smtClean="0"/>
              <a:t> Un </a:t>
            </a:r>
            <a:r>
              <a:rPr lang="fr-FR" dirty="0"/>
              <a:t>congé </a:t>
            </a:r>
            <a:r>
              <a:rPr lang="fr-FR" dirty="0" smtClean="0"/>
              <a:t>de naissance employeur se termine un samedi.</a:t>
            </a:r>
            <a:endParaRPr lang="fr-FR" dirty="0"/>
          </a:p>
          <a:p>
            <a:r>
              <a:rPr lang="fr-FR" b="1" dirty="0" smtClean="0">
                <a:solidFill>
                  <a:schemeClr val="accent4"/>
                </a:solidFill>
              </a:rPr>
              <a:t>DJT </a:t>
            </a:r>
            <a:r>
              <a:rPr lang="fr-FR" b="1" dirty="0">
                <a:solidFill>
                  <a:schemeClr val="accent4"/>
                </a:solidFill>
              </a:rPr>
              <a:t>= la veille du congé de paternité , soit le </a:t>
            </a:r>
            <a:r>
              <a:rPr lang="fr-FR" b="1" dirty="0" smtClean="0">
                <a:solidFill>
                  <a:schemeClr val="accent4"/>
                </a:solidFill>
              </a:rPr>
              <a:t>samedi 16</a:t>
            </a:r>
            <a:endParaRPr lang="fr-FR" b="1" dirty="0">
              <a:solidFill>
                <a:schemeClr val="accent4"/>
              </a:solidFill>
            </a:endParaRPr>
          </a:p>
        </p:txBody>
      </p:sp>
      <p:sp>
        <p:nvSpPr>
          <p:cNvPr id="8" name="ZoneTexte 7"/>
          <p:cNvSpPr txBox="1"/>
          <p:nvPr/>
        </p:nvSpPr>
        <p:spPr>
          <a:xfrm>
            <a:off x="6192073" y="1604440"/>
            <a:ext cx="5575364" cy="923330"/>
          </a:xfrm>
          <a:prstGeom prst="rect">
            <a:avLst/>
          </a:prstGeom>
          <a:noFill/>
        </p:spPr>
        <p:txBody>
          <a:bodyPr wrap="square" rtlCol="0">
            <a:spAutoFit/>
          </a:bodyPr>
          <a:lstStyle/>
          <a:p>
            <a:pPr>
              <a:buFont typeface="Wingdings" panose="05000000000000000000" pitchFamily="2" charset="2"/>
              <a:buChar char="Ø"/>
            </a:pPr>
            <a:r>
              <a:rPr lang="fr-FR" dirty="0" smtClean="0"/>
              <a:t> Un </a:t>
            </a:r>
            <a:r>
              <a:rPr lang="fr-FR" dirty="0"/>
              <a:t>congé de naissance employeur </a:t>
            </a:r>
            <a:r>
              <a:rPr lang="fr-FR" dirty="0" smtClean="0"/>
              <a:t>commence un vendredi.</a:t>
            </a:r>
            <a:endParaRPr lang="fr-FR" dirty="0"/>
          </a:p>
          <a:p>
            <a:r>
              <a:rPr lang="fr-FR" b="1" dirty="0" smtClean="0">
                <a:solidFill>
                  <a:schemeClr val="accent4"/>
                </a:solidFill>
              </a:rPr>
              <a:t>DJT </a:t>
            </a:r>
            <a:r>
              <a:rPr lang="fr-FR" b="1" dirty="0">
                <a:solidFill>
                  <a:schemeClr val="accent4"/>
                </a:solidFill>
              </a:rPr>
              <a:t>= la veille du congé de paternité , soit le </a:t>
            </a:r>
            <a:r>
              <a:rPr lang="fr-FR" b="1" dirty="0" smtClean="0">
                <a:solidFill>
                  <a:schemeClr val="accent4"/>
                </a:solidFill>
              </a:rPr>
              <a:t>lundi 18</a:t>
            </a:r>
            <a:endParaRPr lang="fr-FR" b="1" dirty="0">
              <a:solidFill>
                <a:schemeClr val="accent4"/>
              </a:solidFill>
            </a:endParaRPr>
          </a:p>
        </p:txBody>
      </p:sp>
      <p:graphicFrame>
        <p:nvGraphicFramePr>
          <p:cNvPr id="9" name="Tableau 8"/>
          <p:cNvGraphicFramePr>
            <a:graphicFrameLocks noGrp="1"/>
          </p:cNvGraphicFramePr>
          <p:nvPr>
            <p:extLst/>
          </p:nvPr>
        </p:nvGraphicFramePr>
        <p:xfrm>
          <a:off x="50790" y="2929241"/>
          <a:ext cx="5750829" cy="1701474"/>
        </p:xfrm>
        <a:graphic>
          <a:graphicData uri="http://schemas.openxmlformats.org/drawingml/2006/table">
            <a:tbl>
              <a:tblPr/>
              <a:tblGrid>
                <a:gridCol w="821547">
                  <a:extLst>
                    <a:ext uri="{9D8B030D-6E8A-4147-A177-3AD203B41FA5}">
                      <a16:colId xmlns:a16="http://schemas.microsoft.com/office/drawing/2014/main" val="2627729254"/>
                    </a:ext>
                  </a:extLst>
                </a:gridCol>
                <a:gridCol w="821547">
                  <a:extLst>
                    <a:ext uri="{9D8B030D-6E8A-4147-A177-3AD203B41FA5}">
                      <a16:colId xmlns:a16="http://schemas.microsoft.com/office/drawing/2014/main" val="340496335"/>
                    </a:ext>
                  </a:extLst>
                </a:gridCol>
                <a:gridCol w="821547">
                  <a:extLst>
                    <a:ext uri="{9D8B030D-6E8A-4147-A177-3AD203B41FA5}">
                      <a16:colId xmlns:a16="http://schemas.microsoft.com/office/drawing/2014/main" val="3363125221"/>
                    </a:ext>
                  </a:extLst>
                </a:gridCol>
                <a:gridCol w="821547">
                  <a:extLst>
                    <a:ext uri="{9D8B030D-6E8A-4147-A177-3AD203B41FA5}">
                      <a16:colId xmlns:a16="http://schemas.microsoft.com/office/drawing/2014/main" val="3092298330"/>
                    </a:ext>
                  </a:extLst>
                </a:gridCol>
                <a:gridCol w="821547">
                  <a:extLst>
                    <a:ext uri="{9D8B030D-6E8A-4147-A177-3AD203B41FA5}">
                      <a16:colId xmlns:a16="http://schemas.microsoft.com/office/drawing/2014/main" val="1945730851"/>
                    </a:ext>
                  </a:extLst>
                </a:gridCol>
                <a:gridCol w="821547">
                  <a:extLst>
                    <a:ext uri="{9D8B030D-6E8A-4147-A177-3AD203B41FA5}">
                      <a16:colId xmlns:a16="http://schemas.microsoft.com/office/drawing/2014/main" val="3287803212"/>
                    </a:ext>
                  </a:extLst>
                </a:gridCol>
                <a:gridCol w="821547">
                  <a:extLst>
                    <a:ext uri="{9D8B030D-6E8A-4147-A177-3AD203B41FA5}">
                      <a16:colId xmlns:a16="http://schemas.microsoft.com/office/drawing/2014/main" val="110766425"/>
                    </a:ext>
                  </a:extLst>
                </a:gridCol>
              </a:tblGrid>
              <a:tr h="283579">
                <a:tc>
                  <a:txBody>
                    <a:bodyPr/>
                    <a:lstStyle/>
                    <a:p>
                      <a:pPr algn="ctr" fontAlgn="b"/>
                      <a:r>
                        <a:rPr lang="fr-FR" sz="1100" b="0" i="0" u="none" strike="noStrike">
                          <a:solidFill>
                            <a:srgbClr val="000000"/>
                          </a:solidFill>
                          <a:effectLst/>
                          <a:latin typeface="Calibri" panose="020F0502020204030204" pitchFamily="34" charset="0"/>
                        </a:rPr>
                        <a:t>LUN</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fr-FR" sz="1100" b="0" i="0" u="none" strike="noStrike">
                          <a:solidFill>
                            <a:srgbClr val="000000"/>
                          </a:solidFill>
                          <a:effectLst/>
                          <a:latin typeface="Calibri" panose="020F0502020204030204" pitchFamily="34" charset="0"/>
                        </a:rPr>
                        <a:t>MAR</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fr-FR" sz="1100" b="0" i="0" u="none" strike="noStrike">
                          <a:solidFill>
                            <a:srgbClr val="000000"/>
                          </a:solidFill>
                          <a:effectLst/>
                          <a:latin typeface="Calibri" panose="020F0502020204030204" pitchFamily="34" charset="0"/>
                        </a:rPr>
                        <a:t>MER</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fr-FR" sz="1100" b="0" i="0" u="none" strike="noStrike">
                          <a:solidFill>
                            <a:srgbClr val="000000"/>
                          </a:solidFill>
                          <a:effectLst/>
                          <a:latin typeface="Calibri" panose="020F0502020204030204" pitchFamily="34" charset="0"/>
                        </a:rPr>
                        <a:t>JEU</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fr-FR" sz="1100" b="0" i="0" u="none" strike="noStrike">
                          <a:solidFill>
                            <a:srgbClr val="000000"/>
                          </a:solidFill>
                          <a:effectLst/>
                          <a:latin typeface="Calibri" panose="020F0502020204030204" pitchFamily="34" charset="0"/>
                        </a:rPr>
                        <a:t>VEN</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fr-FR" sz="1100" b="0" i="0" u="none" strike="noStrike" dirty="0">
                          <a:solidFill>
                            <a:srgbClr val="000000"/>
                          </a:solidFill>
                          <a:effectLst/>
                          <a:latin typeface="Calibri" panose="020F0502020204030204" pitchFamily="34" charset="0"/>
                        </a:rPr>
                        <a:t>SAM</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fr-FR" sz="1100" b="0" i="0" u="none" strike="noStrike">
                          <a:solidFill>
                            <a:srgbClr val="000000"/>
                          </a:solidFill>
                          <a:effectLst/>
                          <a:latin typeface="Calibri" panose="020F0502020204030204" pitchFamily="34" charset="0"/>
                        </a:rPr>
                        <a:t>DIM</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99375354"/>
                  </a:ext>
                </a:extLst>
              </a:tr>
              <a:tr h="283579">
                <a:tc>
                  <a:txBody>
                    <a:bodyPr/>
                    <a:lstStyle/>
                    <a:p>
                      <a:pPr algn="ctr" fontAlgn="b"/>
                      <a:r>
                        <a:rPr lang="fr-FR" sz="1100" b="1" i="0" u="none" strike="noStrike">
                          <a:solidFill>
                            <a:srgbClr val="000000"/>
                          </a:solidFill>
                          <a:effectLst/>
                          <a:latin typeface="Calibri" panose="020F0502020204030204" pitchFamily="34" charset="0"/>
                        </a:rPr>
                        <a:t>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100" b="1" i="0" u="none" strike="noStrike">
                          <a:solidFill>
                            <a:srgbClr val="000000"/>
                          </a:solidFill>
                          <a:effectLst/>
                          <a:latin typeface="Calibri" panose="020F0502020204030204" pitchFamily="34" charset="0"/>
                        </a:rPr>
                        <a:t>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100" b="1" i="0" u="none" strike="noStrike">
                          <a:solidFill>
                            <a:srgbClr val="000000"/>
                          </a:solidFill>
                          <a:effectLst/>
                          <a:latin typeface="Calibri" panose="020F0502020204030204" pitchFamily="34" charset="0"/>
                        </a:rPr>
                        <a:t>13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100" b="1" i="0" u="none" strike="noStrike">
                          <a:solidFill>
                            <a:srgbClr val="000000"/>
                          </a:solidFill>
                          <a:effectLst/>
                          <a:latin typeface="Calibri" panose="020F0502020204030204" pitchFamily="34" charset="0"/>
                        </a:rPr>
                        <a:t>14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6600"/>
                    </a:solidFill>
                  </a:tcPr>
                </a:tc>
                <a:tc>
                  <a:txBody>
                    <a:bodyPr/>
                    <a:lstStyle/>
                    <a:p>
                      <a:pPr algn="ctr" fontAlgn="b"/>
                      <a:r>
                        <a:rPr lang="fr-FR" sz="1100" b="1" i="0" u="none" strike="noStrike">
                          <a:solidFill>
                            <a:srgbClr val="000000"/>
                          </a:solidFill>
                          <a:effectLst/>
                          <a:latin typeface="Calibri" panose="020F0502020204030204" pitchFamily="34" charset="0"/>
                        </a:rPr>
                        <a:t>15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6600"/>
                    </a:solidFill>
                  </a:tcPr>
                </a:tc>
                <a:tc>
                  <a:txBody>
                    <a:bodyPr/>
                    <a:lstStyle/>
                    <a:p>
                      <a:pPr algn="ctr" fontAlgn="b"/>
                      <a:r>
                        <a:rPr lang="fr-FR" sz="1100" b="1" i="0" u="none" strike="noStrike">
                          <a:solidFill>
                            <a:srgbClr val="000000"/>
                          </a:solidFill>
                          <a:effectLst/>
                          <a:latin typeface="Calibri" panose="020F0502020204030204" pitchFamily="34" charset="0"/>
                        </a:rPr>
                        <a:t>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6600"/>
                    </a:solidFill>
                  </a:tcPr>
                </a:tc>
                <a:tc>
                  <a:txBody>
                    <a:bodyPr/>
                    <a:lstStyle/>
                    <a:p>
                      <a:pPr algn="ctr" fontAlgn="b"/>
                      <a:r>
                        <a:rPr lang="fr-FR" sz="1100" b="1" i="0" u="none" strike="noStrike">
                          <a:solidFill>
                            <a:srgbClr val="000000"/>
                          </a:solidFill>
                          <a:effectLst/>
                          <a:latin typeface="Calibri" panose="020F0502020204030204" pitchFamily="34" charset="0"/>
                        </a:rPr>
                        <a:t>17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1869B"/>
                    </a:solidFill>
                  </a:tcPr>
                </a:tc>
                <a:extLst>
                  <a:ext uri="{0D108BD9-81ED-4DB2-BD59-A6C34878D82A}">
                    <a16:rowId xmlns:a16="http://schemas.microsoft.com/office/drawing/2014/main" val="3980429139"/>
                  </a:ext>
                </a:extLst>
              </a:tr>
              <a:tr h="283579">
                <a:tc>
                  <a:txBody>
                    <a:bodyPr/>
                    <a:lstStyle/>
                    <a:p>
                      <a:pPr algn="ctr" fontAlgn="b"/>
                      <a:r>
                        <a:rPr lang="fr-FR" sz="1100" b="1" i="0" u="none" strike="noStrike">
                          <a:solidFill>
                            <a:srgbClr val="000000"/>
                          </a:solidFill>
                          <a:effectLst/>
                          <a:latin typeface="Calibri" panose="020F0502020204030204" pitchFamily="34" charset="0"/>
                        </a:rPr>
                        <a:t>18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1869B"/>
                    </a:solidFill>
                  </a:tcPr>
                </a:tc>
                <a:tc>
                  <a:txBody>
                    <a:bodyPr/>
                    <a:lstStyle/>
                    <a:p>
                      <a:pPr algn="ctr" fontAlgn="b"/>
                      <a:r>
                        <a:rPr lang="fr-FR" sz="1100" b="1" i="0" u="none" strike="noStrike">
                          <a:solidFill>
                            <a:srgbClr val="000000"/>
                          </a:solidFill>
                          <a:effectLst/>
                          <a:latin typeface="Calibri" panose="020F0502020204030204" pitchFamily="34" charset="0"/>
                        </a:rPr>
                        <a:t>19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1869B"/>
                    </a:solidFill>
                  </a:tcPr>
                </a:tc>
                <a:tc>
                  <a:txBody>
                    <a:bodyPr/>
                    <a:lstStyle/>
                    <a:p>
                      <a:pPr algn="ctr" fontAlgn="b"/>
                      <a:r>
                        <a:rPr lang="fr-FR" sz="1100" b="1" i="0" u="none" strike="noStrike">
                          <a:solidFill>
                            <a:srgbClr val="000000"/>
                          </a:solidFill>
                          <a:effectLst/>
                          <a:latin typeface="Calibri" panose="020F0502020204030204" pitchFamily="34" charset="0"/>
                        </a:rPr>
                        <a:t>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1869B"/>
                    </a:solidFill>
                  </a:tcPr>
                </a:tc>
                <a:tc>
                  <a:txBody>
                    <a:bodyPr/>
                    <a:lstStyle/>
                    <a:p>
                      <a:pPr algn="ctr" fontAlgn="b"/>
                      <a:r>
                        <a:rPr lang="fr-FR" sz="1100" b="1" i="0" u="none" strike="noStrike">
                          <a:solidFill>
                            <a:srgbClr val="000000"/>
                          </a:solidFill>
                          <a:effectLst/>
                          <a:latin typeface="Calibri" panose="020F0502020204030204" pitchFamily="34" charset="0"/>
                        </a:rPr>
                        <a:t>21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1869B"/>
                    </a:solidFill>
                  </a:tcPr>
                </a:tc>
                <a:tc>
                  <a:txBody>
                    <a:bodyPr/>
                    <a:lstStyle/>
                    <a:p>
                      <a:pPr algn="ctr" fontAlgn="b"/>
                      <a:r>
                        <a:rPr lang="fr-FR" sz="1100" b="1" i="0" u="none" strike="noStrike">
                          <a:solidFill>
                            <a:srgbClr val="000000"/>
                          </a:solidFill>
                          <a:effectLst/>
                          <a:latin typeface="Calibri" panose="020F0502020204030204" pitchFamily="34" charset="0"/>
                        </a:rPr>
                        <a:t>22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100" b="1" i="0" u="none" strike="noStrike">
                          <a:solidFill>
                            <a:srgbClr val="000000"/>
                          </a:solidFill>
                          <a:effectLst/>
                          <a:latin typeface="Calibri" panose="020F0502020204030204" pitchFamily="34" charset="0"/>
                        </a:rPr>
                        <a:t>23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100" b="1" i="0" u="none" strike="noStrike">
                          <a:solidFill>
                            <a:srgbClr val="000000"/>
                          </a:solidFill>
                          <a:effectLst/>
                          <a:latin typeface="Calibri" panose="020F0502020204030204" pitchFamily="34" charset="0"/>
                        </a:rPr>
                        <a:t>24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12562423"/>
                  </a:ext>
                </a:extLst>
              </a:tr>
              <a:tr h="283579">
                <a:tc>
                  <a:txBody>
                    <a:bodyPr/>
                    <a:lstStyle/>
                    <a:p>
                      <a:pPr algn="ctr" fontAlgn="b"/>
                      <a:endParaRPr lang="fr-FR" sz="1100" b="1"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fr-FR" sz="1100" b="1"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fr-FR" sz="1100" b="1"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fr-FR" sz="1100" b="1"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fr-FR" sz="1100" b="1" i="0" u="none" strike="noStrike">
                        <a:solidFill>
                          <a:srgbClr val="000000"/>
                        </a:solidFill>
                        <a:effectLst/>
                        <a:latin typeface="Calibri" panose="020F0502020204030204" pitchFamily="34" charset="0"/>
                      </a:endParaRP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fr-FR" sz="1100" b="1" i="0" u="none" strike="noStrike">
                          <a:solidFill>
                            <a:srgbClr val="000000"/>
                          </a:solidFill>
                          <a:effectLst/>
                          <a:latin typeface="Calibri" panose="020F0502020204030204" pitchFamily="34" charset="0"/>
                        </a:rPr>
                        <a:t>DJT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fr-FR" sz="1100" b="1" i="0" u="none" strike="noStrike">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418110649"/>
                  </a:ext>
                </a:extLst>
              </a:tr>
              <a:tr h="283579">
                <a:tc>
                  <a:txBody>
                    <a:bodyPr/>
                    <a:lstStyle/>
                    <a:p>
                      <a:pPr algn="ctr" fontAlgn="b"/>
                      <a:r>
                        <a:rPr lang="fr-FR"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31869B"/>
                    </a:solidFill>
                  </a:tcPr>
                </a:tc>
                <a:tc gridSpan="5">
                  <a:txBody>
                    <a:bodyPr/>
                    <a:lstStyle/>
                    <a:p>
                      <a:pPr algn="l" fontAlgn="b"/>
                      <a:r>
                        <a:rPr lang="fr-FR" sz="1200" b="0" i="0" u="none" strike="noStrike">
                          <a:solidFill>
                            <a:srgbClr val="000000"/>
                          </a:solidFill>
                          <a:effectLst/>
                          <a:latin typeface="Calibri" panose="020F0502020204030204" pitchFamily="34" charset="0"/>
                        </a:rPr>
                        <a:t>Congé paternité (indemnisé par l'Assurance Maladie)</a:t>
                      </a:r>
                    </a:p>
                  </a:txBody>
                  <a:tcPr marL="9525" marR="9525" marT="9525" marB="0" anchor="b">
                    <a:lnL>
                      <a:noFill/>
                    </a:lnL>
                    <a:lnR>
                      <a:noFill/>
                    </a:lnR>
                    <a:lnT>
                      <a:noFill/>
                    </a:lnT>
                    <a:lnB>
                      <a:noFill/>
                    </a:lnB>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a:txBody>
                    <a:bodyPr/>
                    <a:lstStyle/>
                    <a:p>
                      <a:pPr algn="ctr" fontAlgn="b"/>
                      <a:endParaRPr lang="fr-FR"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2413037178"/>
                  </a:ext>
                </a:extLst>
              </a:tr>
              <a:tr h="283579">
                <a:tc>
                  <a:txBody>
                    <a:bodyPr/>
                    <a:lstStyle/>
                    <a:p>
                      <a:pPr algn="ctr" fontAlgn="b"/>
                      <a:r>
                        <a:rPr lang="fr-FR"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6600"/>
                    </a:solidFill>
                  </a:tcPr>
                </a:tc>
                <a:tc gridSpan="3">
                  <a:txBody>
                    <a:bodyPr/>
                    <a:lstStyle/>
                    <a:p>
                      <a:pPr algn="l" fontAlgn="b"/>
                      <a:r>
                        <a:rPr lang="fr-FR" sz="1200" b="0" i="0" u="none" strike="noStrike" dirty="0">
                          <a:solidFill>
                            <a:srgbClr val="000000"/>
                          </a:solidFill>
                          <a:effectLst/>
                          <a:latin typeface="Calibri" panose="020F0502020204030204" pitchFamily="34" charset="0"/>
                        </a:rPr>
                        <a:t>Congé de naissance employeur</a:t>
                      </a:r>
                    </a:p>
                  </a:txBody>
                  <a:tcPr marL="9525" marR="9525" marT="9525" marB="0" anchor="b">
                    <a:lnL>
                      <a:noFill/>
                    </a:lnL>
                    <a:lnR>
                      <a:noFill/>
                    </a:lnR>
                    <a:lnT>
                      <a:noFill/>
                    </a:lnT>
                    <a:lnB>
                      <a:noFill/>
                    </a:lnB>
                  </a:tcPr>
                </a:tc>
                <a:tc hMerge="1">
                  <a:txBody>
                    <a:bodyPr/>
                    <a:lstStyle/>
                    <a:p>
                      <a:endParaRPr lang="fr-FR"/>
                    </a:p>
                  </a:txBody>
                  <a:tcPr/>
                </a:tc>
                <a:tc hMerge="1">
                  <a:txBody>
                    <a:bodyPr/>
                    <a:lstStyle/>
                    <a:p>
                      <a:endParaRPr lang="fr-FR"/>
                    </a:p>
                  </a:txBody>
                  <a:tcPr/>
                </a:tc>
                <a:tc>
                  <a:txBody>
                    <a:bodyPr/>
                    <a:lstStyle/>
                    <a:p>
                      <a:pPr algn="ctr" fontAlgn="b"/>
                      <a:endParaRPr lang="fr-FR"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ctr" fontAlgn="b"/>
                      <a:endParaRPr lang="fr-FR" sz="11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ctr" fontAlgn="b"/>
                      <a:endParaRPr lang="fr-FR" sz="11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409804735"/>
                  </a:ext>
                </a:extLst>
              </a:tr>
            </a:tbl>
          </a:graphicData>
        </a:graphic>
      </p:graphicFrame>
      <p:graphicFrame>
        <p:nvGraphicFramePr>
          <p:cNvPr id="10" name="Tableau 9"/>
          <p:cNvGraphicFramePr>
            <a:graphicFrameLocks noGrp="1"/>
          </p:cNvGraphicFramePr>
          <p:nvPr>
            <p:extLst/>
          </p:nvPr>
        </p:nvGraphicFramePr>
        <p:xfrm>
          <a:off x="6056274" y="3031873"/>
          <a:ext cx="5941285" cy="1598842"/>
        </p:xfrm>
        <a:graphic>
          <a:graphicData uri="http://schemas.openxmlformats.org/drawingml/2006/table">
            <a:tbl>
              <a:tblPr/>
              <a:tblGrid>
                <a:gridCol w="848755">
                  <a:extLst>
                    <a:ext uri="{9D8B030D-6E8A-4147-A177-3AD203B41FA5}">
                      <a16:colId xmlns:a16="http://schemas.microsoft.com/office/drawing/2014/main" val="1982891353"/>
                    </a:ext>
                  </a:extLst>
                </a:gridCol>
                <a:gridCol w="848755">
                  <a:extLst>
                    <a:ext uri="{9D8B030D-6E8A-4147-A177-3AD203B41FA5}">
                      <a16:colId xmlns:a16="http://schemas.microsoft.com/office/drawing/2014/main" val="4030676004"/>
                    </a:ext>
                  </a:extLst>
                </a:gridCol>
                <a:gridCol w="848755">
                  <a:extLst>
                    <a:ext uri="{9D8B030D-6E8A-4147-A177-3AD203B41FA5}">
                      <a16:colId xmlns:a16="http://schemas.microsoft.com/office/drawing/2014/main" val="1305948968"/>
                    </a:ext>
                  </a:extLst>
                </a:gridCol>
                <a:gridCol w="848755">
                  <a:extLst>
                    <a:ext uri="{9D8B030D-6E8A-4147-A177-3AD203B41FA5}">
                      <a16:colId xmlns:a16="http://schemas.microsoft.com/office/drawing/2014/main" val="3796791013"/>
                    </a:ext>
                  </a:extLst>
                </a:gridCol>
                <a:gridCol w="848755">
                  <a:extLst>
                    <a:ext uri="{9D8B030D-6E8A-4147-A177-3AD203B41FA5}">
                      <a16:colId xmlns:a16="http://schemas.microsoft.com/office/drawing/2014/main" val="2820148739"/>
                    </a:ext>
                  </a:extLst>
                </a:gridCol>
                <a:gridCol w="848755">
                  <a:extLst>
                    <a:ext uri="{9D8B030D-6E8A-4147-A177-3AD203B41FA5}">
                      <a16:colId xmlns:a16="http://schemas.microsoft.com/office/drawing/2014/main" val="3611178006"/>
                    </a:ext>
                  </a:extLst>
                </a:gridCol>
                <a:gridCol w="848755">
                  <a:extLst>
                    <a:ext uri="{9D8B030D-6E8A-4147-A177-3AD203B41FA5}">
                      <a16:colId xmlns:a16="http://schemas.microsoft.com/office/drawing/2014/main" val="2893294430"/>
                    </a:ext>
                  </a:extLst>
                </a:gridCol>
              </a:tblGrid>
              <a:tr h="228406">
                <a:tc>
                  <a:txBody>
                    <a:bodyPr/>
                    <a:lstStyle/>
                    <a:p>
                      <a:pPr algn="ctr" fontAlgn="b"/>
                      <a:r>
                        <a:rPr lang="fr-FR" sz="1100" b="0" i="0" u="none" strike="noStrike">
                          <a:solidFill>
                            <a:srgbClr val="000000"/>
                          </a:solidFill>
                          <a:effectLst/>
                          <a:latin typeface="Calibri" panose="020F0502020204030204" pitchFamily="34" charset="0"/>
                        </a:rPr>
                        <a:t>LUN</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fr-FR" sz="1100" b="0" i="0" u="none" strike="noStrike">
                          <a:solidFill>
                            <a:srgbClr val="000000"/>
                          </a:solidFill>
                          <a:effectLst/>
                          <a:latin typeface="Calibri" panose="020F0502020204030204" pitchFamily="34" charset="0"/>
                        </a:rPr>
                        <a:t>MAR</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fr-FR" sz="1100" b="0" i="0" u="none" strike="noStrike">
                          <a:solidFill>
                            <a:srgbClr val="000000"/>
                          </a:solidFill>
                          <a:effectLst/>
                          <a:latin typeface="Calibri" panose="020F0502020204030204" pitchFamily="34" charset="0"/>
                        </a:rPr>
                        <a:t>MER</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fr-FR" sz="1100" b="0" i="0" u="none" strike="noStrike">
                          <a:solidFill>
                            <a:srgbClr val="000000"/>
                          </a:solidFill>
                          <a:effectLst/>
                          <a:latin typeface="Calibri" panose="020F0502020204030204" pitchFamily="34" charset="0"/>
                        </a:rPr>
                        <a:t>JEU</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fr-FR" sz="1100" b="0" i="0" u="none" strike="noStrike">
                          <a:solidFill>
                            <a:srgbClr val="000000"/>
                          </a:solidFill>
                          <a:effectLst/>
                          <a:latin typeface="Calibri" panose="020F0502020204030204" pitchFamily="34" charset="0"/>
                        </a:rPr>
                        <a:t>VEN</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fr-FR" sz="1100" b="0" i="0" u="none" strike="noStrike">
                          <a:solidFill>
                            <a:srgbClr val="000000"/>
                          </a:solidFill>
                          <a:effectLst/>
                          <a:latin typeface="Calibri" panose="020F0502020204030204" pitchFamily="34" charset="0"/>
                        </a:rPr>
                        <a:t>SAM</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fr-FR" sz="1100" b="0" i="0" u="none" strike="noStrike">
                          <a:solidFill>
                            <a:srgbClr val="000000"/>
                          </a:solidFill>
                          <a:effectLst/>
                          <a:latin typeface="Calibri" panose="020F0502020204030204" pitchFamily="34" charset="0"/>
                        </a:rPr>
                        <a:t>DIM</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72399765"/>
                  </a:ext>
                </a:extLst>
              </a:tr>
              <a:tr h="228406">
                <a:tc>
                  <a:txBody>
                    <a:bodyPr/>
                    <a:lstStyle/>
                    <a:p>
                      <a:pPr algn="ctr" fontAlgn="b"/>
                      <a:r>
                        <a:rPr lang="fr-FR" sz="1100" b="1" i="0" u="none" strike="noStrike" dirty="0">
                          <a:solidFill>
                            <a:srgbClr val="000000"/>
                          </a:solidFill>
                          <a:effectLst/>
                          <a:latin typeface="Calibri" panose="020F0502020204030204" pitchFamily="34" charset="0"/>
                        </a:rPr>
                        <a:t>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100" b="1" i="0" u="none" strike="noStrike">
                          <a:solidFill>
                            <a:srgbClr val="000000"/>
                          </a:solidFill>
                          <a:effectLst/>
                          <a:latin typeface="Calibri" panose="020F0502020204030204" pitchFamily="34" charset="0"/>
                        </a:rPr>
                        <a:t>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100" b="1" i="0" u="none" strike="noStrike">
                          <a:solidFill>
                            <a:srgbClr val="000000"/>
                          </a:solidFill>
                          <a:effectLst/>
                          <a:latin typeface="Calibri" panose="020F0502020204030204" pitchFamily="34" charset="0"/>
                        </a:rPr>
                        <a:t>13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100" b="1" i="0" u="none" strike="noStrike">
                          <a:solidFill>
                            <a:srgbClr val="000000"/>
                          </a:solidFill>
                          <a:effectLst/>
                          <a:latin typeface="Calibri" panose="020F0502020204030204" pitchFamily="34" charset="0"/>
                        </a:rPr>
                        <a:t>14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100" b="1" i="0" u="none" strike="noStrike">
                          <a:solidFill>
                            <a:srgbClr val="000000"/>
                          </a:solidFill>
                          <a:effectLst/>
                          <a:latin typeface="Calibri" panose="020F0502020204030204" pitchFamily="34" charset="0"/>
                        </a:rPr>
                        <a:t>15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6600"/>
                    </a:solidFill>
                  </a:tcPr>
                </a:tc>
                <a:tc>
                  <a:txBody>
                    <a:bodyPr/>
                    <a:lstStyle/>
                    <a:p>
                      <a:pPr algn="ctr" fontAlgn="b"/>
                      <a:r>
                        <a:rPr lang="fr-FR" sz="1100" b="1" i="0" u="none" strike="noStrike">
                          <a:solidFill>
                            <a:srgbClr val="000000"/>
                          </a:solidFill>
                          <a:effectLst/>
                          <a:latin typeface="Calibri" panose="020F0502020204030204" pitchFamily="34" charset="0"/>
                        </a:rPr>
                        <a:t>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6600"/>
                    </a:solidFill>
                  </a:tcPr>
                </a:tc>
                <a:tc>
                  <a:txBody>
                    <a:bodyPr/>
                    <a:lstStyle/>
                    <a:p>
                      <a:pPr algn="ctr" fontAlgn="b"/>
                      <a:r>
                        <a:rPr lang="fr-FR" sz="1100" b="1" i="0" u="none" strike="noStrike">
                          <a:solidFill>
                            <a:srgbClr val="000000"/>
                          </a:solidFill>
                          <a:effectLst/>
                          <a:latin typeface="Calibri" panose="020F0502020204030204" pitchFamily="34" charset="0"/>
                        </a:rPr>
                        <a:t>17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10836234"/>
                  </a:ext>
                </a:extLst>
              </a:tr>
              <a:tr h="228406">
                <a:tc>
                  <a:txBody>
                    <a:bodyPr/>
                    <a:lstStyle/>
                    <a:p>
                      <a:pPr algn="ctr" fontAlgn="b"/>
                      <a:r>
                        <a:rPr lang="fr-FR" sz="1100" b="1" i="0" u="none" strike="noStrike">
                          <a:solidFill>
                            <a:srgbClr val="000000"/>
                          </a:solidFill>
                          <a:effectLst/>
                          <a:latin typeface="Calibri" panose="020F0502020204030204" pitchFamily="34" charset="0"/>
                        </a:rPr>
                        <a:t>18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6600"/>
                    </a:solidFill>
                  </a:tcPr>
                </a:tc>
                <a:tc>
                  <a:txBody>
                    <a:bodyPr/>
                    <a:lstStyle/>
                    <a:p>
                      <a:pPr algn="ctr" fontAlgn="b"/>
                      <a:r>
                        <a:rPr lang="fr-FR" sz="1100" b="1" i="0" u="none" strike="noStrike">
                          <a:solidFill>
                            <a:srgbClr val="000000"/>
                          </a:solidFill>
                          <a:effectLst/>
                          <a:latin typeface="Calibri" panose="020F0502020204030204" pitchFamily="34" charset="0"/>
                        </a:rPr>
                        <a:t>19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1869B"/>
                    </a:solidFill>
                  </a:tcPr>
                </a:tc>
                <a:tc>
                  <a:txBody>
                    <a:bodyPr/>
                    <a:lstStyle/>
                    <a:p>
                      <a:pPr algn="ctr" fontAlgn="b"/>
                      <a:r>
                        <a:rPr lang="fr-FR" sz="1100" b="1" i="0" u="none" strike="noStrike">
                          <a:solidFill>
                            <a:srgbClr val="000000"/>
                          </a:solidFill>
                          <a:effectLst/>
                          <a:latin typeface="Calibri" panose="020F0502020204030204" pitchFamily="34" charset="0"/>
                        </a:rPr>
                        <a:t>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1869B"/>
                    </a:solidFill>
                  </a:tcPr>
                </a:tc>
                <a:tc>
                  <a:txBody>
                    <a:bodyPr/>
                    <a:lstStyle/>
                    <a:p>
                      <a:pPr algn="ctr" fontAlgn="b"/>
                      <a:r>
                        <a:rPr lang="fr-FR" sz="1100" b="1" i="0" u="none" strike="noStrike">
                          <a:solidFill>
                            <a:srgbClr val="000000"/>
                          </a:solidFill>
                          <a:effectLst/>
                          <a:latin typeface="Calibri" panose="020F0502020204030204" pitchFamily="34" charset="0"/>
                        </a:rPr>
                        <a:t>21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1869B"/>
                    </a:solidFill>
                  </a:tcPr>
                </a:tc>
                <a:tc>
                  <a:txBody>
                    <a:bodyPr/>
                    <a:lstStyle/>
                    <a:p>
                      <a:pPr algn="ctr" fontAlgn="b"/>
                      <a:r>
                        <a:rPr lang="fr-FR" sz="1100" b="1" i="0" u="none" strike="noStrike">
                          <a:solidFill>
                            <a:srgbClr val="000000"/>
                          </a:solidFill>
                          <a:effectLst/>
                          <a:latin typeface="Calibri" panose="020F0502020204030204" pitchFamily="34" charset="0"/>
                        </a:rPr>
                        <a:t>22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1869B"/>
                    </a:solidFill>
                  </a:tcPr>
                </a:tc>
                <a:tc>
                  <a:txBody>
                    <a:bodyPr/>
                    <a:lstStyle/>
                    <a:p>
                      <a:pPr algn="ctr" fontAlgn="b"/>
                      <a:r>
                        <a:rPr lang="fr-FR" sz="1100" b="1" i="0" u="none" strike="noStrike">
                          <a:solidFill>
                            <a:srgbClr val="000000"/>
                          </a:solidFill>
                          <a:effectLst/>
                          <a:latin typeface="Calibri" panose="020F0502020204030204" pitchFamily="34" charset="0"/>
                        </a:rPr>
                        <a:t>23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100" b="1" i="0" u="none" strike="noStrike">
                          <a:solidFill>
                            <a:srgbClr val="000000"/>
                          </a:solidFill>
                          <a:effectLst/>
                          <a:latin typeface="Calibri" panose="020F0502020204030204" pitchFamily="34" charset="0"/>
                        </a:rPr>
                        <a:t>24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13009147"/>
                  </a:ext>
                </a:extLst>
              </a:tr>
              <a:tr h="228406">
                <a:tc>
                  <a:txBody>
                    <a:bodyPr/>
                    <a:lstStyle/>
                    <a:p>
                      <a:pPr algn="ctr" fontAlgn="b"/>
                      <a:r>
                        <a:rPr lang="fr-FR" sz="1100" b="1" i="0" u="none" strike="noStrike">
                          <a:solidFill>
                            <a:srgbClr val="000000"/>
                          </a:solidFill>
                          <a:effectLst/>
                          <a:latin typeface="Calibri" panose="020F0502020204030204" pitchFamily="34" charset="0"/>
                        </a:rPr>
                        <a:t>DJT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fr-FR" sz="1100" b="1" i="0" u="none" strike="noStrike">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fr-FR" sz="1100" b="1"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fr-FR" sz="1100" b="1"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fr-FR" sz="1100" b="1"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fr-FR" sz="1100" b="1"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fr-FR" sz="1100" b="1"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173368469"/>
                  </a:ext>
                </a:extLst>
              </a:tr>
              <a:tr h="228406">
                <a:tc>
                  <a:txBody>
                    <a:bodyPr/>
                    <a:lstStyle/>
                    <a:p>
                      <a:pPr algn="l" fontAlgn="b"/>
                      <a:endParaRPr lang="fr-FR" sz="11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ctr" fontAlgn="b"/>
                      <a:endParaRPr lang="fr-FR"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ctr" fontAlgn="b"/>
                      <a:endParaRPr lang="fr-FR"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ctr" fontAlgn="b"/>
                      <a:endParaRPr lang="fr-FR"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ctr" fontAlgn="b"/>
                      <a:endParaRPr lang="fr-FR"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ctr" fontAlgn="b"/>
                      <a:endParaRPr lang="fr-FR"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2293263210"/>
                  </a:ext>
                </a:extLst>
              </a:tr>
              <a:tr h="228406">
                <a:tc>
                  <a:txBody>
                    <a:bodyPr/>
                    <a:lstStyle/>
                    <a:p>
                      <a:pPr algn="ctr" fontAlgn="b"/>
                      <a:r>
                        <a:rPr lang="fr-FR"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31869B"/>
                    </a:solidFill>
                  </a:tcPr>
                </a:tc>
                <a:tc gridSpan="5">
                  <a:txBody>
                    <a:bodyPr/>
                    <a:lstStyle/>
                    <a:p>
                      <a:pPr algn="l" fontAlgn="b"/>
                      <a:r>
                        <a:rPr lang="fr-FR" sz="1100" b="0" i="0" u="none" strike="noStrike">
                          <a:solidFill>
                            <a:srgbClr val="000000"/>
                          </a:solidFill>
                          <a:effectLst/>
                          <a:latin typeface="Calibri" panose="020F0502020204030204" pitchFamily="34" charset="0"/>
                        </a:rPr>
                        <a:t>Congé paternité (indemnisé par l'Assurance Maladie)</a:t>
                      </a:r>
                    </a:p>
                  </a:txBody>
                  <a:tcPr marL="9525" marR="9525" marT="9525" marB="0" anchor="b">
                    <a:lnL>
                      <a:noFill/>
                    </a:lnL>
                    <a:lnR>
                      <a:noFill/>
                    </a:lnR>
                    <a:lnT>
                      <a:noFill/>
                    </a:lnT>
                    <a:lnB>
                      <a:noFill/>
                    </a:lnB>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a:txBody>
                    <a:bodyPr/>
                    <a:lstStyle/>
                    <a:p>
                      <a:pPr algn="ctr" fontAlgn="b"/>
                      <a:endParaRPr lang="fr-FR"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3015507534"/>
                  </a:ext>
                </a:extLst>
              </a:tr>
              <a:tr h="228406">
                <a:tc>
                  <a:txBody>
                    <a:bodyPr/>
                    <a:lstStyle/>
                    <a:p>
                      <a:pPr algn="ctr" fontAlgn="b"/>
                      <a:r>
                        <a:rPr lang="fr-FR"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6600"/>
                    </a:solidFill>
                  </a:tcPr>
                </a:tc>
                <a:tc gridSpan="3">
                  <a:txBody>
                    <a:bodyPr/>
                    <a:lstStyle/>
                    <a:p>
                      <a:pPr algn="l" fontAlgn="b"/>
                      <a:r>
                        <a:rPr lang="fr-FR" sz="1100" b="0" i="0" u="none" strike="noStrike">
                          <a:solidFill>
                            <a:srgbClr val="000000"/>
                          </a:solidFill>
                          <a:effectLst/>
                          <a:latin typeface="Calibri" panose="020F0502020204030204" pitchFamily="34" charset="0"/>
                        </a:rPr>
                        <a:t>Congé de naissance employeur</a:t>
                      </a:r>
                    </a:p>
                  </a:txBody>
                  <a:tcPr marL="9525" marR="9525" marT="9525" marB="0" anchor="b">
                    <a:lnL>
                      <a:noFill/>
                    </a:lnL>
                    <a:lnR>
                      <a:noFill/>
                    </a:lnR>
                    <a:lnT>
                      <a:noFill/>
                    </a:lnT>
                    <a:lnB>
                      <a:noFill/>
                    </a:lnB>
                  </a:tcPr>
                </a:tc>
                <a:tc hMerge="1">
                  <a:txBody>
                    <a:bodyPr/>
                    <a:lstStyle/>
                    <a:p>
                      <a:endParaRPr lang="fr-FR"/>
                    </a:p>
                  </a:txBody>
                  <a:tcPr/>
                </a:tc>
                <a:tc hMerge="1">
                  <a:txBody>
                    <a:bodyPr/>
                    <a:lstStyle/>
                    <a:p>
                      <a:endParaRPr lang="fr-FR"/>
                    </a:p>
                  </a:txBody>
                  <a:tcPr/>
                </a:tc>
                <a:tc>
                  <a:txBody>
                    <a:bodyPr/>
                    <a:lstStyle/>
                    <a:p>
                      <a:pPr algn="l" fontAlgn="b"/>
                      <a:endParaRPr lang="fr-FR"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fr-FR" sz="11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3564520497"/>
                  </a:ext>
                </a:extLst>
              </a:tr>
            </a:tbl>
          </a:graphicData>
        </a:graphic>
      </p:graphicFrame>
      <p:sp>
        <p:nvSpPr>
          <p:cNvPr id="11" name="Rectangle à coins arrondis 10"/>
          <p:cNvSpPr/>
          <p:nvPr/>
        </p:nvSpPr>
        <p:spPr>
          <a:xfrm>
            <a:off x="395469" y="5043446"/>
            <a:ext cx="2511552" cy="1186201"/>
          </a:xfrm>
          <a:prstGeom prst="wedgeRoundRectCallout">
            <a:avLst>
              <a:gd name="adj1" fmla="val 43245"/>
              <a:gd name="adj2" fmla="val -74200"/>
              <a:gd name="adj3" fmla="val 16667"/>
            </a:avLst>
          </a:prstGeom>
          <a:solidFill>
            <a:srgbClr val="FFCCFF"/>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solidFill>
                  <a:srgbClr val="002060"/>
                </a:solidFill>
              </a:rPr>
              <a:t>Congé de naissance employeur = </a:t>
            </a:r>
            <a:r>
              <a:rPr lang="fr-FR" sz="1400" b="1" dirty="0">
                <a:solidFill>
                  <a:srgbClr val="002060"/>
                </a:solidFill>
              </a:rPr>
              <a:t>Jours ouvrables : </a:t>
            </a:r>
            <a:r>
              <a:rPr lang="fr-FR" sz="1400" dirty="0">
                <a:solidFill>
                  <a:srgbClr val="002060"/>
                </a:solidFill>
              </a:rPr>
              <a:t>Tous les jours hors dimanche et jours </a:t>
            </a:r>
            <a:r>
              <a:rPr lang="fr-FR" sz="1400" dirty="0" smtClean="0">
                <a:solidFill>
                  <a:srgbClr val="002060"/>
                </a:solidFill>
              </a:rPr>
              <a:t>fériés</a:t>
            </a:r>
            <a:endParaRPr lang="fr-FR" sz="1400" dirty="0">
              <a:solidFill>
                <a:srgbClr val="002060"/>
              </a:solidFill>
            </a:endParaRPr>
          </a:p>
        </p:txBody>
      </p:sp>
      <p:sp>
        <p:nvSpPr>
          <p:cNvPr id="12" name="Rectangle à coins arrondis 11"/>
          <p:cNvSpPr/>
          <p:nvPr/>
        </p:nvSpPr>
        <p:spPr>
          <a:xfrm>
            <a:off x="9486007" y="5043445"/>
            <a:ext cx="2511552" cy="1186201"/>
          </a:xfrm>
          <a:prstGeom prst="wedgeRoundRectCallout">
            <a:avLst>
              <a:gd name="adj1" fmla="val -42192"/>
              <a:gd name="adj2" fmla="val -73172"/>
              <a:gd name="adj3" fmla="val 16667"/>
            </a:avLst>
          </a:prstGeom>
          <a:solidFill>
            <a:srgbClr val="FFCCFF"/>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solidFill>
                  <a:srgbClr val="002060"/>
                </a:solidFill>
              </a:rPr>
              <a:t>Congé paternité = </a:t>
            </a:r>
            <a:r>
              <a:rPr lang="fr-FR" sz="1400" b="1" dirty="0">
                <a:solidFill>
                  <a:srgbClr val="002060"/>
                </a:solidFill>
              </a:rPr>
              <a:t>Jours </a:t>
            </a:r>
            <a:r>
              <a:rPr lang="fr-FR" sz="1400" b="1" dirty="0" smtClean="0">
                <a:solidFill>
                  <a:srgbClr val="002060"/>
                </a:solidFill>
              </a:rPr>
              <a:t>calendaires </a:t>
            </a:r>
            <a:r>
              <a:rPr lang="fr-FR" sz="1400" dirty="0" smtClean="0">
                <a:solidFill>
                  <a:srgbClr val="002060"/>
                </a:solidFill>
              </a:rPr>
              <a:t>: </a:t>
            </a:r>
            <a:r>
              <a:rPr lang="fr-FR" sz="1400" dirty="0">
                <a:solidFill>
                  <a:srgbClr val="002060"/>
                </a:solidFill>
              </a:rPr>
              <a:t>Du lundi au dimanche</a:t>
            </a:r>
          </a:p>
        </p:txBody>
      </p:sp>
      <p:sp>
        <p:nvSpPr>
          <p:cNvPr id="13" name="Rectangle à coins arrondis 12"/>
          <p:cNvSpPr/>
          <p:nvPr/>
        </p:nvSpPr>
        <p:spPr>
          <a:xfrm>
            <a:off x="4183441" y="5285762"/>
            <a:ext cx="3732142" cy="1329198"/>
          </a:xfrm>
          <a:prstGeom prst="wedgeRoundRectCallout">
            <a:avLst>
              <a:gd name="adj1" fmla="val -17859"/>
              <a:gd name="adj2" fmla="val -47378"/>
              <a:gd name="adj3" fmla="val 16667"/>
            </a:avLst>
          </a:prstGeom>
          <a:solidFill>
            <a:srgbClr val="FFCCFF"/>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rgbClr val="002060"/>
                </a:solidFill>
              </a:rPr>
              <a:t>Le Dernier </a:t>
            </a:r>
            <a:r>
              <a:rPr lang="fr-FR" dirty="0" smtClean="0">
                <a:solidFill>
                  <a:srgbClr val="002060"/>
                </a:solidFill>
              </a:rPr>
              <a:t>Jour Travaillé </a:t>
            </a:r>
            <a:r>
              <a:rPr lang="fr-FR" dirty="0">
                <a:solidFill>
                  <a:srgbClr val="002060"/>
                </a:solidFill>
              </a:rPr>
              <a:t>(DJT</a:t>
            </a:r>
            <a:r>
              <a:rPr lang="fr-FR" dirty="0" smtClean="0">
                <a:solidFill>
                  <a:srgbClr val="002060"/>
                </a:solidFill>
              </a:rPr>
              <a:t>) : </a:t>
            </a:r>
            <a:r>
              <a:rPr lang="fr-FR" dirty="0">
                <a:solidFill>
                  <a:srgbClr val="002060"/>
                </a:solidFill>
              </a:rPr>
              <a:t>correspond à la veille du congé paternité indemnisé par l’Assurance Maladie.</a:t>
            </a:r>
          </a:p>
        </p:txBody>
      </p:sp>
    </p:spTree>
    <p:extLst>
      <p:ext uri="{BB962C8B-B14F-4D97-AF65-F5344CB8AC3E}">
        <p14:creationId xmlns:p14="http://schemas.microsoft.com/office/powerpoint/2010/main" val="3605922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par>
                                <p:cTn id="21" presetID="10" presetClass="entr" presetSubtype="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par>
                                <p:cTn id="24" presetID="10" presetClass="entr" presetSubtype="0" fill="hold"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1" grpId="0" animBg="1"/>
      <p:bldP spid="12" grpId="0" animBg="1"/>
      <p:bldP spid="1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8477F06-3F11-455D-B446-C7FB17A5E7E1}"/>
              </a:ext>
            </a:extLst>
          </p:cNvPr>
          <p:cNvSpPr>
            <a:spLocks noGrp="1"/>
          </p:cNvSpPr>
          <p:nvPr>
            <p:ph type="title"/>
          </p:nvPr>
        </p:nvSpPr>
        <p:spPr>
          <a:xfrm>
            <a:off x="4691192" y="1052339"/>
            <a:ext cx="9429149" cy="515319"/>
          </a:xfrm>
        </p:spPr>
        <p:txBody>
          <a:bodyPr>
            <a:normAutofit fontScale="90000"/>
          </a:bodyPr>
          <a:lstStyle/>
          <a:p>
            <a:r>
              <a:rPr lang="fr-FR" dirty="0" smtClean="0"/>
              <a:t>Focus sur le dernier jour de </a:t>
            </a:r>
            <a:r>
              <a:rPr lang="fr-FR" dirty="0"/>
              <a:t>travail DJT</a:t>
            </a:r>
            <a:br>
              <a:rPr lang="fr-FR" dirty="0"/>
            </a:br>
            <a:r>
              <a:rPr lang="fr-FR" dirty="0" smtClean="0"/>
              <a:t>Accident </a:t>
            </a:r>
            <a:r>
              <a:rPr lang="fr-FR" dirty="0"/>
              <a:t>de travail/trajet 	</a:t>
            </a:r>
            <a:br>
              <a:rPr lang="fr-FR" dirty="0"/>
            </a:br>
            <a:endParaRPr lang="fr-FR" dirty="0">
              <a:latin typeface="Montserrat Classic"/>
            </a:endParaRPr>
          </a:p>
        </p:txBody>
      </p:sp>
      <p:sp>
        <p:nvSpPr>
          <p:cNvPr id="5" name="Espace réservé du numéro de diapositive 4">
            <a:extLst>
              <a:ext uri="{FF2B5EF4-FFF2-40B4-BE49-F238E27FC236}">
                <a16:creationId xmlns:a16="http://schemas.microsoft.com/office/drawing/2014/main" id="{2613AC20-ADAC-4CF5-98EA-D06C1E6FE739}"/>
              </a:ext>
            </a:extLst>
          </p:cNvPr>
          <p:cNvSpPr>
            <a:spLocks noGrp="1"/>
          </p:cNvSpPr>
          <p:nvPr>
            <p:ph type="sldNum" sz="quarter" idx="12"/>
          </p:nvPr>
        </p:nvSpPr>
        <p:spPr/>
        <p:txBody>
          <a:bodyPr/>
          <a:lstStyle/>
          <a:p>
            <a:fld id="{A26E8B59-5CF2-4813-AAE7-227B98FBFEF3}" type="slidenum">
              <a:rPr lang="fr-FR" smtClean="0">
                <a:latin typeface="Montserrat Classic"/>
              </a:rPr>
              <a:t>18</a:t>
            </a:fld>
            <a:endParaRPr lang="fr-FR">
              <a:latin typeface="Montserrat Classic"/>
            </a:endParaRPr>
          </a:p>
        </p:txBody>
      </p:sp>
      <p:sp>
        <p:nvSpPr>
          <p:cNvPr id="4" name="Rectangle 3"/>
          <p:cNvSpPr/>
          <p:nvPr/>
        </p:nvSpPr>
        <p:spPr>
          <a:xfrm>
            <a:off x="4284033" y="2073746"/>
            <a:ext cx="740334" cy="13771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Espace réservé du contenu 4"/>
          <p:cNvSpPr txBox="1">
            <a:spLocks/>
          </p:cNvSpPr>
          <p:nvPr/>
        </p:nvSpPr>
        <p:spPr>
          <a:xfrm>
            <a:off x="6213929" y="1743077"/>
            <a:ext cx="5436402" cy="2025648"/>
          </a:xfrm>
          <a:prstGeom prst="rect">
            <a:avLst/>
          </a:prstGeom>
        </p:spPr>
        <p:txBody>
          <a:bodyPr/>
          <a:lstStyle>
            <a:lvl1pPr marL="0" indent="0" algn="l" defTabSz="914400" rtl="0" eaLnBrk="1" latinLnBrk="0" hangingPunct="1">
              <a:lnSpc>
                <a:spcPct val="110000"/>
              </a:lnSpc>
              <a:spcBef>
                <a:spcPts val="600"/>
              </a:spcBef>
              <a:spcAft>
                <a:spcPts val="0"/>
              </a:spcAft>
              <a:buClr>
                <a:schemeClr val="tx2"/>
              </a:buClr>
              <a:buFont typeface="Symbol" panose="05050102010706020507" pitchFamily="18" charset="2"/>
              <a:buNone/>
              <a:defRPr sz="2000" b="0" kern="1200">
                <a:solidFill>
                  <a:schemeClr val="tx2"/>
                </a:solidFill>
                <a:latin typeface="+mn-lt"/>
                <a:ea typeface="+mn-ea"/>
                <a:cs typeface="+mn-cs"/>
              </a:defRPr>
            </a:lvl1pPr>
            <a:lvl2pPr marL="174625" indent="-174625" algn="l" defTabSz="914400" rtl="0" eaLnBrk="1" latinLnBrk="0" hangingPunct="1">
              <a:lnSpc>
                <a:spcPct val="110000"/>
              </a:lnSpc>
              <a:spcBef>
                <a:spcPts val="600"/>
              </a:spcBef>
              <a:spcAft>
                <a:spcPts val="0"/>
              </a:spcAft>
              <a:buClr>
                <a:schemeClr val="tx2"/>
              </a:buClr>
              <a:buSzPct val="120000"/>
              <a:buFont typeface="Arial" panose="020B0604020202020204" pitchFamily="34" charset="0"/>
              <a:buChar char="•"/>
              <a:defRPr sz="1600" b="1" i="0" kern="1200">
                <a:solidFill>
                  <a:schemeClr val="tx1"/>
                </a:solidFill>
                <a:latin typeface="+mn-lt"/>
                <a:ea typeface="+mn-ea"/>
                <a:cs typeface="+mn-cs"/>
              </a:defRPr>
            </a:lvl2pPr>
            <a:lvl3pPr marL="358775" indent="-184150" algn="l" defTabSz="914400" rtl="0" eaLnBrk="1" latinLnBrk="0" hangingPunct="1">
              <a:lnSpc>
                <a:spcPct val="110000"/>
              </a:lnSpc>
              <a:spcBef>
                <a:spcPts val="300"/>
              </a:spcBef>
              <a:spcAft>
                <a:spcPts val="0"/>
              </a:spcAft>
              <a:buClr>
                <a:schemeClr val="tx2"/>
              </a:buClr>
              <a:buFont typeface="Arial" panose="020B0604020202020204" pitchFamily="34" charset="0"/>
              <a:buChar char="-"/>
              <a:defRPr sz="1600" b="0" kern="1200">
                <a:solidFill>
                  <a:schemeClr val="tx1"/>
                </a:solidFill>
                <a:latin typeface="+mn-lt"/>
                <a:ea typeface="+mn-ea"/>
                <a:cs typeface="+mn-cs"/>
              </a:defRPr>
            </a:lvl3pPr>
            <a:lvl4pPr marL="530225" indent="-171450" algn="l" defTabSz="914400" rtl="0" eaLnBrk="1" latinLnBrk="0" hangingPunct="1">
              <a:lnSpc>
                <a:spcPct val="110000"/>
              </a:lnSpc>
              <a:spcBef>
                <a:spcPts val="0"/>
              </a:spcBef>
              <a:spcAft>
                <a:spcPts val="0"/>
              </a:spcAft>
              <a:buClr>
                <a:schemeClr val="tx2"/>
              </a:buClr>
              <a:buSzPct val="100000"/>
              <a:buFont typeface="Arial" panose="020B0604020202020204" pitchFamily="34" charset="0"/>
              <a:buChar char="•"/>
              <a:defRPr sz="1200" b="0" kern="1200">
                <a:solidFill>
                  <a:schemeClr val="tx1"/>
                </a:solidFill>
                <a:latin typeface="+mn-lt"/>
                <a:ea typeface="+mn-ea"/>
                <a:cs typeface="+mn-cs"/>
              </a:defRPr>
            </a:lvl4pPr>
            <a:lvl5pPr marL="538163" indent="-80963" algn="l" defTabSz="914400" rtl="0" eaLnBrk="1" latinLnBrk="0" hangingPunct="1">
              <a:lnSpc>
                <a:spcPct val="110000"/>
              </a:lnSpc>
              <a:spcBef>
                <a:spcPts val="0"/>
              </a:spcBef>
              <a:spcAft>
                <a:spcPts val="0"/>
              </a:spcAft>
              <a:buFont typeface="Arial" panose="020B0604020202020204" pitchFamily="34" charset="0"/>
              <a:buNone/>
              <a:defRPr sz="12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fr-FR" sz="1800" dirty="0" smtClean="0">
              <a:solidFill>
                <a:srgbClr val="FFC000"/>
              </a:solidFill>
            </a:endParaRPr>
          </a:p>
          <a:p>
            <a:endParaRPr lang="fr-FR" sz="1800" dirty="0" smtClean="0"/>
          </a:p>
          <a:p>
            <a:endParaRPr lang="fr-FR" sz="1800" dirty="0"/>
          </a:p>
        </p:txBody>
      </p:sp>
      <p:cxnSp>
        <p:nvCxnSpPr>
          <p:cNvPr id="7" name="Connecteur droit 6"/>
          <p:cNvCxnSpPr/>
          <p:nvPr/>
        </p:nvCxnSpPr>
        <p:spPr>
          <a:xfrm>
            <a:off x="5814556" y="1743077"/>
            <a:ext cx="8917" cy="3711573"/>
          </a:xfrm>
          <a:prstGeom prst="line">
            <a:avLst/>
          </a:prstGeom>
        </p:spPr>
        <p:style>
          <a:lnRef idx="1">
            <a:schemeClr val="dk1"/>
          </a:lnRef>
          <a:fillRef idx="0">
            <a:schemeClr val="dk1"/>
          </a:fillRef>
          <a:effectRef idx="0">
            <a:schemeClr val="dk1"/>
          </a:effectRef>
          <a:fontRef idx="minor">
            <a:schemeClr val="tx1"/>
          </a:fontRef>
        </p:style>
      </p:cxnSp>
      <p:graphicFrame>
        <p:nvGraphicFramePr>
          <p:cNvPr id="8" name="Tableau 7"/>
          <p:cNvGraphicFramePr>
            <a:graphicFrameLocks noGrp="1"/>
          </p:cNvGraphicFramePr>
          <p:nvPr>
            <p:extLst>
              <p:ext uri="{D42A27DB-BD31-4B8C-83A1-F6EECF244321}">
                <p14:modId xmlns:p14="http://schemas.microsoft.com/office/powerpoint/2010/main" val="1446273595"/>
              </p:ext>
            </p:extLst>
          </p:nvPr>
        </p:nvGraphicFramePr>
        <p:xfrm>
          <a:off x="861284" y="4021958"/>
          <a:ext cx="4531317" cy="1072045"/>
        </p:xfrm>
        <a:graphic>
          <a:graphicData uri="http://schemas.openxmlformats.org/drawingml/2006/table">
            <a:tbl>
              <a:tblPr/>
              <a:tblGrid>
                <a:gridCol w="647331">
                  <a:extLst>
                    <a:ext uri="{9D8B030D-6E8A-4147-A177-3AD203B41FA5}">
                      <a16:colId xmlns:a16="http://schemas.microsoft.com/office/drawing/2014/main" val="569484305"/>
                    </a:ext>
                  </a:extLst>
                </a:gridCol>
                <a:gridCol w="647331">
                  <a:extLst>
                    <a:ext uri="{9D8B030D-6E8A-4147-A177-3AD203B41FA5}">
                      <a16:colId xmlns:a16="http://schemas.microsoft.com/office/drawing/2014/main" val="2290217256"/>
                    </a:ext>
                  </a:extLst>
                </a:gridCol>
                <a:gridCol w="647331">
                  <a:extLst>
                    <a:ext uri="{9D8B030D-6E8A-4147-A177-3AD203B41FA5}">
                      <a16:colId xmlns:a16="http://schemas.microsoft.com/office/drawing/2014/main" val="2311147200"/>
                    </a:ext>
                  </a:extLst>
                </a:gridCol>
                <a:gridCol w="647331">
                  <a:extLst>
                    <a:ext uri="{9D8B030D-6E8A-4147-A177-3AD203B41FA5}">
                      <a16:colId xmlns:a16="http://schemas.microsoft.com/office/drawing/2014/main" val="2293332992"/>
                    </a:ext>
                  </a:extLst>
                </a:gridCol>
                <a:gridCol w="647331">
                  <a:extLst>
                    <a:ext uri="{9D8B030D-6E8A-4147-A177-3AD203B41FA5}">
                      <a16:colId xmlns:a16="http://schemas.microsoft.com/office/drawing/2014/main" val="827452707"/>
                    </a:ext>
                  </a:extLst>
                </a:gridCol>
                <a:gridCol w="647331">
                  <a:extLst>
                    <a:ext uri="{9D8B030D-6E8A-4147-A177-3AD203B41FA5}">
                      <a16:colId xmlns:a16="http://schemas.microsoft.com/office/drawing/2014/main" val="125694406"/>
                    </a:ext>
                  </a:extLst>
                </a:gridCol>
                <a:gridCol w="647331">
                  <a:extLst>
                    <a:ext uri="{9D8B030D-6E8A-4147-A177-3AD203B41FA5}">
                      <a16:colId xmlns:a16="http://schemas.microsoft.com/office/drawing/2014/main" val="3458275405"/>
                    </a:ext>
                  </a:extLst>
                </a:gridCol>
              </a:tblGrid>
              <a:tr h="214409">
                <a:tc>
                  <a:txBody>
                    <a:bodyPr/>
                    <a:lstStyle/>
                    <a:p>
                      <a:pPr algn="ctr" fontAlgn="b"/>
                      <a:r>
                        <a:rPr lang="fr-FR" sz="1100" b="0" i="0" u="none" strike="noStrike">
                          <a:solidFill>
                            <a:srgbClr val="000000"/>
                          </a:solidFill>
                          <a:effectLst/>
                          <a:latin typeface="Calibri" panose="020F0502020204030204" pitchFamily="34" charset="0"/>
                        </a:rPr>
                        <a:t>LUN</a:t>
                      </a:r>
                    </a:p>
                  </a:txBody>
                  <a:tcPr marL="9525" marR="9525" marT="9525" marB="0" anchor="b">
                    <a:lnL>
                      <a:noFill/>
                    </a:lnL>
                    <a:lnR>
                      <a:noFill/>
                    </a:lnR>
                    <a:lnT>
                      <a:noFill/>
                    </a:lnT>
                    <a:lnB>
                      <a:noFill/>
                    </a:lnB>
                  </a:tcPr>
                </a:tc>
                <a:tc>
                  <a:txBody>
                    <a:bodyPr/>
                    <a:lstStyle/>
                    <a:p>
                      <a:pPr algn="ctr" fontAlgn="b"/>
                      <a:r>
                        <a:rPr lang="fr-FR" sz="1100" b="0" i="0" u="none" strike="noStrike" dirty="0">
                          <a:solidFill>
                            <a:srgbClr val="000000"/>
                          </a:solidFill>
                          <a:effectLst/>
                          <a:latin typeface="Calibri" panose="020F0502020204030204" pitchFamily="34" charset="0"/>
                        </a:rPr>
                        <a:t>MAR</a:t>
                      </a:r>
                    </a:p>
                  </a:txBody>
                  <a:tcPr marL="9525" marR="9525" marT="9525" marB="0" anchor="b">
                    <a:lnL>
                      <a:noFill/>
                    </a:lnL>
                    <a:lnR>
                      <a:noFill/>
                    </a:lnR>
                    <a:lnT>
                      <a:noFill/>
                    </a:lnT>
                    <a:lnB>
                      <a:noFill/>
                    </a:lnB>
                  </a:tcPr>
                </a:tc>
                <a:tc>
                  <a:txBody>
                    <a:bodyPr/>
                    <a:lstStyle/>
                    <a:p>
                      <a:pPr algn="ctr" fontAlgn="b"/>
                      <a:r>
                        <a:rPr lang="fr-FR" sz="1100" b="0" i="0" u="none" strike="noStrike">
                          <a:solidFill>
                            <a:srgbClr val="000000"/>
                          </a:solidFill>
                          <a:effectLst/>
                          <a:latin typeface="Calibri" panose="020F0502020204030204" pitchFamily="34" charset="0"/>
                        </a:rPr>
                        <a:t>MER</a:t>
                      </a:r>
                    </a:p>
                  </a:txBody>
                  <a:tcPr marL="9525" marR="9525" marT="9525" marB="0" anchor="b">
                    <a:lnL>
                      <a:noFill/>
                    </a:lnL>
                    <a:lnR>
                      <a:noFill/>
                    </a:lnR>
                    <a:lnT>
                      <a:noFill/>
                    </a:lnT>
                    <a:lnB>
                      <a:noFill/>
                    </a:lnB>
                  </a:tcPr>
                </a:tc>
                <a:tc>
                  <a:txBody>
                    <a:bodyPr/>
                    <a:lstStyle/>
                    <a:p>
                      <a:pPr algn="ctr" fontAlgn="b"/>
                      <a:r>
                        <a:rPr lang="fr-FR" sz="1100" b="0" i="0" u="none" strike="noStrike">
                          <a:solidFill>
                            <a:srgbClr val="000000"/>
                          </a:solidFill>
                          <a:effectLst/>
                          <a:latin typeface="Calibri" panose="020F0502020204030204" pitchFamily="34" charset="0"/>
                        </a:rPr>
                        <a:t>JEU</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fr-FR" sz="1100" b="0" i="0" u="none" strike="noStrike">
                          <a:solidFill>
                            <a:srgbClr val="000000"/>
                          </a:solidFill>
                          <a:effectLst/>
                          <a:latin typeface="Calibri" panose="020F0502020204030204" pitchFamily="34" charset="0"/>
                        </a:rPr>
                        <a:t>VEN</a:t>
                      </a:r>
                    </a:p>
                  </a:txBody>
                  <a:tcPr marL="9525" marR="9525" marT="9525" marB="0" anchor="b">
                    <a:lnL>
                      <a:noFill/>
                    </a:lnL>
                    <a:lnR>
                      <a:noFill/>
                    </a:lnR>
                    <a:lnT>
                      <a:noFill/>
                    </a:lnT>
                    <a:lnB>
                      <a:noFill/>
                    </a:lnB>
                  </a:tcPr>
                </a:tc>
                <a:tc>
                  <a:txBody>
                    <a:bodyPr/>
                    <a:lstStyle/>
                    <a:p>
                      <a:pPr algn="ctr" fontAlgn="b"/>
                      <a:r>
                        <a:rPr lang="fr-FR" sz="1100" b="0" i="0" u="none" strike="noStrike">
                          <a:solidFill>
                            <a:srgbClr val="000000"/>
                          </a:solidFill>
                          <a:effectLst/>
                          <a:latin typeface="Calibri" panose="020F0502020204030204" pitchFamily="34" charset="0"/>
                        </a:rPr>
                        <a:t>SAM</a:t>
                      </a:r>
                    </a:p>
                  </a:txBody>
                  <a:tcPr marL="9525" marR="9525" marT="9525" marB="0" anchor="b">
                    <a:lnL>
                      <a:noFill/>
                    </a:lnL>
                    <a:lnR>
                      <a:noFill/>
                    </a:lnR>
                    <a:lnT>
                      <a:noFill/>
                    </a:lnT>
                    <a:lnB>
                      <a:noFill/>
                    </a:lnB>
                  </a:tcPr>
                </a:tc>
                <a:tc>
                  <a:txBody>
                    <a:bodyPr/>
                    <a:lstStyle/>
                    <a:p>
                      <a:pPr algn="ctr" fontAlgn="b"/>
                      <a:r>
                        <a:rPr lang="fr-FR" sz="1100" b="0" i="0" u="none" strike="noStrike">
                          <a:solidFill>
                            <a:srgbClr val="000000"/>
                          </a:solidFill>
                          <a:effectLst/>
                          <a:latin typeface="Calibri" panose="020F0502020204030204" pitchFamily="34" charset="0"/>
                        </a:rPr>
                        <a:t>DIM</a:t>
                      </a:r>
                    </a:p>
                  </a:txBody>
                  <a:tcPr marL="9525" marR="9525" marT="9525" marB="0" anchor="b">
                    <a:lnL>
                      <a:noFill/>
                    </a:lnL>
                    <a:lnR>
                      <a:noFill/>
                    </a:lnR>
                    <a:lnT>
                      <a:noFill/>
                    </a:lnT>
                    <a:lnB>
                      <a:noFill/>
                    </a:lnB>
                  </a:tcPr>
                </a:tc>
                <a:extLst>
                  <a:ext uri="{0D108BD9-81ED-4DB2-BD59-A6C34878D82A}">
                    <a16:rowId xmlns:a16="http://schemas.microsoft.com/office/drawing/2014/main" val="1332798603"/>
                  </a:ext>
                </a:extLst>
              </a:tr>
              <a:tr h="214409">
                <a:tc>
                  <a:txBody>
                    <a:bodyPr/>
                    <a:lstStyle/>
                    <a:p>
                      <a:pPr algn="ctr" fontAlgn="b"/>
                      <a:r>
                        <a:rPr lang="fr-FR" sz="1100" b="0" i="0" u="none" strike="noStrike">
                          <a:solidFill>
                            <a:srgbClr val="000000"/>
                          </a:solidFill>
                          <a:effectLst/>
                          <a:latin typeface="Calibri" panose="020F0502020204030204" pitchFamily="34" charset="0"/>
                        </a:rPr>
                        <a:t>19</a:t>
                      </a:r>
                    </a:p>
                  </a:txBody>
                  <a:tcPr marL="9525" marR="9525" marT="9525" marB="0" anchor="b">
                    <a:lnL>
                      <a:noFill/>
                    </a:lnL>
                    <a:lnR>
                      <a:noFill/>
                    </a:lnR>
                    <a:lnT>
                      <a:noFill/>
                    </a:lnT>
                    <a:lnB>
                      <a:noFill/>
                    </a:lnB>
                    <a:solidFill>
                      <a:srgbClr val="31869B"/>
                    </a:solidFill>
                  </a:tcPr>
                </a:tc>
                <a:tc>
                  <a:txBody>
                    <a:bodyPr/>
                    <a:lstStyle/>
                    <a:p>
                      <a:pPr algn="ctr" fontAlgn="b"/>
                      <a:r>
                        <a:rPr lang="fr-FR" sz="1100" b="0" i="0" u="none" strike="noStrike">
                          <a:solidFill>
                            <a:srgbClr val="000000"/>
                          </a:solidFill>
                          <a:effectLst/>
                          <a:latin typeface="Calibri" panose="020F0502020204030204" pitchFamily="34" charset="0"/>
                        </a:rPr>
                        <a:t>20</a:t>
                      </a:r>
                    </a:p>
                  </a:txBody>
                  <a:tcPr marL="9525" marR="9525" marT="9525" marB="0" anchor="b">
                    <a:lnL>
                      <a:noFill/>
                    </a:lnL>
                    <a:lnR>
                      <a:noFill/>
                    </a:lnR>
                    <a:lnT>
                      <a:noFill/>
                    </a:lnT>
                    <a:lnB>
                      <a:noFill/>
                    </a:lnB>
                    <a:solidFill>
                      <a:srgbClr val="31869B"/>
                    </a:solidFill>
                  </a:tcPr>
                </a:tc>
                <a:tc>
                  <a:txBody>
                    <a:bodyPr/>
                    <a:lstStyle/>
                    <a:p>
                      <a:pPr algn="ctr" fontAlgn="b"/>
                      <a:r>
                        <a:rPr lang="fr-FR" sz="1100" b="0" i="0" u="none" strike="noStrike">
                          <a:solidFill>
                            <a:srgbClr val="000000"/>
                          </a:solidFill>
                          <a:effectLst/>
                          <a:latin typeface="Calibri" panose="020F0502020204030204" pitchFamily="34" charset="0"/>
                        </a:rPr>
                        <a:t>21</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rgbClr val="31869B"/>
                    </a:solidFill>
                  </a:tcPr>
                </a:tc>
                <a:tc>
                  <a:txBody>
                    <a:bodyPr/>
                    <a:lstStyle/>
                    <a:p>
                      <a:pPr algn="ctr" fontAlgn="b"/>
                      <a:r>
                        <a:rPr lang="fr-FR" sz="1100" b="0" i="0" u="none" strike="noStrike">
                          <a:solidFill>
                            <a:srgbClr val="000000"/>
                          </a:solidFill>
                          <a:effectLst/>
                          <a:latin typeface="Calibri" panose="020F0502020204030204" pitchFamily="34" charset="0"/>
                        </a:rPr>
                        <a:t>22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31869B"/>
                    </a:solidFill>
                  </a:tcPr>
                </a:tc>
                <a:tc>
                  <a:txBody>
                    <a:bodyPr/>
                    <a:lstStyle/>
                    <a:p>
                      <a:pPr algn="ctr" fontAlgn="b"/>
                      <a:r>
                        <a:rPr lang="fr-FR" sz="1100" b="1" i="0" u="none" strike="noStrike">
                          <a:solidFill>
                            <a:srgbClr val="000000"/>
                          </a:solidFill>
                          <a:effectLst/>
                          <a:latin typeface="Calibri" panose="020F0502020204030204" pitchFamily="34" charset="0"/>
                        </a:rPr>
                        <a:t>23</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FF66FF"/>
                    </a:solidFill>
                  </a:tcPr>
                </a:tc>
                <a:tc>
                  <a:txBody>
                    <a:bodyPr/>
                    <a:lstStyle/>
                    <a:p>
                      <a:pPr algn="ctr" fontAlgn="b"/>
                      <a:r>
                        <a:rPr lang="fr-FR" sz="1100" b="1" i="0" u="none" strike="noStrike">
                          <a:solidFill>
                            <a:srgbClr val="000000"/>
                          </a:solidFill>
                          <a:effectLst/>
                          <a:latin typeface="Calibri" panose="020F0502020204030204" pitchFamily="34" charset="0"/>
                        </a:rPr>
                        <a:t>24</a:t>
                      </a:r>
                    </a:p>
                  </a:txBody>
                  <a:tcPr marL="9525" marR="9525" marT="9525" marB="0" anchor="b">
                    <a:lnL>
                      <a:noFill/>
                    </a:lnL>
                    <a:lnR>
                      <a:noFill/>
                    </a:lnR>
                    <a:lnT>
                      <a:noFill/>
                    </a:lnT>
                    <a:lnB>
                      <a:noFill/>
                    </a:lnB>
                    <a:solidFill>
                      <a:srgbClr val="FF66FF"/>
                    </a:solidFill>
                  </a:tcPr>
                </a:tc>
                <a:tc>
                  <a:txBody>
                    <a:bodyPr/>
                    <a:lstStyle/>
                    <a:p>
                      <a:pPr algn="ctr" fontAlgn="b"/>
                      <a:r>
                        <a:rPr lang="fr-FR" sz="1100" b="1" i="0" u="none" strike="noStrike">
                          <a:solidFill>
                            <a:srgbClr val="000000"/>
                          </a:solidFill>
                          <a:effectLst/>
                          <a:latin typeface="Calibri" panose="020F0502020204030204" pitchFamily="34" charset="0"/>
                        </a:rPr>
                        <a:t>25</a:t>
                      </a:r>
                    </a:p>
                  </a:txBody>
                  <a:tcPr marL="9525" marR="9525" marT="9525" marB="0" anchor="b">
                    <a:lnL>
                      <a:noFill/>
                    </a:lnL>
                    <a:lnR>
                      <a:noFill/>
                    </a:lnR>
                    <a:lnT>
                      <a:noFill/>
                    </a:lnT>
                    <a:lnB>
                      <a:noFill/>
                    </a:lnB>
                    <a:solidFill>
                      <a:srgbClr val="FF66FF"/>
                    </a:solidFill>
                  </a:tcPr>
                </a:tc>
                <a:extLst>
                  <a:ext uri="{0D108BD9-81ED-4DB2-BD59-A6C34878D82A}">
                    <a16:rowId xmlns:a16="http://schemas.microsoft.com/office/drawing/2014/main" val="4094954579"/>
                  </a:ext>
                </a:extLst>
              </a:tr>
              <a:tr h="214409">
                <a:tc>
                  <a:txBody>
                    <a:bodyPr/>
                    <a:lstStyle/>
                    <a:p>
                      <a:pPr algn="ctr" fontAlgn="b"/>
                      <a:endParaRPr lang="fr-FR" sz="1100" b="1"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ctr" fontAlgn="b"/>
                      <a:endParaRPr lang="fr-FR" sz="1100" b="1"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ctr" fontAlgn="b"/>
                      <a:endParaRPr lang="fr-FR" sz="1100" b="1" i="0" u="none" strike="noStrike">
                        <a:solidFill>
                          <a:srgbClr val="000000"/>
                        </a:solidFill>
                        <a:effectLst/>
                        <a:latin typeface="Calibri" panose="020F0502020204030204" pitchFamily="34" charset="0"/>
                      </a:endParaRP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100" b="1" i="0" u="none" strike="noStrike">
                          <a:solidFill>
                            <a:srgbClr val="000000"/>
                          </a:solidFill>
                          <a:effectLst/>
                          <a:latin typeface="Calibri" panose="020F0502020204030204" pitchFamily="34" charset="0"/>
                        </a:rPr>
                        <a:t>DJT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endParaRPr lang="fr-FR" sz="1100" b="1" i="0" u="none" strike="noStrike">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fr-FR" sz="1100" b="1"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ctr" fontAlgn="b"/>
                      <a:endParaRPr lang="fr-FR" sz="1100" b="1"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2200905619"/>
                  </a:ext>
                </a:extLst>
              </a:tr>
              <a:tr h="214409">
                <a:tc>
                  <a:txBody>
                    <a:bodyPr/>
                    <a:lstStyle/>
                    <a:p>
                      <a:pPr algn="ctr" fontAlgn="b"/>
                      <a:r>
                        <a:rPr lang="fr-FR"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31869B"/>
                    </a:solidFill>
                  </a:tcPr>
                </a:tc>
                <a:tc gridSpan="2">
                  <a:txBody>
                    <a:bodyPr/>
                    <a:lstStyle/>
                    <a:p>
                      <a:pPr algn="l" fontAlgn="b"/>
                      <a:r>
                        <a:rPr lang="fr-FR" sz="1100" b="0" i="0" u="none" strike="noStrike" dirty="0">
                          <a:solidFill>
                            <a:srgbClr val="000000"/>
                          </a:solidFill>
                          <a:effectLst/>
                          <a:latin typeface="Calibri" panose="020F0502020204030204" pitchFamily="34" charset="0"/>
                        </a:rPr>
                        <a:t>Jour travaillé</a:t>
                      </a:r>
                    </a:p>
                  </a:txBody>
                  <a:tcPr marL="9525" marR="9525" marT="9525" marB="0" anchor="b">
                    <a:lnL>
                      <a:noFill/>
                    </a:lnL>
                    <a:lnR>
                      <a:noFill/>
                    </a:lnR>
                    <a:lnT>
                      <a:noFill/>
                    </a:lnT>
                    <a:lnB>
                      <a:noFill/>
                    </a:lnB>
                  </a:tcPr>
                </a:tc>
                <a:tc hMerge="1">
                  <a:txBody>
                    <a:bodyPr/>
                    <a:lstStyle/>
                    <a:p>
                      <a:endParaRPr lang="fr-FR"/>
                    </a:p>
                  </a:txBody>
                  <a:tcPr/>
                </a:tc>
                <a:tc>
                  <a:txBody>
                    <a:bodyPr/>
                    <a:lstStyle/>
                    <a:p>
                      <a:pPr algn="ctr" fontAlgn="b"/>
                      <a:endParaRPr lang="fr-FR" sz="11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fr-FR"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ctr" fontAlgn="b"/>
                      <a:endParaRPr lang="fr-FR"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ctr" fontAlgn="b"/>
                      <a:endParaRPr lang="fr-FR"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488184922"/>
                  </a:ext>
                </a:extLst>
              </a:tr>
              <a:tr h="214409">
                <a:tc>
                  <a:txBody>
                    <a:bodyPr/>
                    <a:lstStyle/>
                    <a:p>
                      <a:pPr algn="ctr" fontAlgn="b"/>
                      <a:r>
                        <a:rPr lang="fr-FR" sz="1100" b="0" i="0" u="none" strike="noStrike">
                          <a:solidFill>
                            <a:srgbClr val="FF66FF"/>
                          </a:solidFill>
                          <a:effectLst/>
                          <a:latin typeface="Calibri" panose="020F0502020204030204" pitchFamily="34" charset="0"/>
                        </a:rPr>
                        <a:t> </a:t>
                      </a:r>
                    </a:p>
                  </a:txBody>
                  <a:tcPr marL="9525" marR="9525" marT="9525" marB="0" anchor="b">
                    <a:lnL>
                      <a:noFill/>
                    </a:lnL>
                    <a:lnR>
                      <a:noFill/>
                    </a:lnR>
                    <a:lnT>
                      <a:noFill/>
                    </a:lnT>
                    <a:lnB>
                      <a:noFill/>
                    </a:lnB>
                    <a:solidFill>
                      <a:srgbClr val="FF66FF"/>
                    </a:solidFill>
                  </a:tcPr>
                </a:tc>
                <a:tc gridSpan="2">
                  <a:txBody>
                    <a:bodyPr/>
                    <a:lstStyle/>
                    <a:p>
                      <a:pPr algn="l" fontAlgn="b"/>
                      <a:r>
                        <a:rPr lang="fr-FR" sz="1100" b="0" i="0" u="none" strike="noStrike">
                          <a:solidFill>
                            <a:srgbClr val="000000"/>
                          </a:solidFill>
                          <a:effectLst/>
                          <a:latin typeface="Calibri" panose="020F0502020204030204" pitchFamily="34" charset="0"/>
                        </a:rPr>
                        <a:t>Arrêt de travail</a:t>
                      </a:r>
                    </a:p>
                  </a:txBody>
                  <a:tcPr marL="9525" marR="9525" marT="9525" marB="0" anchor="b">
                    <a:lnL>
                      <a:noFill/>
                    </a:lnL>
                    <a:lnR>
                      <a:noFill/>
                    </a:lnR>
                    <a:lnT>
                      <a:noFill/>
                    </a:lnT>
                    <a:lnB>
                      <a:noFill/>
                    </a:lnB>
                  </a:tcPr>
                </a:tc>
                <a:tc hMerge="1">
                  <a:txBody>
                    <a:bodyPr/>
                    <a:lstStyle/>
                    <a:p>
                      <a:endParaRPr lang="fr-FR"/>
                    </a:p>
                  </a:txBody>
                  <a:tcPr/>
                </a:tc>
                <a:tc>
                  <a:txBody>
                    <a:bodyPr/>
                    <a:lstStyle/>
                    <a:p>
                      <a:pPr algn="ctr" fontAlgn="b"/>
                      <a:endParaRPr lang="fr-FR"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ctr" fontAlgn="b"/>
                      <a:endParaRPr lang="fr-FR"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ctr" fontAlgn="b"/>
                      <a:endParaRPr lang="fr-FR"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ctr" fontAlgn="b"/>
                      <a:endParaRPr lang="fr-FR" sz="11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1945336717"/>
                  </a:ext>
                </a:extLst>
              </a:tr>
            </a:tbl>
          </a:graphicData>
        </a:graphic>
      </p:graphicFrame>
      <p:sp>
        <p:nvSpPr>
          <p:cNvPr id="9" name="ZoneTexte 8"/>
          <p:cNvSpPr txBox="1"/>
          <p:nvPr/>
        </p:nvSpPr>
        <p:spPr>
          <a:xfrm>
            <a:off x="658062" y="1917645"/>
            <a:ext cx="4937760" cy="1754326"/>
          </a:xfrm>
          <a:prstGeom prst="rect">
            <a:avLst/>
          </a:prstGeom>
          <a:noFill/>
        </p:spPr>
        <p:txBody>
          <a:bodyPr wrap="square" rtlCol="0">
            <a:spAutoFit/>
          </a:bodyPr>
          <a:lstStyle/>
          <a:p>
            <a:pPr>
              <a:buFont typeface="Wingdings" panose="05000000000000000000" pitchFamily="2" charset="2"/>
              <a:buChar char="Ø"/>
            </a:pPr>
            <a:r>
              <a:rPr lang="fr-FR" dirty="0" smtClean="0"/>
              <a:t> Votre </a:t>
            </a:r>
            <a:r>
              <a:rPr lang="fr-FR" dirty="0"/>
              <a:t>salarié a </a:t>
            </a:r>
            <a:r>
              <a:rPr lang="fr-FR" dirty="0" smtClean="0"/>
              <a:t>eu </a:t>
            </a:r>
            <a:r>
              <a:rPr lang="fr-FR" dirty="0"/>
              <a:t>un accident de travail </a:t>
            </a:r>
            <a:r>
              <a:rPr lang="fr-FR" dirty="0" smtClean="0"/>
              <a:t>le jeudi 22 qui entraine un arrêt de travail immédiat. L’arrêt </a:t>
            </a:r>
            <a:r>
              <a:rPr lang="fr-FR" dirty="0"/>
              <a:t>de travail débute </a:t>
            </a:r>
            <a:r>
              <a:rPr lang="fr-FR" dirty="0" smtClean="0"/>
              <a:t>le jeudi 22. </a:t>
            </a:r>
            <a:endParaRPr lang="fr-FR" dirty="0"/>
          </a:p>
          <a:p>
            <a:pPr>
              <a:buFont typeface="Wingdings" panose="05000000000000000000" pitchFamily="2" charset="2"/>
              <a:buChar char="Ø"/>
            </a:pPr>
            <a:endParaRPr lang="fr-FR" b="1" dirty="0">
              <a:solidFill>
                <a:schemeClr val="accent2"/>
              </a:solidFill>
            </a:endParaRPr>
          </a:p>
          <a:p>
            <a:r>
              <a:rPr lang="fr-FR" b="1" dirty="0">
                <a:solidFill>
                  <a:schemeClr val="accent4"/>
                </a:solidFill>
              </a:rPr>
              <a:t>Le DJT est le </a:t>
            </a:r>
            <a:r>
              <a:rPr lang="fr-FR" b="1" dirty="0" smtClean="0">
                <a:solidFill>
                  <a:schemeClr val="accent4"/>
                </a:solidFill>
              </a:rPr>
              <a:t>jeudi 22.</a:t>
            </a:r>
            <a:endParaRPr lang="fr-FR" b="1" dirty="0">
              <a:solidFill>
                <a:schemeClr val="accent4"/>
              </a:solidFill>
            </a:endParaRPr>
          </a:p>
          <a:p>
            <a:endParaRPr lang="fr-FR" dirty="0"/>
          </a:p>
        </p:txBody>
      </p:sp>
      <p:sp>
        <p:nvSpPr>
          <p:cNvPr id="10" name="Explosion 1 9"/>
          <p:cNvSpPr/>
          <p:nvPr/>
        </p:nvSpPr>
        <p:spPr>
          <a:xfrm>
            <a:off x="2947756" y="3707765"/>
            <a:ext cx="358372" cy="355125"/>
          </a:xfrm>
          <a:prstGeom prst="irregularSeal1">
            <a:avLst/>
          </a:prstGeom>
          <a:solidFill>
            <a:srgbClr val="006666"/>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fr-FR"/>
          </a:p>
        </p:txBody>
      </p:sp>
      <p:sp>
        <p:nvSpPr>
          <p:cNvPr id="11" name="ZoneTexte 10"/>
          <p:cNvSpPr txBox="1"/>
          <p:nvPr/>
        </p:nvSpPr>
        <p:spPr>
          <a:xfrm>
            <a:off x="6203251" y="1854002"/>
            <a:ext cx="4937760" cy="2031325"/>
          </a:xfrm>
          <a:prstGeom prst="rect">
            <a:avLst/>
          </a:prstGeom>
          <a:noFill/>
        </p:spPr>
        <p:txBody>
          <a:bodyPr wrap="square" rtlCol="0">
            <a:spAutoFit/>
          </a:bodyPr>
          <a:lstStyle/>
          <a:p>
            <a:pPr>
              <a:buFont typeface="Wingdings" panose="05000000000000000000" pitchFamily="2" charset="2"/>
              <a:buChar char="Ø"/>
            </a:pPr>
            <a:r>
              <a:rPr lang="fr-FR" dirty="0" smtClean="0"/>
              <a:t> Votre </a:t>
            </a:r>
            <a:r>
              <a:rPr lang="fr-FR" dirty="0"/>
              <a:t>salarié a </a:t>
            </a:r>
            <a:r>
              <a:rPr lang="fr-FR" dirty="0" smtClean="0"/>
              <a:t>eu </a:t>
            </a:r>
            <a:r>
              <a:rPr lang="fr-FR" dirty="0"/>
              <a:t>un accident de travail </a:t>
            </a:r>
            <a:r>
              <a:rPr lang="fr-FR" dirty="0" smtClean="0"/>
              <a:t>le mardi 20 qui a entrainé un arrêt de travail postérieur à la date de l’accident. L’arrêt </a:t>
            </a:r>
            <a:r>
              <a:rPr lang="fr-FR" dirty="0"/>
              <a:t>de travail débute le </a:t>
            </a:r>
            <a:r>
              <a:rPr lang="fr-FR" dirty="0" smtClean="0"/>
              <a:t>vendredi 23. </a:t>
            </a:r>
            <a:endParaRPr lang="fr-FR" dirty="0"/>
          </a:p>
          <a:p>
            <a:pPr>
              <a:buFont typeface="Wingdings" panose="05000000000000000000" pitchFamily="2" charset="2"/>
              <a:buChar char="Ø"/>
            </a:pPr>
            <a:endParaRPr lang="fr-FR" dirty="0"/>
          </a:p>
          <a:p>
            <a:r>
              <a:rPr lang="fr-FR" b="1" dirty="0">
                <a:solidFill>
                  <a:schemeClr val="accent4"/>
                </a:solidFill>
              </a:rPr>
              <a:t>Le DJT est le </a:t>
            </a:r>
            <a:r>
              <a:rPr lang="fr-FR" b="1" dirty="0" smtClean="0">
                <a:solidFill>
                  <a:schemeClr val="accent4"/>
                </a:solidFill>
              </a:rPr>
              <a:t>jeudi 22.</a:t>
            </a:r>
            <a:endParaRPr lang="fr-FR" b="1" dirty="0">
              <a:solidFill>
                <a:schemeClr val="accent4"/>
              </a:solidFill>
            </a:endParaRPr>
          </a:p>
          <a:p>
            <a:endParaRPr lang="fr-FR" dirty="0"/>
          </a:p>
        </p:txBody>
      </p:sp>
      <p:graphicFrame>
        <p:nvGraphicFramePr>
          <p:cNvPr id="12" name="Tableau 11"/>
          <p:cNvGraphicFramePr>
            <a:graphicFrameLocks noGrp="1"/>
          </p:cNvGraphicFramePr>
          <p:nvPr>
            <p:extLst>
              <p:ext uri="{D42A27DB-BD31-4B8C-83A1-F6EECF244321}">
                <p14:modId xmlns:p14="http://schemas.microsoft.com/office/powerpoint/2010/main" val="3951318503"/>
              </p:ext>
            </p:extLst>
          </p:nvPr>
        </p:nvGraphicFramePr>
        <p:xfrm>
          <a:off x="6203251" y="4078642"/>
          <a:ext cx="4531317" cy="1164304"/>
        </p:xfrm>
        <a:graphic>
          <a:graphicData uri="http://schemas.openxmlformats.org/drawingml/2006/table">
            <a:tbl>
              <a:tblPr/>
              <a:tblGrid>
                <a:gridCol w="647331">
                  <a:extLst>
                    <a:ext uri="{9D8B030D-6E8A-4147-A177-3AD203B41FA5}">
                      <a16:colId xmlns:a16="http://schemas.microsoft.com/office/drawing/2014/main" val="569484305"/>
                    </a:ext>
                  </a:extLst>
                </a:gridCol>
                <a:gridCol w="647331">
                  <a:extLst>
                    <a:ext uri="{9D8B030D-6E8A-4147-A177-3AD203B41FA5}">
                      <a16:colId xmlns:a16="http://schemas.microsoft.com/office/drawing/2014/main" val="2290217256"/>
                    </a:ext>
                  </a:extLst>
                </a:gridCol>
                <a:gridCol w="647331">
                  <a:extLst>
                    <a:ext uri="{9D8B030D-6E8A-4147-A177-3AD203B41FA5}">
                      <a16:colId xmlns:a16="http://schemas.microsoft.com/office/drawing/2014/main" val="2311147200"/>
                    </a:ext>
                  </a:extLst>
                </a:gridCol>
                <a:gridCol w="731675">
                  <a:extLst>
                    <a:ext uri="{9D8B030D-6E8A-4147-A177-3AD203B41FA5}">
                      <a16:colId xmlns:a16="http://schemas.microsoft.com/office/drawing/2014/main" val="2293332992"/>
                    </a:ext>
                  </a:extLst>
                </a:gridCol>
                <a:gridCol w="562987">
                  <a:extLst>
                    <a:ext uri="{9D8B030D-6E8A-4147-A177-3AD203B41FA5}">
                      <a16:colId xmlns:a16="http://schemas.microsoft.com/office/drawing/2014/main" val="827452707"/>
                    </a:ext>
                  </a:extLst>
                </a:gridCol>
                <a:gridCol w="647331">
                  <a:extLst>
                    <a:ext uri="{9D8B030D-6E8A-4147-A177-3AD203B41FA5}">
                      <a16:colId xmlns:a16="http://schemas.microsoft.com/office/drawing/2014/main" val="125694406"/>
                    </a:ext>
                  </a:extLst>
                </a:gridCol>
                <a:gridCol w="647331">
                  <a:extLst>
                    <a:ext uri="{9D8B030D-6E8A-4147-A177-3AD203B41FA5}">
                      <a16:colId xmlns:a16="http://schemas.microsoft.com/office/drawing/2014/main" val="3458275405"/>
                    </a:ext>
                  </a:extLst>
                </a:gridCol>
              </a:tblGrid>
              <a:tr h="306668">
                <a:tc>
                  <a:txBody>
                    <a:bodyPr/>
                    <a:lstStyle/>
                    <a:p>
                      <a:pPr algn="ctr" fontAlgn="b"/>
                      <a:r>
                        <a:rPr lang="fr-FR" sz="1100" b="0" i="0" u="none" strike="noStrike">
                          <a:solidFill>
                            <a:srgbClr val="000000"/>
                          </a:solidFill>
                          <a:effectLst/>
                          <a:latin typeface="Calibri" panose="020F0502020204030204" pitchFamily="34" charset="0"/>
                        </a:rPr>
                        <a:t>LUN</a:t>
                      </a:r>
                    </a:p>
                  </a:txBody>
                  <a:tcPr marL="9525" marR="9525" marT="9525" marB="0" anchor="b">
                    <a:lnL>
                      <a:noFill/>
                    </a:lnL>
                    <a:lnR>
                      <a:noFill/>
                    </a:lnR>
                    <a:lnT>
                      <a:noFill/>
                    </a:lnT>
                    <a:lnB>
                      <a:noFill/>
                    </a:lnB>
                  </a:tcPr>
                </a:tc>
                <a:tc>
                  <a:txBody>
                    <a:bodyPr/>
                    <a:lstStyle/>
                    <a:p>
                      <a:pPr algn="ctr" fontAlgn="b"/>
                      <a:r>
                        <a:rPr lang="fr-FR" sz="1100" b="0" i="0" u="none" strike="noStrike" dirty="0">
                          <a:solidFill>
                            <a:srgbClr val="000000"/>
                          </a:solidFill>
                          <a:effectLst/>
                          <a:latin typeface="Calibri" panose="020F0502020204030204" pitchFamily="34" charset="0"/>
                        </a:rPr>
                        <a:t>MAR</a:t>
                      </a:r>
                    </a:p>
                  </a:txBody>
                  <a:tcPr marL="9525" marR="9525" marT="9525" marB="0" anchor="b">
                    <a:lnL>
                      <a:noFill/>
                    </a:lnL>
                    <a:lnR>
                      <a:noFill/>
                    </a:lnR>
                    <a:lnT>
                      <a:noFill/>
                    </a:lnT>
                    <a:lnB>
                      <a:noFill/>
                    </a:lnB>
                  </a:tcPr>
                </a:tc>
                <a:tc>
                  <a:txBody>
                    <a:bodyPr/>
                    <a:lstStyle/>
                    <a:p>
                      <a:pPr algn="ctr" fontAlgn="b"/>
                      <a:r>
                        <a:rPr lang="fr-FR" sz="1100" b="0" i="0" u="none" strike="noStrike">
                          <a:solidFill>
                            <a:srgbClr val="000000"/>
                          </a:solidFill>
                          <a:effectLst/>
                          <a:latin typeface="Calibri" panose="020F0502020204030204" pitchFamily="34" charset="0"/>
                        </a:rPr>
                        <a:t>MER</a:t>
                      </a:r>
                    </a:p>
                  </a:txBody>
                  <a:tcPr marL="9525" marR="9525" marT="9525" marB="0" anchor="b">
                    <a:lnL>
                      <a:noFill/>
                    </a:lnL>
                    <a:lnR>
                      <a:noFill/>
                    </a:lnR>
                    <a:lnT>
                      <a:noFill/>
                    </a:lnT>
                    <a:lnB>
                      <a:noFill/>
                    </a:lnB>
                  </a:tcPr>
                </a:tc>
                <a:tc>
                  <a:txBody>
                    <a:bodyPr/>
                    <a:lstStyle/>
                    <a:p>
                      <a:pPr algn="ctr" fontAlgn="b"/>
                      <a:r>
                        <a:rPr lang="fr-FR" sz="1100" b="0" i="0" u="none" strike="noStrike" dirty="0">
                          <a:solidFill>
                            <a:srgbClr val="000000"/>
                          </a:solidFill>
                          <a:effectLst/>
                          <a:latin typeface="Calibri" panose="020F0502020204030204" pitchFamily="34" charset="0"/>
                        </a:rPr>
                        <a:t>JEU</a:t>
                      </a:r>
                    </a:p>
                  </a:txBody>
                  <a:tcPr marL="9525" marR="9525" marT="9525" marB="0" anchor="b">
                    <a:lnL>
                      <a:noFill/>
                    </a:lnL>
                    <a:lnR>
                      <a:noFill/>
                    </a:lnR>
                    <a:lnT>
                      <a:noFill/>
                    </a:lnT>
                    <a:lnB w="6350" cap="flat" cmpd="sng" algn="ctr">
                      <a:noFill/>
                      <a:prstDash val="solid"/>
                      <a:round/>
                      <a:headEnd type="none" w="med" len="med"/>
                      <a:tailEnd type="none" w="med" len="med"/>
                    </a:lnB>
                  </a:tcPr>
                </a:tc>
                <a:tc>
                  <a:txBody>
                    <a:bodyPr/>
                    <a:lstStyle/>
                    <a:p>
                      <a:pPr algn="ctr" fontAlgn="b"/>
                      <a:r>
                        <a:rPr lang="fr-FR" sz="1100" b="0" i="0" u="none" strike="noStrike">
                          <a:solidFill>
                            <a:srgbClr val="000000"/>
                          </a:solidFill>
                          <a:effectLst/>
                          <a:latin typeface="Calibri" panose="020F0502020204030204" pitchFamily="34" charset="0"/>
                        </a:rPr>
                        <a:t>VEN</a:t>
                      </a:r>
                    </a:p>
                  </a:txBody>
                  <a:tcPr marL="9525" marR="9525" marT="9525" marB="0" anchor="b">
                    <a:lnL>
                      <a:noFill/>
                    </a:lnL>
                    <a:lnR>
                      <a:noFill/>
                    </a:lnR>
                    <a:lnT>
                      <a:noFill/>
                    </a:lnT>
                    <a:lnB>
                      <a:noFill/>
                    </a:lnB>
                  </a:tcPr>
                </a:tc>
                <a:tc>
                  <a:txBody>
                    <a:bodyPr/>
                    <a:lstStyle/>
                    <a:p>
                      <a:pPr algn="ctr" fontAlgn="b"/>
                      <a:r>
                        <a:rPr lang="fr-FR" sz="1100" b="0" i="0" u="none" strike="noStrike">
                          <a:solidFill>
                            <a:srgbClr val="000000"/>
                          </a:solidFill>
                          <a:effectLst/>
                          <a:latin typeface="Calibri" panose="020F0502020204030204" pitchFamily="34" charset="0"/>
                        </a:rPr>
                        <a:t>SAM</a:t>
                      </a:r>
                    </a:p>
                  </a:txBody>
                  <a:tcPr marL="9525" marR="9525" marT="9525" marB="0" anchor="b">
                    <a:lnL>
                      <a:noFill/>
                    </a:lnL>
                    <a:lnR>
                      <a:noFill/>
                    </a:lnR>
                    <a:lnT>
                      <a:noFill/>
                    </a:lnT>
                    <a:lnB>
                      <a:noFill/>
                    </a:lnB>
                  </a:tcPr>
                </a:tc>
                <a:tc>
                  <a:txBody>
                    <a:bodyPr/>
                    <a:lstStyle/>
                    <a:p>
                      <a:pPr algn="ctr" fontAlgn="b"/>
                      <a:r>
                        <a:rPr lang="fr-FR" sz="1100" b="0" i="0" u="none" strike="noStrike">
                          <a:solidFill>
                            <a:srgbClr val="000000"/>
                          </a:solidFill>
                          <a:effectLst/>
                          <a:latin typeface="Calibri" panose="020F0502020204030204" pitchFamily="34" charset="0"/>
                        </a:rPr>
                        <a:t>DIM</a:t>
                      </a:r>
                    </a:p>
                  </a:txBody>
                  <a:tcPr marL="9525" marR="9525" marT="9525" marB="0" anchor="b">
                    <a:lnL>
                      <a:noFill/>
                    </a:lnL>
                    <a:lnR>
                      <a:noFill/>
                    </a:lnR>
                    <a:lnT>
                      <a:noFill/>
                    </a:lnT>
                    <a:lnB>
                      <a:noFill/>
                    </a:lnB>
                  </a:tcPr>
                </a:tc>
                <a:extLst>
                  <a:ext uri="{0D108BD9-81ED-4DB2-BD59-A6C34878D82A}">
                    <a16:rowId xmlns:a16="http://schemas.microsoft.com/office/drawing/2014/main" val="1332798603"/>
                  </a:ext>
                </a:extLst>
              </a:tr>
              <a:tr h="214409">
                <a:tc>
                  <a:txBody>
                    <a:bodyPr/>
                    <a:lstStyle/>
                    <a:p>
                      <a:pPr algn="ctr" fontAlgn="b"/>
                      <a:r>
                        <a:rPr lang="fr-FR" sz="1100" b="0" i="0" u="none" strike="noStrike">
                          <a:solidFill>
                            <a:srgbClr val="000000"/>
                          </a:solidFill>
                          <a:effectLst/>
                          <a:latin typeface="Calibri" panose="020F0502020204030204" pitchFamily="34" charset="0"/>
                        </a:rPr>
                        <a:t>19</a:t>
                      </a:r>
                    </a:p>
                  </a:txBody>
                  <a:tcPr marL="9525" marR="9525" marT="9525" marB="0" anchor="b">
                    <a:lnL>
                      <a:noFill/>
                    </a:lnL>
                    <a:lnR>
                      <a:noFill/>
                    </a:lnR>
                    <a:lnT>
                      <a:noFill/>
                    </a:lnT>
                    <a:lnB>
                      <a:noFill/>
                    </a:lnB>
                    <a:solidFill>
                      <a:srgbClr val="31869B"/>
                    </a:solidFill>
                  </a:tcPr>
                </a:tc>
                <a:tc>
                  <a:txBody>
                    <a:bodyPr/>
                    <a:lstStyle/>
                    <a:p>
                      <a:pPr algn="ctr" fontAlgn="b"/>
                      <a:r>
                        <a:rPr lang="fr-FR" sz="1100" b="0" i="0" u="none" strike="noStrike">
                          <a:solidFill>
                            <a:srgbClr val="000000"/>
                          </a:solidFill>
                          <a:effectLst/>
                          <a:latin typeface="Calibri" panose="020F0502020204030204" pitchFamily="34" charset="0"/>
                        </a:rPr>
                        <a:t>20</a:t>
                      </a:r>
                    </a:p>
                  </a:txBody>
                  <a:tcPr marL="9525" marR="9525" marT="9525" marB="0" anchor="b">
                    <a:lnL>
                      <a:noFill/>
                    </a:lnL>
                    <a:lnR>
                      <a:noFill/>
                    </a:lnR>
                    <a:lnT>
                      <a:noFill/>
                    </a:lnT>
                    <a:lnB>
                      <a:noFill/>
                    </a:lnB>
                    <a:solidFill>
                      <a:srgbClr val="31869B"/>
                    </a:solidFill>
                  </a:tcPr>
                </a:tc>
                <a:tc>
                  <a:txBody>
                    <a:bodyPr/>
                    <a:lstStyle/>
                    <a:p>
                      <a:pPr algn="ctr" fontAlgn="b"/>
                      <a:r>
                        <a:rPr lang="fr-FR" sz="1100" b="0" i="0" u="none" strike="noStrike" dirty="0">
                          <a:solidFill>
                            <a:srgbClr val="000000"/>
                          </a:solidFill>
                          <a:effectLst/>
                          <a:latin typeface="Calibri" panose="020F0502020204030204" pitchFamily="34" charset="0"/>
                        </a:rPr>
                        <a:t>21</a:t>
                      </a:r>
                    </a:p>
                  </a:txBody>
                  <a:tcPr marL="9525" marR="9525" marT="9525" marB="0" anchor="b">
                    <a:lnL>
                      <a:noFill/>
                    </a:lnL>
                    <a:lnR w="6350" cap="flat" cmpd="sng" algn="ctr">
                      <a:noFill/>
                      <a:prstDash val="solid"/>
                      <a:round/>
                      <a:headEnd type="none" w="med" len="med"/>
                      <a:tailEnd type="none" w="med" len="med"/>
                    </a:lnR>
                    <a:lnT>
                      <a:noFill/>
                    </a:lnT>
                    <a:lnB>
                      <a:noFill/>
                    </a:lnB>
                    <a:solidFill>
                      <a:srgbClr val="31869B"/>
                    </a:solidFill>
                  </a:tcPr>
                </a:tc>
                <a:tc>
                  <a:txBody>
                    <a:bodyPr/>
                    <a:lstStyle/>
                    <a:p>
                      <a:pPr algn="ctr" fontAlgn="b"/>
                      <a:r>
                        <a:rPr lang="fr-FR" sz="1100" b="0" i="0" u="none" strike="noStrike" dirty="0">
                          <a:solidFill>
                            <a:srgbClr val="000000"/>
                          </a:solidFill>
                          <a:effectLst/>
                          <a:latin typeface="Calibri" panose="020F0502020204030204" pitchFamily="34" charset="0"/>
                        </a:rPr>
                        <a:t>22</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31869B"/>
                    </a:solidFill>
                  </a:tcPr>
                </a:tc>
                <a:tc>
                  <a:txBody>
                    <a:bodyPr/>
                    <a:lstStyle/>
                    <a:p>
                      <a:pPr algn="ctr" fontAlgn="b"/>
                      <a:r>
                        <a:rPr lang="fr-FR" sz="1100" b="1" i="0" u="none" strike="noStrike" dirty="0">
                          <a:solidFill>
                            <a:srgbClr val="000000"/>
                          </a:solidFill>
                          <a:effectLst/>
                          <a:latin typeface="Calibri" panose="020F0502020204030204" pitchFamily="34" charset="0"/>
                        </a:rPr>
                        <a:t>23</a:t>
                      </a:r>
                    </a:p>
                  </a:txBody>
                  <a:tcPr marL="9525" marR="9525" marT="9525" marB="0" anchor="b">
                    <a:lnL w="6350" cap="flat" cmpd="sng" algn="ctr">
                      <a:noFill/>
                      <a:prstDash val="solid"/>
                      <a:round/>
                      <a:headEnd type="none" w="med" len="med"/>
                      <a:tailEnd type="none" w="med" len="med"/>
                    </a:lnL>
                    <a:lnR>
                      <a:noFill/>
                    </a:lnR>
                    <a:lnT>
                      <a:noFill/>
                    </a:lnT>
                    <a:lnB>
                      <a:noFill/>
                    </a:lnB>
                    <a:solidFill>
                      <a:srgbClr val="FF66FF"/>
                    </a:solidFill>
                  </a:tcPr>
                </a:tc>
                <a:tc>
                  <a:txBody>
                    <a:bodyPr/>
                    <a:lstStyle/>
                    <a:p>
                      <a:pPr algn="ctr" fontAlgn="b"/>
                      <a:r>
                        <a:rPr lang="fr-FR" sz="1100" b="1" i="0" u="none" strike="noStrike" dirty="0">
                          <a:solidFill>
                            <a:srgbClr val="000000"/>
                          </a:solidFill>
                          <a:effectLst/>
                          <a:latin typeface="Calibri" panose="020F0502020204030204" pitchFamily="34" charset="0"/>
                        </a:rPr>
                        <a:t>24</a:t>
                      </a:r>
                    </a:p>
                  </a:txBody>
                  <a:tcPr marL="9525" marR="9525" marT="9525" marB="0" anchor="b">
                    <a:lnL>
                      <a:noFill/>
                    </a:lnL>
                    <a:lnR>
                      <a:noFill/>
                    </a:lnR>
                    <a:lnT>
                      <a:noFill/>
                    </a:lnT>
                    <a:lnB>
                      <a:noFill/>
                    </a:lnB>
                    <a:solidFill>
                      <a:srgbClr val="FF66FF"/>
                    </a:solidFill>
                  </a:tcPr>
                </a:tc>
                <a:tc>
                  <a:txBody>
                    <a:bodyPr/>
                    <a:lstStyle/>
                    <a:p>
                      <a:pPr algn="ctr" fontAlgn="b"/>
                      <a:r>
                        <a:rPr lang="fr-FR" sz="1100" b="1" i="0" u="none" strike="noStrike">
                          <a:solidFill>
                            <a:srgbClr val="000000"/>
                          </a:solidFill>
                          <a:effectLst/>
                          <a:latin typeface="Calibri" panose="020F0502020204030204" pitchFamily="34" charset="0"/>
                        </a:rPr>
                        <a:t>25</a:t>
                      </a:r>
                    </a:p>
                  </a:txBody>
                  <a:tcPr marL="9525" marR="9525" marT="9525" marB="0" anchor="b">
                    <a:lnL>
                      <a:noFill/>
                    </a:lnL>
                    <a:lnR>
                      <a:noFill/>
                    </a:lnR>
                    <a:lnT>
                      <a:noFill/>
                    </a:lnT>
                    <a:lnB>
                      <a:noFill/>
                    </a:lnB>
                    <a:solidFill>
                      <a:srgbClr val="FF66FF"/>
                    </a:solidFill>
                  </a:tcPr>
                </a:tc>
                <a:extLst>
                  <a:ext uri="{0D108BD9-81ED-4DB2-BD59-A6C34878D82A}">
                    <a16:rowId xmlns:a16="http://schemas.microsoft.com/office/drawing/2014/main" val="4094954579"/>
                  </a:ext>
                </a:extLst>
              </a:tr>
              <a:tr h="214409">
                <a:tc>
                  <a:txBody>
                    <a:bodyPr/>
                    <a:lstStyle/>
                    <a:p>
                      <a:pPr algn="ctr" fontAlgn="b"/>
                      <a:endParaRPr lang="fr-FR" sz="1100" b="1"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ctr" fontAlgn="b"/>
                      <a:endParaRPr lang="fr-FR" sz="1100" b="1"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ctr" fontAlgn="b"/>
                      <a:endParaRPr lang="fr-FR" sz="1100" b="1" i="0" u="none" strike="noStrike">
                        <a:solidFill>
                          <a:srgbClr val="000000"/>
                        </a:solidFill>
                        <a:effectLst/>
                        <a:latin typeface="Calibri" panose="020F0502020204030204" pitchFamily="34" charset="0"/>
                      </a:endParaRPr>
                    </a:p>
                  </a:txBody>
                  <a:tcPr marL="9525" marR="9525" marT="9525" marB="0" anchor="b">
                    <a:lnL>
                      <a:noFill/>
                    </a:lnL>
                    <a:lnR w="6350" cap="flat" cmpd="sng" algn="ctr">
                      <a:noFill/>
                      <a:prstDash val="solid"/>
                      <a:round/>
                      <a:headEnd type="none" w="med" len="med"/>
                      <a:tailEnd type="none" w="med" len="med"/>
                    </a:lnR>
                    <a:lnT>
                      <a:noFill/>
                    </a:lnT>
                    <a:lnB>
                      <a:noFill/>
                    </a:lnB>
                  </a:tcPr>
                </a:tc>
                <a:tc>
                  <a:txBody>
                    <a:bodyPr/>
                    <a:lstStyle/>
                    <a:p>
                      <a:pPr algn="ctr" fontAlgn="b"/>
                      <a:r>
                        <a:rPr lang="fr-FR" sz="1100" b="1" i="0" u="none" strike="noStrike" dirty="0">
                          <a:solidFill>
                            <a:srgbClr val="000000"/>
                          </a:solidFill>
                          <a:effectLst/>
                          <a:latin typeface="Calibri" panose="020F0502020204030204" pitchFamily="34" charset="0"/>
                        </a:rPr>
                        <a:t>DJT</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fr-FR" sz="1100" b="1" i="0" u="none" strike="noStrike">
                        <a:solidFill>
                          <a:srgbClr val="000000"/>
                        </a:solidFill>
                        <a:effectLst/>
                        <a:latin typeface="Calibri" panose="020F0502020204030204" pitchFamily="34" charset="0"/>
                      </a:endParaRPr>
                    </a:p>
                  </a:txBody>
                  <a:tcPr marL="9525" marR="9525" marT="9525" marB="0" anchor="b">
                    <a:lnL w="6350" cap="flat" cmpd="sng" algn="ctr">
                      <a:noFill/>
                      <a:prstDash val="solid"/>
                      <a:round/>
                      <a:headEnd type="none" w="med" len="med"/>
                      <a:tailEnd type="none" w="med" len="med"/>
                    </a:lnL>
                    <a:lnR>
                      <a:noFill/>
                    </a:lnR>
                    <a:lnT>
                      <a:noFill/>
                    </a:lnT>
                    <a:lnB>
                      <a:noFill/>
                    </a:lnB>
                  </a:tcPr>
                </a:tc>
                <a:tc>
                  <a:txBody>
                    <a:bodyPr/>
                    <a:lstStyle/>
                    <a:p>
                      <a:pPr algn="ctr" fontAlgn="b"/>
                      <a:endParaRPr lang="fr-FR" sz="1100" b="1"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ctr" fontAlgn="b"/>
                      <a:endParaRPr lang="fr-FR" sz="1100" b="1"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2200905619"/>
                  </a:ext>
                </a:extLst>
              </a:tr>
              <a:tr h="214409">
                <a:tc>
                  <a:txBody>
                    <a:bodyPr/>
                    <a:lstStyle/>
                    <a:p>
                      <a:pPr algn="ctr" fontAlgn="b"/>
                      <a:r>
                        <a:rPr lang="fr-FR"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31869B"/>
                    </a:solidFill>
                  </a:tcPr>
                </a:tc>
                <a:tc gridSpan="2">
                  <a:txBody>
                    <a:bodyPr/>
                    <a:lstStyle/>
                    <a:p>
                      <a:pPr algn="l" fontAlgn="b"/>
                      <a:r>
                        <a:rPr lang="fr-FR" sz="1100" b="0" i="0" u="none" strike="noStrike" dirty="0">
                          <a:solidFill>
                            <a:srgbClr val="000000"/>
                          </a:solidFill>
                          <a:effectLst/>
                          <a:latin typeface="Calibri" panose="020F0502020204030204" pitchFamily="34" charset="0"/>
                        </a:rPr>
                        <a:t>Jour travaillé</a:t>
                      </a:r>
                    </a:p>
                  </a:txBody>
                  <a:tcPr marL="9525" marR="9525" marT="9525" marB="0" anchor="b">
                    <a:lnL>
                      <a:noFill/>
                    </a:lnL>
                    <a:lnR>
                      <a:noFill/>
                    </a:lnR>
                    <a:lnT>
                      <a:noFill/>
                    </a:lnT>
                    <a:lnB>
                      <a:noFill/>
                    </a:lnB>
                  </a:tcPr>
                </a:tc>
                <a:tc hMerge="1">
                  <a:txBody>
                    <a:bodyPr/>
                    <a:lstStyle/>
                    <a:p>
                      <a:endParaRPr lang="fr-FR"/>
                    </a:p>
                  </a:txBody>
                  <a:tcPr/>
                </a:tc>
                <a:tc>
                  <a:txBody>
                    <a:bodyPr/>
                    <a:lstStyle/>
                    <a:p>
                      <a:pPr algn="ctr" fontAlgn="b"/>
                      <a:endParaRPr lang="fr-FR" sz="11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noFill/>
                      <a:prstDash val="solid"/>
                      <a:round/>
                      <a:headEnd type="none" w="med" len="med"/>
                      <a:tailEnd type="none" w="med" len="med"/>
                    </a:lnT>
                    <a:lnB>
                      <a:noFill/>
                    </a:lnB>
                  </a:tcPr>
                </a:tc>
                <a:tc>
                  <a:txBody>
                    <a:bodyPr/>
                    <a:lstStyle/>
                    <a:p>
                      <a:pPr algn="ctr" fontAlgn="b"/>
                      <a:endParaRPr lang="fr-FR"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ctr" fontAlgn="b"/>
                      <a:endParaRPr lang="fr-FR"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ctr" fontAlgn="b"/>
                      <a:endParaRPr lang="fr-FR"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488184922"/>
                  </a:ext>
                </a:extLst>
              </a:tr>
              <a:tr h="214409">
                <a:tc>
                  <a:txBody>
                    <a:bodyPr/>
                    <a:lstStyle/>
                    <a:p>
                      <a:pPr algn="ctr" fontAlgn="b"/>
                      <a:r>
                        <a:rPr lang="fr-FR" sz="1100" b="0" i="0" u="none" strike="noStrike">
                          <a:solidFill>
                            <a:srgbClr val="FF66FF"/>
                          </a:solidFill>
                          <a:effectLst/>
                          <a:latin typeface="Calibri" panose="020F0502020204030204" pitchFamily="34" charset="0"/>
                        </a:rPr>
                        <a:t> </a:t>
                      </a:r>
                    </a:p>
                  </a:txBody>
                  <a:tcPr marL="9525" marR="9525" marT="9525" marB="0" anchor="b">
                    <a:lnL>
                      <a:noFill/>
                    </a:lnL>
                    <a:lnR>
                      <a:noFill/>
                    </a:lnR>
                    <a:lnT>
                      <a:noFill/>
                    </a:lnT>
                    <a:lnB>
                      <a:noFill/>
                    </a:lnB>
                    <a:solidFill>
                      <a:srgbClr val="FF66FF"/>
                    </a:solidFill>
                  </a:tcPr>
                </a:tc>
                <a:tc gridSpan="2">
                  <a:txBody>
                    <a:bodyPr/>
                    <a:lstStyle/>
                    <a:p>
                      <a:pPr algn="l" fontAlgn="b"/>
                      <a:r>
                        <a:rPr lang="fr-FR" sz="1100" b="0" i="0" u="none" strike="noStrike">
                          <a:solidFill>
                            <a:srgbClr val="000000"/>
                          </a:solidFill>
                          <a:effectLst/>
                          <a:latin typeface="Calibri" panose="020F0502020204030204" pitchFamily="34" charset="0"/>
                        </a:rPr>
                        <a:t>Arrêt de travail</a:t>
                      </a:r>
                    </a:p>
                  </a:txBody>
                  <a:tcPr marL="9525" marR="9525" marT="9525" marB="0" anchor="b">
                    <a:lnL>
                      <a:noFill/>
                    </a:lnL>
                    <a:lnR>
                      <a:noFill/>
                    </a:lnR>
                    <a:lnT>
                      <a:noFill/>
                    </a:lnT>
                    <a:lnB>
                      <a:noFill/>
                    </a:lnB>
                  </a:tcPr>
                </a:tc>
                <a:tc hMerge="1">
                  <a:txBody>
                    <a:bodyPr/>
                    <a:lstStyle/>
                    <a:p>
                      <a:endParaRPr lang="fr-FR"/>
                    </a:p>
                  </a:txBody>
                  <a:tcPr/>
                </a:tc>
                <a:tc>
                  <a:txBody>
                    <a:bodyPr/>
                    <a:lstStyle/>
                    <a:p>
                      <a:pPr algn="ctr" fontAlgn="b"/>
                      <a:endParaRPr lang="fr-FR"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ctr" fontAlgn="b"/>
                      <a:endParaRPr lang="fr-FR"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ctr" fontAlgn="b"/>
                      <a:endParaRPr lang="fr-FR"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ctr" fontAlgn="b"/>
                      <a:endParaRPr lang="fr-FR" sz="11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1945336717"/>
                  </a:ext>
                </a:extLst>
              </a:tr>
            </a:tbl>
          </a:graphicData>
        </a:graphic>
      </p:graphicFrame>
      <p:sp>
        <p:nvSpPr>
          <p:cNvPr id="13" name="Explosion 1 12"/>
          <p:cNvSpPr/>
          <p:nvPr/>
        </p:nvSpPr>
        <p:spPr>
          <a:xfrm>
            <a:off x="6960795" y="3844395"/>
            <a:ext cx="358372" cy="355125"/>
          </a:xfrm>
          <a:prstGeom prst="irregularSeal1">
            <a:avLst/>
          </a:prstGeom>
          <a:solidFill>
            <a:srgbClr val="006666"/>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368316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childTnLst>
                                </p:cTn>
                              </p:par>
                              <p:par>
                                <p:cTn id="25" presetID="10" presetClass="entr" presetSubtype="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11" grpId="0"/>
      <p:bldP spid="1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8477F06-3F11-455D-B446-C7FB17A5E7E1}"/>
              </a:ext>
            </a:extLst>
          </p:cNvPr>
          <p:cNvSpPr>
            <a:spLocks noGrp="1"/>
          </p:cNvSpPr>
          <p:nvPr>
            <p:ph type="title"/>
          </p:nvPr>
        </p:nvSpPr>
        <p:spPr>
          <a:xfrm>
            <a:off x="4691192" y="280821"/>
            <a:ext cx="9429149" cy="515319"/>
          </a:xfrm>
        </p:spPr>
        <p:txBody>
          <a:bodyPr>
            <a:normAutofit fontScale="90000"/>
          </a:bodyPr>
          <a:lstStyle/>
          <a:p>
            <a:r>
              <a:rPr lang="fr-FR" dirty="0" smtClean="0"/>
              <a:t>Les étapes de votre saisie</a:t>
            </a:r>
            <a:endParaRPr lang="fr-FR" dirty="0">
              <a:latin typeface="Montserrat Classic"/>
            </a:endParaRPr>
          </a:p>
        </p:txBody>
      </p:sp>
      <p:sp>
        <p:nvSpPr>
          <p:cNvPr id="5" name="Espace réservé du numéro de diapositive 4">
            <a:extLst>
              <a:ext uri="{FF2B5EF4-FFF2-40B4-BE49-F238E27FC236}">
                <a16:creationId xmlns:a16="http://schemas.microsoft.com/office/drawing/2014/main" id="{2613AC20-ADAC-4CF5-98EA-D06C1E6FE739}"/>
              </a:ext>
            </a:extLst>
          </p:cNvPr>
          <p:cNvSpPr>
            <a:spLocks noGrp="1"/>
          </p:cNvSpPr>
          <p:nvPr>
            <p:ph type="sldNum" sz="quarter" idx="12"/>
          </p:nvPr>
        </p:nvSpPr>
        <p:spPr/>
        <p:txBody>
          <a:bodyPr/>
          <a:lstStyle/>
          <a:p>
            <a:fld id="{A26E8B59-5CF2-4813-AAE7-227B98FBFEF3}" type="slidenum">
              <a:rPr lang="fr-FR" smtClean="0">
                <a:latin typeface="Montserrat Classic"/>
              </a:rPr>
              <a:t>19</a:t>
            </a:fld>
            <a:endParaRPr lang="fr-FR">
              <a:latin typeface="Montserrat Classic"/>
            </a:endParaRPr>
          </a:p>
        </p:txBody>
      </p:sp>
      <p:sp>
        <p:nvSpPr>
          <p:cNvPr id="4" name="Rectangle 3"/>
          <p:cNvSpPr/>
          <p:nvPr/>
        </p:nvSpPr>
        <p:spPr>
          <a:xfrm>
            <a:off x="4284033" y="2073746"/>
            <a:ext cx="740334" cy="13771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p:cNvSpPr/>
          <p:nvPr/>
        </p:nvSpPr>
        <p:spPr>
          <a:xfrm>
            <a:off x="3661266" y="1780570"/>
            <a:ext cx="740334" cy="13771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700" y="1978578"/>
            <a:ext cx="5405717" cy="13318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0167" y="4413416"/>
            <a:ext cx="4948517" cy="11917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ZoneTexte 8"/>
          <p:cNvSpPr txBox="1"/>
          <p:nvPr/>
        </p:nvSpPr>
        <p:spPr>
          <a:xfrm>
            <a:off x="249700" y="1349683"/>
            <a:ext cx="8068666" cy="861774"/>
          </a:xfrm>
          <a:prstGeom prst="rect">
            <a:avLst/>
          </a:prstGeom>
          <a:noFill/>
        </p:spPr>
        <p:txBody>
          <a:bodyPr wrap="square" rtlCol="0">
            <a:spAutoFit/>
          </a:bodyPr>
          <a:lstStyle/>
          <a:p>
            <a:r>
              <a:rPr lang="fr-FR" sz="1400" u="sng" dirty="0">
                <a:solidFill>
                  <a:schemeClr val="accent6">
                    <a:lumMod val="75000"/>
                  </a:schemeClr>
                </a:solidFill>
              </a:rPr>
              <a:t>Date de fin prévisionnelle</a:t>
            </a:r>
            <a:r>
              <a:rPr lang="fr-FR" sz="1400" dirty="0">
                <a:solidFill>
                  <a:schemeClr val="accent6">
                    <a:lumMod val="75000"/>
                  </a:schemeClr>
                </a:solidFill>
              </a:rPr>
              <a:t>: </a:t>
            </a:r>
            <a:r>
              <a:rPr lang="fr-FR" sz="1400" dirty="0"/>
              <a:t>Indiquez la date de fin prévisionnelle qui correspond au dernier jour prescrit sur l’arrêt de travail</a:t>
            </a:r>
            <a:r>
              <a:rPr lang="fr-FR" sz="1600" dirty="0"/>
              <a:t>.</a:t>
            </a:r>
          </a:p>
          <a:p>
            <a:endParaRPr lang="fr-FR" dirty="0"/>
          </a:p>
        </p:txBody>
      </p:sp>
      <p:sp>
        <p:nvSpPr>
          <p:cNvPr id="10" name="ZoneTexte 9"/>
          <p:cNvSpPr txBox="1"/>
          <p:nvPr/>
        </p:nvSpPr>
        <p:spPr>
          <a:xfrm>
            <a:off x="133068" y="3464273"/>
            <a:ext cx="11108040" cy="769441"/>
          </a:xfrm>
          <a:prstGeom prst="rect">
            <a:avLst/>
          </a:prstGeom>
          <a:noFill/>
        </p:spPr>
        <p:txBody>
          <a:bodyPr wrap="square" rtlCol="0">
            <a:spAutoFit/>
          </a:bodyPr>
          <a:lstStyle/>
          <a:p>
            <a:r>
              <a:rPr lang="fr-FR" sz="1400" u="sng" dirty="0">
                <a:solidFill>
                  <a:schemeClr val="accent6">
                    <a:lumMod val="75000"/>
                  </a:schemeClr>
                </a:solidFill>
              </a:rPr>
              <a:t>Date de reprise de </a:t>
            </a:r>
            <a:r>
              <a:rPr lang="fr-FR" sz="1400" u="sng" dirty="0" smtClean="0">
                <a:solidFill>
                  <a:schemeClr val="accent6">
                    <a:lumMod val="75000"/>
                  </a:schemeClr>
                </a:solidFill>
              </a:rPr>
              <a:t>travail</a:t>
            </a:r>
            <a:r>
              <a:rPr lang="fr-FR" sz="1400" dirty="0" smtClean="0">
                <a:solidFill>
                  <a:schemeClr val="accent6">
                    <a:lumMod val="75000"/>
                  </a:schemeClr>
                </a:solidFill>
              </a:rPr>
              <a:t>: </a:t>
            </a:r>
            <a:r>
              <a:rPr lang="fr-FR" sz="1400" dirty="0"/>
              <a:t>Lorsque votre </a:t>
            </a:r>
            <a:r>
              <a:rPr lang="fr-FR" sz="1400" dirty="0" smtClean="0"/>
              <a:t>agent </a:t>
            </a:r>
            <a:r>
              <a:rPr lang="fr-FR" sz="1400" dirty="0"/>
              <a:t>reprend son travail, </a:t>
            </a:r>
            <a:r>
              <a:rPr lang="fr-FR" sz="1400" dirty="0" smtClean="0"/>
              <a:t>alimentez obligatoirement </a:t>
            </a:r>
            <a:r>
              <a:rPr lang="fr-FR" sz="1400" dirty="0"/>
              <a:t>la date de reprise réelle </a:t>
            </a:r>
            <a:r>
              <a:rPr lang="fr-FR" sz="1400" b="1" dirty="0"/>
              <a:t>afin de clôturer la période d’arrêt dans votre logiciel de paie.</a:t>
            </a:r>
          </a:p>
          <a:p>
            <a:endParaRPr lang="fr-FR" sz="1600" dirty="0">
              <a:solidFill>
                <a:schemeClr val="accent6">
                  <a:lumMod val="75000"/>
                </a:schemeClr>
              </a:solidFill>
            </a:endParaRPr>
          </a:p>
        </p:txBody>
      </p:sp>
      <p:sp>
        <p:nvSpPr>
          <p:cNvPr id="11" name="Arrondir un rectangle à un seul coin 11"/>
          <p:cNvSpPr/>
          <p:nvPr/>
        </p:nvSpPr>
        <p:spPr>
          <a:xfrm>
            <a:off x="5464621" y="4108240"/>
            <a:ext cx="6037937" cy="1553538"/>
          </a:xfrm>
          <a:prstGeom prst="round1Rect">
            <a:avLst/>
          </a:prstGeom>
          <a:solidFill>
            <a:srgbClr val="FFCCFF"/>
          </a:solidFill>
          <a:ln>
            <a:solidFill>
              <a:srgbClr val="FF99FF"/>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fr-FR" sz="1200" b="1" dirty="0">
                <a:solidFill>
                  <a:srgbClr val="002060"/>
                </a:solidFill>
              </a:rPr>
              <a:t>Cette information ne doit pas faire l’objet d’un nouveau signalement mais alimente votre DSN mensuelle</a:t>
            </a:r>
            <a:r>
              <a:rPr lang="fr-FR" sz="1200" b="1" dirty="0" smtClean="0">
                <a:solidFill>
                  <a:srgbClr val="002060"/>
                </a:solidFill>
              </a:rPr>
              <a:t>.</a:t>
            </a:r>
          </a:p>
          <a:p>
            <a:endParaRPr lang="fr-FR" sz="1200" b="1" dirty="0">
              <a:solidFill>
                <a:srgbClr val="002060"/>
              </a:solidFill>
            </a:endParaRPr>
          </a:p>
          <a:p>
            <a:pPr marL="171450" indent="-171450">
              <a:buFont typeface="Wingdings" panose="05000000000000000000" pitchFamily="2" charset="2"/>
              <a:buChar char="Ø"/>
            </a:pPr>
            <a:r>
              <a:rPr lang="fr-FR" sz="1200" b="1" dirty="0" smtClean="0">
                <a:solidFill>
                  <a:srgbClr val="002060"/>
                </a:solidFill>
              </a:rPr>
              <a:t>Si </a:t>
            </a:r>
            <a:r>
              <a:rPr lang="fr-FR" sz="1200" b="1" dirty="0">
                <a:solidFill>
                  <a:srgbClr val="002060"/>
                </a:solidFill>
              </a:rPr>
              <a:t>aucune date de reprise de travail n’est indiquée, le système envoie automatiquement à tort une attestation de salaire de plus  de 6 mois à la CPAM.</a:t>
            </a:r>
            <a:r>
              <a:rPr lang="fr-FR" b="1" dirty="0">
                <a:solidFill>
                  <a:srgbClr val="002060"/>
                </a:solidFill>
              </a:rPr>
              <a:t>	</a:t>
            </a:r>
          </a:p>
          <a:p>
            <a:pPr algn="ctr"/>
            <a:endParaRPr lang="fr-FR" dirty="0">
              <a:solidFill>
                <a:srgbClr val="002060"/>
              </a:solidFill>
            </a:endParaRPr>
          </a:p>
        </p:txBody>
      </p:sp>
      <p:sp>
        <p:nvSpPr>
          <p:cNvPr id="12" name="Rectangle à coins arrondis 11"/>
          <p:cNvSpPr/>
          <p:nvPr/>
        </p:nvSpPr>
        <p:spPr>
          <a:xfrm>
            <a:off x="5830674" y="1780570"/>
            <a:ext cx="5671884" cy="1350149"/>
          </a:xfrm>
          <a:prstGeom prst="roundRect">
            <a:avLst/>
          </a:prstGeom>
          <a:solidFill>
            <a:srgbClr val="FFCCFF"/>
          </a:solidFill>
          <a:ln>
            <a:solidFill>
              <a:srgbClr val="FF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dirty="0">
                <a:solidFill>
                  <a:srgbClr val="002060"/>
                </a:solidFill>
              </a:rPr>
              <a:t>Votre </a:t>
            </a:r>
            <a:r>
              <a:rPr lang="fr-FR" sz="1200" b="1" dirty="0" smtClean="0">
                <a:solidFill>
                  <a:srgbClr val="002060"/>
                </a:solidFill>
              </a:rPr>
              <a:t>salarié </a:t>
            </a:r>
            <a:r>
              <a:rPr lang="fr-FR" sz="1200" b="1" dirty="0">
                <a:solidFill>
                  <a:srgbClr val="002060"/>
                </a:solidFill>
              </a:rPr>
              <a:t>vous envoie une prolongation. Que faire?</a:t>
            </a:r>
          </a:p>
          <a:p>
            <a:r>
              <a:rPr lang="fr-FR" sz="1200" dirty="0">
                <a:solidFill>
                  <a:srgbClr val="002060"/>
                </a:solidFill>
              </a:rPr>
              <a:t>Enregistrez la date de fin prévisionnelle de la prolongation dans votre logiciel de paie. </a:t>
            </a:r>
            <a:endParaRPr lang="fr-FR" sz="1200" dirty="0" smtClean="0">
              <a:solidFill>
                <a:srgbClr val="002060"/>
              </a:solidFill>
            </a:endParaRPr>
          </a:p>
          <a:p>
            <a:endParaRPr lang="fr-FR" sz="1200" dirty="0" smtClean="0">
              <a:solidFill>
                <a:srgbClr val="002060"/>
              </a:solidFill>
            </a:endParaRPr>
          </a:p>
          <a:p>
            <a:r>
              <a:rPr lang="fr-FR" sz="1200" b="1" dirty="0" smtClean="0">
                <a:solidFill>
                  <a:srgbClr val="002060"/>
                </a:solidFill>
              </a:rPr>
              <a:t>Ne </a:t>
            </a:r>
            <a:r>
              <a:rPr lang="fr-FR" sz="1200" b="1" dirty="0">
                <a:solidFill>
                  <a:srgbClr val="002060"/>
                </a:solidFill>
              </a:rPr>
              <a:t>réalisez pas un nouveau signalement </a:t>
            </a:r>
            <a:r>
              <a:rPr lang="fr-FR" sz="1200" b="1" dirty="0" smtClean="0">
                <a:solidFill>
                  <a:srgbClr val="002060"/>
                </a:solidFill>
              </a:rPr>
              <a:t>!</a:t>
            </a:r>
            <a:endParaRPr lang="fr-FR" sz="1200" b="1" dirty="0">
              <a:solidFill>
                <a:srgbClr val="002060"/>
              </a:solidFill>
            </a:endParaRPr>
          </a:p>
          <a:p>
            <a:pPr algn="ctr"/>
            <a:endParaRPr lang="fr-FR" b="1" dirty="0">
              <a:solidFill>
                <a:srgbClr val="002060"/>
              </a:solidFill>
            </a:endParaRPr>
          </a:p>
        </p:txBody>
      </p:sp>
      <p:pic>
        <p:nvPicPr>
          <p:cNvPr id="13"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867951" y="2381917"/>
            <a:ext cx="523341" cy="5251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753216" y="5159688"/>
            <a:ext cx="487892" cy="4260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30452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ppt_x"/>
                                          </p:val>
                                        </p:tav>
                                        <p:tav tm="100000">
                                          <p:val>
                                            <p:strVal val="#ppt_x"/>
                                          </p:val>
                                        </p:tav>
                                      </p:tavLst>
                                    </p:anim>
                                    <p:anim calcmode="lin" valueType="num">
                                      <p:cBhvr additive="base">
                                        <p:cTn id="18" dur="500" fill="hold"/>
                                        <p:tgtEl>
                                          <p:spTgt spid="12"/>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500" fill="hold"/>
                                        <p:tgtEl>
                                          <p:spTgt spid="13"/>
                                        </p:tgtEl>
                                        <p:attrNameLst>
                                          <p:attrName>ppt_x</p:attrName>
                                        </p:attrNameLst>
                                      </p:cBhvr>
                                      <p:tavLst>
                                        <p:tav tm="0">
                                          <p:val>
                                            <p:strVal val="#ppt_x"/>
                                          </p:val>
                                        </p:tav>
                                        <p:tav tm="100000">
                                          <p:val>
                                            <p:strVal val="#ppt_x"/>
                                          </p:val>
                                        </p:tav>
                                      </p:tavLst>
                                    </p:anim>
                                    <p:anim calcmode="lin" valueType="num">
                                      <p:cBhvr additive="base">
                                        <p:cTn id="2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ppt_x"/>
                                          </p:val>
                                        </p:tav>
                                        <p:tav tm="100000">
                                          <p:val>
                                            <p:strVal val="#ppt_x"/>
                                          </p:val>
                                        </p:tav>
                                      </p:tavLst>
                                    </p:anim>
                                    <p:anim calcmode="lin" valueType="num">
                                      <p:cBhvr additive="base">
                                        <p:cTn id="28" dur="500" fill="hold"/>
                                        <p:tgtEl>
                                          <p:spTgt spid="1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ppt_x"/>
                                          </p:val>
                                        </p:tav>
                                        <p:tav tm="100000">
                                          <p:val>
                                            <p:strVal val="#ppt_x"/>
                                          </p:val>
                                        </p:tav>
                                      </p:tavLst>
                                    </p:anim>
                                    <p:anim calcmode="lin" valueType="num">
                                      <p:cBhvr additive="base">
                                        <p:cTn id="4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animBg="1"/>
      <p:bldP spid="1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2D47251-1229-E604-5607-246B1F70F9B6}"/>
              </a:ext>
            </a:extLst>
          </p:cNvPr>
          <p:cNvSpPr>
            <a:spLocks noGrp="1"/>
          </p:cNvSpPr>
          <p:nvPr>
            <p:ph type="title"/>
          </p:nvPr>
        </p:nvSpPr>
        <p:spPr>
          <a:xfrm>
            <a:off x="2968501" y="3167495"/>
            <a:ext cx="10515600" cy="1158873"/>
          </a:xfrm>
        </p:spPr>
        <p:txBody>
          <a:bodyPr>
            <a:normAutofit fontScale="90000"/>
          </a:bodyPr>
          <a:lstStyle/>
          <a:p>
            <a:r>
              <a:rPr lang="fr-FR" dirty="0">
                <a:ea typeface="Calibri"/>
                <a:cs typeface="Calibri"/>
              </a:rPr>
              <a:t>Le signalement </a:t>
            </a:r>
            <a:r>
              <a:rPr lang="fr-FR" dirty="0" smtClean="0">
                <a:ea typeface="Calibri"/>
                <a:cs typeface="Calibri"/>
              </a:rPr>
              <a:t>DSN </a:t>
            </a:r>
            <a:r>
              <a:rPr lang="fr-FR" dirty="0">
                <a:ea typeface="Calibri"/>
                <a:cs typeface="Calibri"/>
              </a:rPr>
              <a:t/>
            </a:r>
            <a:br>
              <a:rPr lang="fr-FR" dirty="0">
                <a:ea typeface="Calibri"/>
                <a:cs typeface="Calibri"/>
              </a:rPr>
            </a:br>
            <a:r>
              <a:rPr lang="fr-FR" dirty="0">
                <a:ea typeface="Calibri"/>
                <a:cs typeface="Calibri"/>
              </a:rPr>
              <a:t>organismes service public</a:t>
            </a:r>
          </a:p>
        </p:txBody>
      </p:sp>
    </p:spTree>
    <p:extLst>
      <p:ext uri="{BB962C8B-B14F-4D97-AF65-F5344CB8AC3E}">
        <p14:creationId xmlns:p14="http://schemas.microsoft.com/office/powerpoint/2010/main" val="30190344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8477F06-3F11-455D-B446-C7FB17A5E7E1}"/>
              </a:ext>
            </a:extLst>
          </p:cNvPr>
          <p:cNvSpPr>
            <a:spLocks noGrp="1"/>
          </p:cNvSpPr>
          <p:nvPr>
            <p:ph type="title"/>
          </p:nvPr>
        </p:nvSpPr>
        <p:spPr>
          <a:xfrm>
            <a:off x="4691192" y="280821"/>
            <a:ext cx="9429149" cy="515319"/>
          </a:xfrm>
        </p:spPr>
        <p:txBody>
          <a:bodyPr>
            <a:normAutofit fontScale="90000"/>
          </a:bodyPr>
          <a:lstStyle/>
          <a:p>
            <a:r>
              <a:rPr lang="fr-FR" dirty="0" smtClean="0"/>
              <a:t>Les étapes de votre saisie</a:t>
            </a:r>
            <a:endParaRPr lang="fr-FR" dirty="0">
              <a:latin typeface="Montserrat Classic"/>
            </a:endParaRPr>
          </a:p>
        </p:txBody>
      </p:sp>
      <p:sp>
        <p:nvSpPr>
          <p:cNvPr id="5" name="Espace réservé du numéro de diapositive 4">
            <a:extLst>
              <a:ext uri="{FF2B5EF4-FFF2-40B4-BE49-F238E27FC236}">
                <a16:creationId xmlns:a16="http://schemas.microsoft.com/office/drawing/2014/main" id="{2613AC20-ADAC-4CF5-98EA-D06C1E6FE739}"/>
              </a:ext>
            </a:extLst>
          </p:cNvPr>
          <p:cNvSpPr>
            <a:spLocks noGrp="1"/>
          </p:cNvSpPr>
          <p:nvPr>
            <p:ph type="sldNum" sz="quarter" idx="12"/>
          </p:nvPr>
        </p:nvSpPr>
        <p:spPr/>
        <p:txBody>
          <a:bodyPr/>
          <a:lstStyle/>
          <a:p>
            <a:fld id="{A26E8B59-5CF2-4813-AAE7-227B98FBFEF3}" type="slidenum">
              <a:rPr lang="fr-FR" smtClean="0">
                <a:latin typeface="Montserrat Classic"/>
              </a:rPr>
              <a:t>20</a:t>
            </a:fld>
            <a:endParaRPr lang="fr-FR">
              <a:latin typeface="Montserrat Classic"/>
            </a:endParaRPr>
          </a:p>
        </p:txBody>
      </p:sp>
      <p:sp>
        <p:nvSpPr>
          <p:cNvPr id="4" name="Rectangle 3"/>
          <p:cNvSpPr/>
          <p:nvPr/>
        </p:nvSpPr>
        <p:spPr>
          <a:xfrm>
            <a:off x="4284033" y="2073746"/>
            <a:ext cx="740334" cy="13771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p:cNvSpPr/>
          <p:nvPr/>
        </p:nvSpPr>
        <p:spPr>
          <a:xfrm>
            <a:off x="3969708" y="1701819"/>
            <a:ext cx="740334" cy="13771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2060"/>
              </a:solidFill>
            </a:endParaRPr>
          </a:p>
        </p:txBody>
      </p:sp>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599" y="1701819"/>
            <a:ext cx="4553147" cy="1171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6408" y="3378770"/>
            <a:ext cx="4423528" cy="14167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ZoneTexte 8"/>
          <p:cNvSpPr txBox="1"/>
          <p:nvPr/>
        </p:nvSpPr>
        <p:spPr>
          <a:xfrm>
            <a:off x="611219" y="1280406"/>
            <a:ext cx="2173287" cy="307777"/>
          </a:xfrm>
          <a:prstGeom prst="rect">
            <a:avLst/>
          </a:prstGeom>
          <a:noFill/>
        </p:spPr>
        <p:txBody>
          <a:bodyPr wrap="none" rtlCol="0">
            <a:spAutoFit/>
          </a:bodyPr>
          <a:lstStyle/>
          <a:p>
            <a:r>
              <a:rPr lang="fr-FR" sz="1400" u="sng" dirty="0" smtClean="0">
                <a:solidFill>
                  <a:srgbClr val="002060"/>
                </a:solidFill>
              </a:rPr>
              <a:t>En cas de reprise anticipée:</a:t>
            </a:r>
            <a:endParaRPr lang="fr-FR" sz="1400" u="sng" dirty="0">
              <a:solidFill>
                <a:srgbClr val="002060"/>
              </a:solidFill>
            </a:endParaRPr>
          </a:p>
        </p:txBody>
      </p:sp>
      <p:sp>
        <p:nvSpPr>
          <p:cNvPr id="10" name="ZoneTexte 9"/>
          <p:cNvSpPr txBox="1"/>
          <p:nvPr/>
        </p:nvSpPr>
        <p:spPr>
          <a:xfrm>
            <a:off x="671032" y="2971720"/>
            <a:ext cx="1863267" cy="584775"/>
          </a:xfrm>
          <a:prstGeom prst="rect">
            <a:avLst/>
          </a:prstGeom>
          <a:noFill/>
        </p:spPr>
        <p:txBody>
          <a:bodyPr wrap="none" rtlCol="0">
            <a:spAutoFit/>
          </a:bodyPr>
          <a:lstStyle/>
          <a:p>
            <a:r>
              <a:rPr lang="fr-FR" sz="1400" u="sng" dirty="0">
                <a:solidFill>
                  <a:srgbClr val="002060"/>
                </a:solidFill>
              </a:rPr>
              <a:t>En cas de subrogation: </a:t>
            </a:r>
          </a:p>
          <a:p>
            <a:endParaRPr lang="fr-FR" dirty="0">
              <a:solidFill>
                <a:srgbClr val="002060"/>
              </a:solidFill>
            </a:endParaRPr>
          </a:p>
        </p:txBody>
      </p:sp>
      <p:sp>
        <p:nvSpPr>
          <p:cNvPr id="11" name="ZoneTexte 10"/>
          <p:cNvSpPr txBox="1"/>
          <p:nvPr/>
        </p:nvSpPr>
        <p:spPr>
          <a:xfrm>
            <a:off x="5707229" y="1662348"/>
            <a:ext cx="5646571" cy="1231106"/>
          </a:xfrm>
          <a:prstGeom prst="rect">
            <a:avLst/>
          </a:prstGeom>
          <a:noFill/>
        </p:spPr>
        <p:txBody>
          <a:bodyPr wrap="square" rtlCol="0">
            <a:spAutoFit/>
          </a:bodyPr>
          <a:lstStyle/>
          <a:p>
            <a:r>
              <a:rPr lang="fr-FR" sz="1400" b="1" dirty="0">
                <a:solidFill>
                  <a:srgbClr val="002060"/>
                </a:solidFill>
              </a:rPr>
              <a:t>Que faire?</a:t>
            </a:r>
          </a:p>
          <a:p>
            <a:r>
              <a:rPr lang="fr-FR" sz="1400" dirty="0">
                <a:solidFill>
                  <a:srgbClr val="002060"/>
                </a:solidFill>
              </a:rPr>
              <a:t>Réalisez un nouveau signalement de reprise anticipée</a:t>
            </a:r>
            <a:endParaRPr lang="fr-FR" sz="1400" b="1" dirty="0">
              <a:solidFill>
                <a:srgbClr val="002060"/>
              </a:solidFill>
            </a:endParaRPr>
          </a:p>
          <a:p>
            <a:r>
              <a:rPr lang="fr-FR" sz="1400" b="1" dirty="0">
                <a:solidFill>
                  <a:srgbClr val="002060"/>
                </a:solidFill>
              </a:rPr>
              <a:t>Quand?</a:t>
            </a:r>
          </a:p>
          <a:p>
            <a:r>
              <a:rPr lang="fr-FR" sz="1400" u="sng" dirty="0">
                <a:solidFill>
                  <a:srgbClr val="002060"/>
                </a:solidFill>
              </a:rPr>
              <a:t>Immédiatement</a:t>
            </a:r>
            <a:r>
              <a:rPr lang="fr-FR" sz="1400" dirty="0">
                <a:solidFill>
                  <a:srgbClr val="002060"/>
                </a:solidFill>
              </a:rPr>
              <a:t> pour stopper le paiement des indemnités journalières</a:t>
            </a:r>
          </a:p>
          <a:p>
            <a:endParaRPr lang="fr-FR" dirty="0">
              <a:solidFill>
                <a:srgbClr val="002060"/>
              </a:solidFill>
            </a:endParaRPr>
          </a:p>
        </p:txBody>
      </p:sp>
      <p:pic>
        <p:nvPicPr>
          <p:cNvPr id="12"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31035" y="1245510"/>
            <a:ext cx="523341" cy="5251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ZoneTexte 12"/>
          <p:cNvSpPr txBox="1"/>
          <p:nvPr/>
        </p:nvSpPr>
        <p:spPr>
          <a:xfrm>
            <a:off x="546408" y="4882579"/>
            <a:ext cx="7934288" cy="1015663"/>
          </a:xfrm>
          <a:prstGeom prst="rect">
            <a:avLst/>
          </a:prstGeom>
          <a:noFill/>
        </p:spPr>
        <p:txBody>
          <a:bodyPr wrap="none" rtlCol="0">
            <a:spAutoFit/>
          </a:bodyPr>
          <a:lstStyle/>
          <a:p>
            <a:pPr marL="285750" indent="-285750">
              <a:buFont typeface="Wingdings" panose="05000000000000000000" pitchFamily="2" charset="2"/>
              <a:buChar char="Ø"/>
            </a:pPr>
            <a:r>
              <a:rPr lang="fr-FR" sz="1400" dirty="0">
                <a:solidFill>
                  <a:srgbClr val="002060"/>
                </a:solidFill>
              </a:rPr>
              <a:t>Cochez la case subrogation et choisissez « oui » dans le menu déroulant</a:t>
            </a:r>
          </a:p>
          <a:p>
            <a:pPr marL="285750" indent="-285750">
              <a:buFont typeface="Wingdings" panose="05000000000000000000" pitchFamily="2" charset="2"/>
              <a:buChar char="Ø"/>
            </a:pPr>
            <a:r>
              <a:rPr lang="fr-FR" sz="1400" dirty="0" smtClean="0">
                <a:solidFill>
                  <a:srgbClr val="002060"/>
                </a:solidFill>
              </a:rPr>
              <a:t>Si </a:t>
            </a:r>
            <a:r>
              <a:rPr lang="fr-FR" sz="1400" dirty="0">
                <a:solidFill>
                  <a:srgbClr val="002060"/>
                </a:solidFill>
              </a:rPr>
              <a:t>elles sont pré-remplies, vérifiez les indications dans votre logiciel, notamment les coordonnées </a:t>
            </a:r>
            <a:r>
              <a:rPr lang="fr-FR" sz="1400" dirty="0" smtClean="0">
                <a:solidFill>
                  <a:srgbClr val="002060"/>
                </a:solidFill>
              </a:rPr>
              <a:t>IBAN</a:t>
            </a:r>
          </a:p>
          <a:p>
            <a:pPr marL="285750" indent="-285750">
              <a:buFont typeface="Wingdings" panose="05000000000000000000" pitchFamily="2" charset="2"/>
              <a:buChar char="Ø"/>
            </a:pPr>
            <a:r>
              <a:rPr lang="fr-FR" sz="1400" dirty="0" smtClean="0">
                <a:solidFill>
                  <a:srgbClr val="002060"/>
                </a:solidFill>
              </a:rPr>
              <a:t>Un SIRET = Un même RIB  </a:t>
            </a:r>
            <a:endParaRPr lang="fr-FR" sz="1400" dirty="0">
              <a:solidFill>
                <a:srgbClr val="002060"/>
              </a:solidFill>
            </a:endParaRPr>
          </a:p>
          <a:p>
            <a:pPr marL="285750" indent="-285750">
              <a:buFont typeface="Wingdings" panose="05000000000000000000" pitchFamily="2" charset="2"/>
              <a:buChar char="Ø"/>
            </a:pPr>
            <a:endParaRPr lang="fr-FR" dirty="0">
              <a:solidFill>
                <a:srgbClr val="002060"/>
              </a:solidFill>
            </a:endParaRPr>
          </a:p>
        </p:txBody>
      </p:sp>
      <p:pic>
        <p:nvPicPr>
          <p:cNvPr id="14"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77032" y="3638992"/>
            <a:ext cx="904963" cy="7903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Rectangle 14"/>
          <p:cNvSpPr/>
          <p:nvPr/>
        </p:nvSpPr>
        <p:spPr>
          <a:xfrm>
            <a:off x="7081995" y="3772550"/>
            <a:ext cx="4333385" cy="523220"/>
          </a:xfrm>
          <a:prstGeom prst="rect">
            <a:avLst/>
          </a:prstGeom>
        </p:spPr>
        <p:txBody>
          <a:bodyPr wrap="square">
            <a:spAutoFit/>
          </a:bodyPr>
          <a:lstStyle/>
          <a:p>
            <a:r>
              <a:rPr lang="fr-FR" sz="1400" b="1" dirty="0">
                <a:solidFill>
                  <a:srgbClr val="002060"/>
                </a:solidFill>
              </a:rPr>
              <a:t>Indiquez les dates maximales de votre convention collective ou accord de travail.</a:t>
            </a:r>
          </a:p>
        </p:txBody>
      </p:sp>
    </p:spTree>
    <p:extLst>
      <p:ext uri="{BB962C8B-B14F-4D97-AF65-F5344CB8AC3E}">
        <p14:creationId xmlns:p14="http://schemas.microsoft.com/office/powerpoint/2010/main" val="3064724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ppt_x"/>
                                          </p:val>
                                        </p:tav>
                                        <p:tav tm="100000">
                                          <p:val>
                                            <p:strVal val="#ppt_x"/>
                                          </p:val>
                                        </p:tav>
                                      </p:tavLst>
                                    </p:anim>
                                    <p:anim calcmode="lin" valueType="num">
                                      <p:cBhvr additive="base">
                                        <p:cTn id="30" dur="500" fill="hold"/>
                                        <p:tgtEl>
                                          <p:spTgt spid="8"/>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ppt_x"/>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additive="base">
                                        <p:cTn id="37" dur="500" fill="hold"/>
                                        <p:tgtEl>
                                          <p:spTgt spid="15"/>
                                        </p:tgtEl>
                                        <p:attrNameLst>
                                          <p:attrName>ppt_x</p:attrName>
                                        </p:attrNameLst>
                                      </p:cBhvr>
                                      <p:tavLst>
                                        <p:tav tm="0">
                                          <p:val>
                                            <p:strVal val="#ppt_x"/>
                                          </p:val>
                                        </p:tav>
                                        <p:tav tm="100000">
                                          <p:val>
                                            <p:strVal val="#ppt_x"/>
                                          </p:val>
                                        </p:tav>
                                      </p:tavLst>
                                    </p:anim>
                                    <p:anim calcmode="lin" valueType="num">
                                      <p:cBhvr additive="base">
                                        <p:cTn id="38" dur="500" fill="hold"/>
                                        <p:tgtEl>
                                          <p:spTgt spid="15"/>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ppt_x"/>
                                          </p:val>
                                        </p:tav>
                                        <p:tav tm="100000">
                                          <p:val>
                                            <p:strVal val="#ppt_x"/>
                                          </p:val>
                                        </p:tav>
                                      </p:tavLst>
                                    </p:anim>
                                    <p:anim calcmode="lin" valueType="num">
                                      <p:cBhvr additive="base">
                                        <p:cTn id="4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3" grpId="0"/>
      <p:bldP spid="1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8477F06-3F11-455D-B446-C7FB17A5E7E1}"/>
              </a:ext>
            </a:extLst>
          </p:cNvPr>
          <p:cNvSpPr>
            <a:spLocks noGrp="1"/>
          </p:cNvSpPr>
          <p:nvPr>
            <p:ph type="title"/>
          </p:nvPr>
        </p:nvSpPr>
        <p:spPr>
          <a:xfrm>
            <a:off x="4757867" y="76201"/>
            <a:ext cx="7176958" cy="1767690"/>
          </a:xfrm>
        </p:spPr>
        <p:txBody>
          <a:bodyPr>
            <a:normAutofit fontScale="90000"/>
          </a:bodyPr>
          <a:lstStyle/>
          <a:p>
            <a:r>
              <a:rPr lang="fr-FR" dirty="0" smtClean="0"/>
              <a:t>Les étapes de </a:t>
            </a:r>
            <a:r>
              <a:rPr lang="fr-FR" dirty="0"/>
              <a:t>votre saisie</a:t>
            </a:r>
            <a:br>
              <a:rPr lang="fr-FR" dirty="0"/>
            </a:br>
            <a:r>
              <a:rPr lang="fr-FR" dirty="0" smtClean="0"/>
              <a:t>Maladies professionnelles et </a:t>
            </a:r>
            <a:r>
              <a:rPr lang="fr-FR" dirty="0"/>
              <a:t>les accidents du travail</a:t>
            </a:r>
            <a:br>
              <a:rPr lang="fr-FR" dirty="0"/>
            </a:br>
            <a:endParaRPr lang="fr-FR" dirty="0">
              <a:latin typeface="Montserrat Classic"/>
            </a:endParaRPr>
          </a:p>
        </p:txBody>
      </p:sp>
      <p:sp>
        <p:nvSpPr>
          <p:cNvPr id="5" name="Espace réservé du numéro de diapositive 4">
            <a:extLst>
              <a:ext uri="{FF2B5EF4-FFF2-40B4-BE49-F238E27FC236}">
                <a16:creationId xmlns:a16="http://schemas.microsoft.com/office/drawing/2014/main" id="{2613AC20-ADAC-4CF5-98EA-D06C1E6FE739}"/>
              </a:ext>
            </a:extLst>
          </p:cNvPr>
          <p:cNvSpPr>
            <a:spLocks noGrp="1"/>
          </p:cNvSpPr>
          <p:nvPr>
            <p:ph type="sldNum" sz="quarter" idx="12"/>
          </p:nvPr>
        </p:nvSpPr>
        <p:spPr/>
        <p:txBody>
          <a:bodyPr/>
          <a:lstStyle/>
          <a:p>
            <a:fld id="{A26E8B59-5CF2-4813-AAE7-227B98FBFEF3}" type="slidenum">
              <a:rPr lang="fr-FR" smtClean="0">
                <a:latin typeface="Montserrat Classic"/>
              </a:rPr>
              <a:t>21</a:t>
            </a:fld>
            <a:endParaRPr lang="fr-FR">
              <a:latin typeface="Montserrat Classic"/>
            </a:endParaRPr>
          </a:p>
        </p:txBody>
      </p:sp>
      <p:sp>
        <p:nvSpPr>
          <p:cNvPr id="4" name="Rectangle 3"/>
          <p:cNvSpPr/>
          <p:nvPr/>
        </p:nvSpPr>
        <p:spPr>
          <a:xfrm>
            <a:off x="4284033" y="2073746"/>
            <a:ext cx="740334" cy="13771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Espace réservé du texte 1"/>
          <p:cNvSpPr txBox="1">
            <a:spLocks/>
          </p:cNvSpPr>
          <p:nvPr/>
        </p:nvSpPr>
        <p:spPr>
          <a:xfrm>
            <a:off x="309787" y="1257941"/>
            <a:ext cx="10422019" cy="3767137"/>
          </a:xfrm>
          <a:prstGeom prst="rect">
            <a:avLst/>
          </a:prstGeom>
          <a:ln w="3175">
            <a:noFill/>
          </a:ln>
        </p:spPr>
        <p:txBody>
          <a:bodyPr vert="horz" lIns="91440" tIns="45720" rIns="91440" bIns="45720" rtlCol="0">
            <a:normAutofit/>
          </a:bodyPr>
          <a:lstStyle>
            <a:lvl1pPr marL="0" indent="0" algn="l" defTabSz="914400" rtl="0" eaLnBrk="1" latinLnBrk="0" hangingPunct="1">
              <a:lnSpc>
                <a:spcPct val="110000"/>
              </a:lnSpc>
              <a:spcBef>
                <a:spcPts val="600"/>
              </a:spcBef>
              <a:spcAft>
                <a:spcPts val="0"/>
              </a:spcAft>
              <a:buClr>
                <a:schemeClr val="tx2"/>
              </a:buClr>
              <a:buFont typeface="Symbol" panose="05050102010706020507" pitchFamily="18" charset="2"/>
              <a:buNone/>
              <a:defRPr sz="2000" b="0" kern="1200">
                <a:solidFill>
                  <a:schemeClr val="tx2"/>
                </a:solidFill>
                <a:latin typeface="+mn-lt"/>
                <a:ea typeface="+mn-ea"/>
                <a:cs typeface="+mn-cs"/>
              </a:defRPr>
            </a:lvl1pPr>
            <a:lvl2pPr marL="174625" indent="-174625" algn="l" defTabSz="914400" rtl="0" eaLnBrk="1" latinLnBrk="0" hangingPunct="1">
              <a:lnSpc>
                <a:spcPct val="110000"/>
              </a:lnSpc>
              <a:spcBef>
                <a:spcPts val="600"/>
              </a:spcBef>
              <a:spcAft>
                <a:spcPts val="0"/>
              </a:spcAft>
              <a:buClr>
                <a:schemeClr val="tx2"/>
              </a:buClr>
              <a:buSzPct val="120000"/>
              <a:buFont typeface="Arial" panose="020B0604020202020204" pitchFamily="34" charset="0"/>
              <a:buChar char="•"/>
              <a:defRPr sz="1600" b="1" i="0" kern="1200">
                <a:solidFill>
                  <a:schemeClr val="tx1"/>
                </a:solidFill>
                <a:latin typeface="+mn-lt"/>
                <a:ea typeface="+mn-ea"/>
                <a:cs typeface="+mn-cs"/>
              </a:defRPr>
            </a:lvl2pPr>
            <a:lvl3pPr marL="358775" indent="-184150" algn="l" defTabSz="914400" rtl="0" eaLnBrk="1" latinLnBrk="0" hangingPunct="1">
              <a:lnSpc>
                <a:spcPct val="110000"/>
              </a:lnSpc>
              <a:spcBef>
                <a:spcPts val="300"/>
              </a:spcBef>
              <a:spcAft>
                <a:spcPts val="0"/>
              </a:spcAft>
              <a:buClr>
                <a:schemeClr val="tx2"/>
              </a:buClr>
              <a:buFont typeface="Arial" panose="020B0604020202020204" pitchFamily="34" charset="0"/>
              <a:buChar char="-"/>
              <a:defRPr sz="1600" b="0" kern="1200">
                <a:solidFill>
                  <a:schemeClr val="tx1"/>
                </a:solidFill>
                <a:latin typeface="+mn-lt"/>
                <a:ea typeface="+mn-ea"/>
                <a:cs typeface="+mn-cs"/>
              </a:defRPr>
            </a:lvl3pPr>
            <a:lvl4pPr marL="530225" indent="-171450" algn="l" defTabSz="914400" rtl="0" eaLnBrk="1" latinLnBrk="0" hangingPunct="1">
              <a:lnSpc>
                <a:spcPct val="110000"/>
              </a:lnSpc>
              <a:spcBef>
                <a:spcPts val="0"/>
              </a:spcBef>
              <a:spcAft>
                <a:spcPts val="0"/>
              </a:spcAft>
              <a:buClr>
                <a:schemeClr val="tx2"/>
              </a:buClr>
              <a:buSzPct val="100000"/>
              <a:buFont typeface="Arial" panose="020B0604020202020204" pitchFamily="34" charset="0"/>
              <a:buChar char="•"/>
              <a:defRPr sz="1200" b="0" kern="1200">
                <a:solidFill>
                  <a:schemeClr val="tx1"/>
                </a:solidFill>
                <a:latin typeface="+mn-lt"/>
                <a:ea typeface="+mn-ea"/>
                <a:cs typeface="+mn-cs"/>
              </a:defRPr>
            </a:lvl4pPr>
            <a:lvl5pPr marL="538163" indent="-80963" algn="l" defTabSz="914400" rtl="0" eaLnBrk="1" latinLnBrk="0" hangingPunct="1">
              <a:lnSpc>
                <a:spcPct val="110000"/>
              </a:lnSpc>
              <a:spcBef>
                <a:spcPts val="0"/>
              </a:spcBef>
              <a:spcAft>
                <a:spcPts val="0"/>
              </a:spcAft>
              <a:buFont typeface="Arial" panose="020B0604020202020204" pitchFamily="34" charset="0"/>
              <a:buNone/>
              <a:defRPr sz="12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1500" b="1" dirty="0" smtClean="0">
                <a:solidFill>
                  <a:srgbClr val="002060"/>
                </a:solidFill>
              </a:rPr>
              <a:t>Pour les maladies professionnelles</a:t>
            </a:r>
          </a:p>
          <a:p>
            <a:r>
              <a:rPr lang="fr-FR" sz="1500" b="1" dirty="0" smtClean="0">
                <a:solidFill>
                  <a:srgbClr val="002060"/>
                </a:solidFill>
              </a:rPr>
              <a:t>et les accidents du travail</a:t>
            </a:r>
          </a:p>
          <a:p>
            <a:pPr marL="342900" indent="-342900">
              <a:buFont typeface="Wingdings" panose="05000000000000000000" pitchFamily="2" charset="2"/>
              <a:buChar char="ü"/>
            </a:pPr>
            <a:r>
              <a:rPr lang="fr-FR" sz="1500" dirty="0" smtClean="0">
                <a:solidFill>
                  <a:schemeClr val="accent1">
                    <a:lumMod val="75000"/>
                  </a:schemeClr>
                </a:solidFill>
              </a:rPr>
              <a:t>un seul signalement DSN génère</a:t>
            </a:r>
            <a:br>
              <a:rPr lang="fr-FR" sz="1500" dirty="0" smtClean="0">
                <a:solidFill>
                  <a:schemeClr val="accent1">
                    <a:lumMod val="75000"/>
                  </a:schemeClr>
                </a:solidFill>
              </a:rPr>
            </a:br>
            <a:r>
              <a:rPr lang="fr-FR" sz="1500" dirty="0" smtClean="0">
                <a:solidFill>
                  <a:schemeClr val="accent1">
                    <a:lumMod val="75000"/>
                  </a:schemeClr>
                </a:solidFill>
              </a:rPr>
              <a:t>une attestation AT/MP et une maladie  </a:t>
            </a:r>
          </a:p>
          <a:p>
            <a:pPr lvl="1" indent="0">
              <a:buNone/>
            </a:pPr>
            <a:r>
              <a:rPr lang="fr-FR" sz="1500" dirty="0" smtClean="0">
                <a:solidFill>
                  <a:srgbClr val="002060"/>
                </a:solidFill>
              </a:rPr>
              <a:t>« </a:t>
            </a:r>
            <a:r>
              <a:rPr lang="fr-FR" sz="1500" i="1" dirty="0" smtClean="0">
                <a:solidFill>
                  <a:srgbClr val="002060"/>
                </a:solidFill>
              </a:rPr>
              <a:t>comme si vous aviez envoyé 2 attestations » </a:t>
            </a:r>
          </a:p>
          <a:p>
            <a:pPr lvl="1" indent="0">
              <a:buNone/>
            </a:pPr>
            <a:endParaRPr lang="fr-FR" sz="1500" i="1" dirty="0" smtClean="0">
              <a:solidFill>
                <a:srgbClr val="002060"/>
              </a:solidFill>
            </a:endParaRPr>
          </a:p>
          <a:p>
            <a:pPr marL="342900" indent="-342900">
              <a:buFont typeface="Wingdings" panose="05000000000000000000" pitchFamily="2" charset="2"/>
              <a:buChar char="ü"/>
            </a:pPr>
            <a:r>
              <a:rPr lang="fr-FR" sz="1500" dirty="0" smtClean="0">
                <a:solidFill>
                  <a:schemeClr val="accent1">
                    <a:lumMod val="75000"/>
                  </a:schemeClr>
                </a:solidFill>
              </a:rPr>
              <a:t>paiement de l’indemnité journalière provisoire </a:t>
            </a:r>
          </a:p>
          <a:p>
            <a:pPr marL="342900" indent="-342900">
              <a:buFont typeface="Wingdings" panose="05000000000000000000" pitchFamily="2" charset="2"/>
              <a:buChar char="ü"/>
            </a:pPr>
            <a:r>
              <a:rPr lang="fr-FR" sz="1500" dirty="0" smtClean="0">
                <a:solidFill>
                  <a:schemeClr val="accent1">
                    <a:lumMod val="75000"/>
                  </a:schemeClr>
                </a:solidFill>
              </a:rPr>
              <a:t>régularisation auto si AT/MP reconnu</a:t>
            </a:r>
          </a:p>
          <a:p>
            <a:endParaRPr lang="fr-FR" sz="1500" dirty="0">
              <a:solidFill>
                <a:srgbClr val="002060"/>
              </a:solidFill>
            </a:endParaRPr>
          </a:p>
        </p:txBody>
      </p:sp>
      <p:pic>
        <p:nvPicPr>
          <p:cNvPr id="7"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5470"/>
          <a:stretch/>
        </p:blipFill>
        <p:spPr bwMode="auto">
          <a:xfrm>
            <a:off x="6557275" y="1706405"/>
            <a:ext cx="2769942" cy="37077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805864">
            <a:off x="8329913" y="2432163"/>
            <a:ext cx="2534424" cy="3596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Imag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49621" y="4783049"/>
            <a:ext cx="920129" cy="1006659"/>
          </a:xfrm>
          <a:prstGeom prst="rect">
            <a:avLst/>
          </a:prstGeom>
        </p:spPr>
      </p:pic>
      <p:pic>
        <p:nvPicPr>
          <p:cNvPr id="10" name="Imag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36039" y="1257941"/>
            <a:ext cx="1252412" cy="1252412"/>
          </a:xfrm>
          <a:prstGeom prst="rect">
            <a:avLst/>
          </a:prstGeom>
          <a:solidFill>
            <a:schemeClr val="bg1"/>
          </a:solidFill>
        </p:spPr>
      </p:pic>
      <p:sp>
        <p:nvSpPr>
          <p:cNvPr id="11" name="ZoneTexte 10"/>
          <p:cNvSpPr txBox="1"/>
          <p:nvPr/>
        </p:nvSpPr>
        <p:spPr>
          <a:xfrm>
            <a:off x="322764" y="4502719"/>
            <a:ext cx="6719778" cy="1477328"/>
          </a:xfrm>
          <a:prstGeom prst="rect">
            <a:avLst/>
          </a:prstGeom>
          <a:noFill/>
        </p:spPr>
        <p:txBody>
          <a:bodyPr wrap="square" rtlCol="0">
            <a:spAutoFit/>
          </a:bodyPr>
          <a:lstStyle/>
          <a:p>
            <a:r>
              <a:rPr lang="fr-FR" dirty="0" smtClean="0">
                <a:solidFill>
                  <a:srgbClr val="002060"/>
                </a:solidFill>
              </a:rPr>
              <a:t>Le signalement d’arrêt DSN, c’est plus simple :</a:t>
            </a:r>
          </a:p>
          <a:p>
            <a:pPr marL="285750" indent="-285750">
              <a:buFontTx/>
              <a:buChar char="-"/>
            </a:pPr>
            <a:r>
              <a:rPr lang="fr-FR" dirty="0">
                <a:solidFill>
                  <a:schemeClr val="accent1">
                    <a:lumMod val="75000"/>
                  </a:schemeClr>
                </a:solidFill>
              </a:rPr>
              <a:t>Pas de montant de salaire à compléter!</a:t>
            </a:r>
          </a:p>
          <a:p>
            <a:pPr marL="285750" indent="-285750">
              <a:buFontTx/>
              <a:buChar char="-"/>
            </a:pPr>
            <a:r>
              <a:rPr lang="fr-FR" dirty="0">
                <a:solidFill>
                  <a:schemeClr val="accent1">
                    <a:lumMod val="75000"/>
                  </a:schemeClr>
                </a:solidFill>
              </a:rPr>
              <a:t>Pas de prime à indiquer!</a:t>
            </a:r>
          </a:p>
          <a:p>
            <a:pPr marL="285750" indent="-285750">
              <a:buFontTx/>
              <a:buChar char="-"/>
            </a:pPr>
            <a:r>
              <a:rPr lang="fr-FR" dirty="0">
                <a:solidFill>
                  <a:schemeClr val="accent1">
                    <a:lumMod val="75000"/>
                  </a:schemeClr>
                </a:solidFill>
              </a:rPr>
              <a:t>Pas de salaire rétabli à saisir!</a:t>
            </a:r>
          </a:p>
          <a:p>
            <a:r>
              <a:rPr lang="fr-FR" dirty="0" smtClean="0">
                <a:solidFill>
                  <a:srgbClr val="002060"/>
                </a:solidFill>
              </a:rPr>
              <a:t>Le système prend tous ces éléments dans la DSN mensuelle</a:t>
            </a:r>
            <a:endParaRPr lang="fr-FR" dirty="0">
              <a:solidFill>
                <a:srgbClr val="002060"/>
              </a:solidFill>
            </a:endParaRPr>
          </a:p>
        </p:txBody>
      </p:sp>
    </p:spTree>
    <p:extLst>
      <p:ext uri="{BB962C8B-B14F-4D97-AF65-F5344CB8AC3E}">
        <p14:creationId xmlns:p14="http://schemas.microsoft.com/office/powerpoint/2010/main" val="1992324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8477F06-3F11-455D-B446-C7FB17A5E7E1}"/>
              </a:ext>
            </a:extLst>
          </p:cNvPr>
          <p:cNvSpPr>
            <a:spLocks noGrp="1"/>
          </p:cNvSpPr>
          <p:nvPr>
            <p:ph type="title"/>
          </p:nvPr>
        </p:nvSpPr>
        <p:spPr>
          <a:xfrm>
            <a:off x="4691192" y="280821"/>
            <a:ext cx="9429149" cy="515319"/>
          </a:xfrm>
        </p:spPr>
        <p:txBody>
          <a:bodyPr>
            <a:normAutofit fontScale="90000"/>
          </a:bodyPr>
          <a:lstStyle/>
          <a:p>
            <a:r>
              <a:rPr lang="fr-FR" dirty="0" smtClean="0"/>
              <a:t>Les étapes de votre saisie</a:t>
            </a:r>
            <a:endParaRPr lang="fr-FR" dirty="0">
              <a:latin typeface="Montserrat Classic"/>
            </a:endParaRPr>
          </a:p>
        </p:txBody>
      </p:sp>
      <p:sp>
        <p:nvSpPr>
          <p:cNvPr id="5" name="Espace réservé du numéro de diapositive 4">
            <a:extLst>
              <a:ext uri="{FF2B5EF4-FFF2-40B4-BE49-F238E27FC236}">
                <a16:creationId xmlns:a16="http://schemas.microsoft.com/office/drawing/2014/main" id="{2613AC20-ADAC-4CF5-98EA-D06C1E6FE739}"/>
              </a:ext>
            </a:extLst>
          </p:cNvPr>
          <p:cNvSpPr>
            <a:spLocks noGrp="1"/>
          </p:cNvSpPr>
          <p:nvPr>
            <p:ph type="sldNum" sz="quarter" idx="12"/>
          </p:nvPr>
        </p:nvSpPr>
        <p:spPr/>
        <p:txBody>
          <a:bodyPr/>
          <a:lstStyle/>
          <a:p>
            <a:fld id="{A26E8B59-5CF2-4813-AAE7-227B98FBFEF3}" type="slidenum">
              <a:rPr lang="fr-FR" smtClean="0">
                <a:latin typeface="Montserrat Classic"/>
              </a:rPr>
              <a:t>22</a:t>
            </a:fld>
            <a:endParaRPr lang="fr-FR">
              <a:latin typeface="Montserrat Classic"/>
            </a:endParaRPr>
          </a:p>
        </p:txBody>
      </p:sp>
      <p:sp>
        <p:nvSpPr>
          <p:cNvPr id="4" name="Rectangle 3"/>
          <p:cNvSpPr/>
          <p:nvPr/>
        </p:nvSpPr>
        <p:spPr>
          <a:xfrm>
            <a:off x="4284033" y="2073746"/>
            <a:ext cx="740334" cy="13771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p:cNvSpPr txBox="1"/>
          <p:nvPr/>
        </p:nvSpPr>
        <p:spPr>
          <a:xfrm>
            <a:off x="2443778" y="3206813"/>
            <a:ext cx="4780476" cy="276999"/>
          </a:xfrm>
          <a:prstGeom prst="rect">
            <a:avLst/>
          </a:prstGeom>
          <a:noFill/>
        </p:spPr>
        <p:txBody>
          <a:bodyPr wrap="none" rtlCol="0">
            <a:spAutoFit/>
          </a:bodyPr>
          <a:lstStyle/>
          <a:p>
            <a:r>
              <a:rPr lang="fr-FR" sz="1200" dirty="0" smtClean="0">
                <a:solidFill>
                  <a:schemeClr val="bg1"/>
                </a:solidFill>
              </a:rPr>
              <a:t>Période de référence Primes: 12 mois qui précèdent l’arrêt de travail</a:t>
            </a:r>
            <a:endParaRPr lang="fr-FR" sz="1200" dirty="0">
              <a:solidFill>
                <a:schemeClr val="bg1"/>
              </a:solidFill>
            </a:endParaRPr>
          </a:p>
        </p:txBody>
      </p:sp>
      <p:sp>
        <p:nvSpPr>
          <p:cNvPr id="7" name="ZoneTexte 6"/>
          <p:cNvSpPr txBox="1"/>
          <p:nvPr/>
        </p:nvSpPr>
        <p:spPr>
          <a:xfrm>
            <a:off x="395469" y="997270"/>
            <a:ext cx="11196000" cy="830997"/>
          </a:xfrm>
          <a:prstGeom prst="rect">
            <a:avLst/>
          </a:prstGeom>
          <a:noFill/>
        </p:spPr>
        <p:txBody>
          <a:bodyPr wrap="square" rtlCol="0">
            <a:spAutoFit/>
          </a:bodyPr>
          <a:lstStyle/>
          <a:p>
            <a:r>
              <a:rPr lang="fr-FR" sz="1200" dirty="0"/>
              <a:t>Les primes constituent une gratification supplémentaire au salaire de référence. </a:t>
            </a:r>
            <a:endParaRPr lang="fr-FR" sz="1200" dirty="0" smtClean="0"/>
          </a:p>
          <a:p>
            <a:r>
              <a:rPr lang="fr-FR" sz="1200" dirty="0" smtClean="0"/>
              <a:t>Elles </a:t>
            </a:r>
            <a:r>
              <a:rPr lang="fr-FR" sz="1200" dirty="0"/>
              <a:t>sont dans le cas général à valoriser dans le </a:t>
            </a:r>
            <a:r>
              <a:rPr lang="fr-FR" sz="1200" b="1" dirty="0">
                <a:solidFill>
                  <a:schemeClr val="accent4"/>
                </a:solidFill>
              </a:rPr>
              <a:t>bloc 52 </a:t>
            </a:r>
            <a:r>
              <a:rPr lang="fr-FR" sz="1200" dirty="0"/>
              <a:t>en adéquation avec le code afférent au type de prime exprimé.</a:t>
            </a:r>
          </a:p>
          <a:p>
            <a:r>
              <a:rPr lang="fr-FR" sz="1200" dirty="0"/>
              <a:t>La </a:t>
            </a:r>
            <a:r>
              <a:rPr lang="fr-FR" sz="1200" b="1" dirty="0">
                <a:solidFill>
                  <a:schemeClr val="accent4"/>
                </a:solidFill>
              </a:rPr>
              <a:t>bonne ventilation de ces primes en DSN est importante </a:t>
            </a:r>
            <a:r>
              <a:rPr lang="fr-FR" sz="1200" dirty="0"/>
              <a:t>car leur traitement par les organismes (Assurance Maladie, France Travail) fait l'objet de règles de gestion opérationnelles différentes selon le type d'usage (</a:t>
            </a:r>
            <a:r>
              <a:rPr lang="fr-FR" sz="1200" dirty="0" err="1"/>
              <a:t>cf</a:t>
            </a:r>
            <a:r>
              <a:rPr lang="fr-FR" sz="1200" dirty="0"/>
              <a:t> dernière colonne).</a:t>
            </a:r>
          </a:p>
        </p:txBody>
      </p:sp>
      <p:sp>
        <p:nvSpPr>
          <p:cNvPr id="8" name="ZoneTexte 7"/>
          <p:cNvSpPr txBox="1"/>
          <p:nvPr/>
        </p:nvSpPr>
        <p:spPr>
          <a:xfrm>
            <a:off x="755469" y="6228176"/>
            <a:ext cx="7984439" cy="553998"/>
          </a:xfrm>
          <a:prstGeom prst="rect">
            <a:avLst/>
          </a:prstGeom>
          <a:noFill/>
        </p:spPr>
        <p:txBody>
          <a:bodyPr wrap="square" rtlCol="0">
            <a:spAutoFit/>
          </a:bodyPr>
          <a:lstStyle/>
          <a:p>
            <a:pPr fontAlgn="ctr"/>
            <a:r>
              <a:rPr lang="fr-FR" sz="1000" i="1" dirty="0"/>
              <a:t>* Les primes, gratifications, et indemnités à mentionner dans ce bloc sont de périodicités non mensuelles</a:t>
            </a:r>
            <a:endParaRPr lang="fr-FR" sz="1000" dirty="0"/>
          </a:p>
          <a:p>
            <a:pPr fontAlgn="ctr"/>
            <a:r>
              <a:rPr lang="fr-FR" sz="1000" i="1" dirty="0"/>
              <a:t>** Il convient de compléter les rubriques 52.002 (montant), 52.003 (date de début), 52.004 (date de fin), 52.006 (numéro de contrat), 52.007 (date de versement</a:t>
            </a:r>
            <a:r>
              <a:rPr lang="fr-FR" sz="1000" i="1" dirty="0" smtClean="0"/>
              <a:t>)</a:t>
            </a:r>
            <a:endParaRPr lang="fr-FR" sz="1000" dirty="0"/>
          </a:p>
        </p:txBody>
      </p:sp>
      <p:pic>
        <p:nvPicPr>
          <p:cNvPr id="9" name="Imag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9702500" y="5964309"/>
            <a:ext cx="2037029" cy="764966"/>
          </a:xfrm>
          <a:prstGeom prst="rect">
            <a:avLst/>
          </a:prstGeom>
        </p:spPr>
      </p:pic>
      <p:sp>
        <p:nvSpPr>
          <p:cNvPr id="10" name="Ellipse 9"/>
          <p:cNvSpPr/>
          <p:nvPr/>
        </p:nvSpPr>
        <p:spPr>
          <a:xfrm>
            <a:off x="1115469" y="3516209"/>
            <a:ext cx="1229032" cy="511277"/>
          </a:xfrm>
          <a:prstGeom prst="ellipse">
            <a:avLst/>
          </a:prstGeom>
          <a:noFill/>
          <a:ln>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smtClean="0">
                <a:solidFill>
                  <a:schemeClr val="accent3"/>
                </a:solidFill>
              </a:rPr>
              <a:t>Cadre A</a:t>
            </a:r>
            <a:endParaRPr lang="fr-FR" sz="1400" dirty="0">
              <a:solidFill>
                <a:schemeClr val="accent3"/>
              </a:solidFill>
            </a:endParaRPr>
          </a:p>
        </p:txBody>
      </p:sp>
      <p:sp>
        <p:nvSpPr>
          <p:cNvPr id="11" name="Ellipse 10"/>
          <p:cNvSpPr/>
          <p:nvPr/>
        </p:nvSpPr>
        <p:spPr>
          <a:xfrm>
            <a:off x="1115469" y="4424339"/>
            <a:ext cx="1229032" cy="511277"/>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smtClean="0">
                <a:solidFill>
                  <a:schemeClr val="accent3"/>
                </a:solidFill>
              </a:rPr>
              <a:t>Cadre B</a:t>
            </a:r>
            <a:endParaRPr lang="fr-FR" sz="1400" dirty="0">
              <a:solidFill>
                <a:schemeClr val="accent3"/>
              </a:solidFill>
            </a:endParaRPr>
          </a:p>
        </p:txBody>
      </p:sp>
      <p:sp>
        <p:nvSpPr>
          <p:cNvPr id="12" name="Ellipse 11"/>
          <p:cNvSpPr/>
          <p:nvPr/>
        </p:nvSpPr>
        <p:spPr>
          <a:xfrm>
            <a:off x="1115469" y="5204151"/>
            <a:ext cx="1229032" cy="511277"/>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smtClean="0">
                <a:solidFill>
                  <a:schemeClr val="accent3"/>
                </a:solidFill>
              </a:rPr>
              <a:t>Cadre B</a:t>
            </a:r>
            <a:endParaRPr lang="fr-FR" sz="1400" dirty="0">
              <a:solidFill>
                <a:schemeClr val="accent3"/>
              </a:solidFill>
            </a:endParaRPr>
          </a:p>
        </p:txBody>
      </p:sp>
      <p:pic>
        <p:nvPicPr>
          <p:cNvPr id="13" name="Image 12"/>
          <p:cNvPicPr>
            <a:picLocks noChangeAspect="1"/>
          </p:cNvPicPr>
          <p:nvPr/>
        </p:nvPicPr>
        <p:blipFill>
          <a:blip r:embed="rId4"/>
          <a:stretch>
            <a:fillRect/>
          </a:stretch>
        </p:blipFill>
        <p:spPr>
          <a:xfrm>
            <a:off x="2510586" y="1904946"/>
            <a:ext cx="8910226" cy="3999281"/>
          </a:xfrm>
          <a:prstGeom prst="rect">
            <a:avLst/>
          </a:prstGeom>
        </p:spPr>
      </p:pic>
      <p:sp>
        <p:nvSpPr>
          <p:cNvPr id="14" name="Rectangle 13"/>
          <p:cNvSpPr/>
          <p:nvPr/>
        </p:nvSpPr>
        <p:spPr>
          <a:xfrm>
            <a:off x="2510586" y="3281969"/>
            <a:ext cx="6146279" cy="1075565"/>
          </a:xfrm>
          <a:prstGeom prst="rect">
            <a:avLst/>
          </a:prstGeom>
          <a:noFill/>
          <a:ln w="381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p:cNvSpPr/>
          <p:nvPr/>
        </p:nvSpPr>
        <p:spPr>
          <a:xfrm>
            <a:off x="2510586" y="4409161"/>
            <a:ext cx="8061381" cy="654260"/>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p:cNvSpPr/>
          <p:nvPr/>
        </p:nvSpPr>
        <p:spPr>
          <a:xfrm>
            <a:off x="2510586" y="5162544"/>
            <a:ext cx="8061381" cy="654260"/>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Ellipse 16"/>
          <p:cNvSpPr/>
          <p:nvPr/>
        </p:nvSpPr>
        <p:spPr>
          <a:xfrm>
            <a:off x="7690981" y="2279737"/>
            <a:ext cx="1032692" cy="1002232"/>
          </a:xfrm>
          <a:prstGeom prst="ellipse">
            <a:avLst/>
          </a:prstGeom>
          <a:noFill/>
          <a:ln w="1905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Ellipse 17"/>
          <p:cNvSpPr/>
          <p:nvPr/>
        </p:nvSpPr>
        <p:spPr>
          <a:xfrm>
            <a:off x="8656865" y="2929442"/>
            <a:ext cx="1032692" cy="478910"/>
          </a:xfrm>
          <a:prstGeom prst="ellipse">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599738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4" grpId="0" animBg="1"/>
      <p:bldP spid="15" grpId="0" animBg="1"/>
      <p:bldP spid="16" grpId="0" animBg="1"/>
      <p:bldP spid="17" grpId="0" animBg="1"/>
      <p:bldP spid="1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8477F06-3F11-455D-B446-C7FB17A5E7E1}"/>
              </a:ext>
            </a:extLst>
          </p:cNvPr>
          <p:cNvSpPr>
            <a:spLocks noGrp="1"/>
          </p:cNvSpPr>
          <p:nvPr>
            <p:ph type="title"/>
          </p:nvPr>
        </p:nvSpPr>
        <p:spPr>
          <a:xfrm>
            <a:off x="4691192" y="633246"/>
            <a:ext cx="9429149" cy="515319"/>
          </a:xfrm>
        </p:spPr>
        <p:txBody>
          <a:bodyPr>
            <a:normAutofit fontScale="90000"/>
          </a:bodyPr>
          <a:lstStyle/>
          <a:p>
            <a:r>
              <a:rPr lang="fr-FR" dirty="0" smtClean="0"/>
              <a:t>Les étapes de </a:t>
            </a:r>
            <a:r>
              <a:rPr lang="fr-FR" dirty="0"/>
              <a:t>votre saisie</a:t>
            </a:r>
            <a:br>
              <a:rPr lang="fr-FR" dirty="0"/>
            </a:br>
            <a:r>
              <a:rPr lang="fr-FR" dirty="0"/>
              <a:t>Paternité et accueil de l’enfant </a:t>
            </a:r>
            <a:endParaRPr lang="fr-FR" dirty="0">
              <a:latin typeface="Montserrat Classic"/>
            </a:endParaRPr>
          </a:p>
        </p:txBody>
      </p:sp>
      <p:sp>
        <p:nvSpPr>
          <p:cNvPr id="5" name="Espace réservé du numéro de diapositive 4">
            <a:extLst>
              <a:ext uri="{FF2B5EF4-FFF2-40B4-BE49-F238E27FC236}">
                <a16:creationId xmlns:a16="http://schemas.microsoft.com/office/drawing/2014/main" id="{2613AC20-ADAC-4CF5-98EA-D06C1E6FE739}"/>
              </a:ext>
            </a:extLst>
          </p:cNvPr>
          <p:cNvSpPr>
            <a:spLocks noGrp="1"/>
          </p:cNvSpPr>
          <p:nvPr>
            <p:ph type="sldNum" sz="quarter" idx="12"/>
          </p:nvPr>
        </p:nvSpPr>
        <p:spPr/>
        <p:txBody>
          <a:bodyPr/>
          <a:lstStyle/>
          <a:p>
            <a:fld id="{A26E8B59-5CF2-4813-AAE7-227B98FBFEF3}" type="slidenum">
              <a:rPr lang="fr-FR" smtClean="0">
                <a:latin typeface="Montserrat Classic"/>
              </a:rPr>
              <a:t>23</a:t>
            </a:fld>
            <a:endParaRPr lang="fr-FR">
              <a:latin typeface="Montserrat Classic"/>
            </a:endParaRPr>
          </a:p>
        </p:txBody>
      </p:sp>
      <p:sp>
        <p:nvSpPr>
          <p:cNvPr id="4" name="Rectangle 3"/>
          <p:cNvSpPr/>
          <p:nvPr/>
        </p:nvSpPr>
        <p:spPr>
          <a:xfrm>
            <a:off x="4284033" y="2073746"/>
            <a:ext cx="740334" cy="13771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p:cNvSpPr txBox="1"/>
          <p:nvPr/>
        </p:nvSpPr>
        <p:spPr>
          <a:xfrm>
            <a:off x="8041708" y="2299979"/>
            <a:ext cx="3712997" cy="2308324"/>
          </a:xfrm>
          <a:prstGeom prst="rect">
            <a:avLst/>
          </a:prstGeom>
          <a:noFill/>
        </p:spPr>
        <p:txBody>
          <a:bodyPr wrap="square" rtlCol="0">
            <a:spAutoFit/>
          </a:bodyPr>
          <a:lstStyle/>
          <a:p>
            <a:r>
              <a:rPr lang="fr-FR" sz="1600" dirty="0" smtClean="0">
                <a:solidFill>
                  <a:srgbClr val="002060"/>
                </a:solidFill>
              </a:rPr>
              <a:t>Le signalement d’arrêt congé paternité DSN, c’est plus simple :</a:t>
            </a:r>
          </a:p>
          <a:p>
            <a:pPr marL="285750" indent="-285750">
              <a:buFontTx/>
              <a:buChar char="-"/>
            </a:pPr>
            <a:r>
              <a:rPr lang="fr-FR" sz="1600" dirty="0">
                <a:solidFill>
                  <a:schemeClr val="accent1">
                    <a:lumMod val="75000"/>
                  </a:schemeClr>
                </a:solidFill>
              </a:rPr>
              <a:t>Pas de montant de salaire à compléter!</a:t>
            </a:r>
          </a:p>
          <a:p>
            <a:pPr marL="285750" indent="-285750">
              <a:buFontTx/>
              <a:buChar char="-"/>
            </a:pPr>
            <a:r>
              <a:rPr lang="fr-FR" sz="1600" dirty="0">
                <a:solidFill>
                  <a:schemeClr val="accent1">
                    <a:lumMod val="75000"/>
                  </a:schemeClr>
                </a:solidFill>
              </a:rPr>
              <a:t>Pas de prime à indiquer!</a:t>
            </a:r>
          </a:p>
          <a:p>
            <a:pPr marL="285750" indent="-285750">
              <a:buFontTx/>
              <a:buChar char="-"/>
            </a:pPr>
            <a:r>
              <a:rPr lang="fr-FR" sz="1600" dirty="0">
                <a:solidFill>
                  <a:schemeClr val="accent1">
                    <a:lumMod val="75000"/>
                  </a:schemeClr>
                </a:solidFill>
              </a:rPr>
              <a:t>Pas de salaire rétabli à saisir</a:t>
            </a:r>
            <a:r>
              <a:rPr lang="fr-FR" sz="1600" dirty="0" smtClean="0">
                <a:solidFill>
                  <a:schemeClr val="accent1">
                    <a:lumMod val="75000"/>
                  </a:schemeClr>
                </a:solidFill>
              </a:rPr>
              <a:t>!</a:t>
            </a:r>
          </a:p>
          <a:p>
            <a:pPr marL="285750" indent="-285750">
              <a:buFontTx/>
              <a:buChar char="-"/>
            </a:pPr>
            <a:r>
              <a:rPr lang="fr-FR" sz="1600" dirty="0" smtClean="0">
                <a:solidFill>
                  <a:schemeClr val="accent1">
                    <a:lumMod val="75000"/>
                  </a:schemeClr>
                </a:solidFill>
              </a:rPr>
              <a:t>Génération automatique des périodes de congé paternité!</a:t>
            </a:r>
          </a:p>
          <a:p>
            <a:r>
              <a:rPr lang="fr-FR" sz="1600" dirty="0" smtClean="0">
                <a:solidFill>
                  <a:srgbClr val="002060"/>
                </a:solidFill>
              </a:rPr>
              <a:t>Le système prend tous ces éléments dans la DSN mensuelle</a:t>
            </a:r>
            <a:endParaRPr lang="fr-FR" sz="1600" dirty="0">
              <a:solidFill>
                <a:srgbClr val="002060"/>
              </a:solidFill>
            </a:endParaRPr>
          </a:p>
        </p:txBody>
      </p:sp>
      <p:grpSp>
        <p:nvGrpSpPr>
          <p:cNvPr id="7" name="Groupe 6"/>
          <p:cNvGrpSpPr/>
          <p:nvPr/>
        </p:nvGrpSpPr>
        <p:grpSpPr>
          <a:xfrm>
            <a:off x="395469" y="1333149"/>
            <a:ext cx="7062215" cy="3765152"/>
            <a:chOff x="395469" y="1333149"/>
            <a:chExt cx="7062215" cy="3765152"/>
          </a:xfrm>
        </p:grpSpPr>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469" y="1523365"/>
              <a:ext cx="6813413" cy="35749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Imag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31446" y="1333149"/>
              <a:ext cx="1426238" cy="1560363"/>
            </a:xfrm>
            <a:prstGeom prst="rect">
              <a:avLst/>
            </a:prstGeom>
          </p:spPr>
        </p:pic>
      </p:grpSp>
    </p:spTree>
    <p:extLst>
      <p:ext uri="{BB962C8B-B14F-4D97-AF65-F5344CB8AC3E}">
        <p14:creationId xmlns:p14="http://schemas.microsoft.com/office/powerpoint/2010/main" val="51745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8477F06-3F11-455D-B446-C7FB17A5E7E1}"/>
              </a:ext>
            </a:extLst>
          </p:cNvPr>
          <p:cNvSpPr>
            <a:spLocks noGrp="1"/>
          </p:cNvSpPr>
          <p:nvPr>
            <p:ph type="title"/>
          </p:nvPr>
        </p:nvSpPr>
        <p:spPr>
          <a:xfrm>
            <a:off x="4691192" y="280821"/>
            <a:ext cx="9429149" cy="515319"/>
          </a:xfrm>
        </p:spPr>
        <p:txBody>
          <a:bodyPr>
            <a:normAutofit fontScale="90000"/>
          </a:bodyPr>
          <a:lstStyle/>
          <a:p>
            <a:r>
              <a:rPr lang="fr-FR" dirty="0" smtClean="0"/>
              <a:t>Les étapes de votre saisie</a:t>
            </a:r>
            <a:endParaRPr lang="fr-FR" dirty="0">
              <a:latin typeface="Montserrat Classic"/>
            </a:endParaRPr>
          </a:p>
        </p:txBody>
      </p:sp>
      <p:sp>
        <p:nvSpPr>
          <p:cNvPr id="5" name="Espace réservé du numéro de diapositive 4">
            <a:extLst>
              <a:ext uri="{FF2B5EF4-FFF2-40B4-BE49-F238E27FC236}">
                <a16:creationId xmlns:a16="http://schemas.microsoft.com/office/drawing/2014/main" id="{2613AC20-ADAC-4CF5-98EA-D06C1E6FE739}"/>
              </a:ext>
            </a:extLst>
          </p:cNvPr>
          <p:cNvSpPr>
            <a:spLocks noGrp="1"/>
          </p:cNvSpPr>
          <p:nvPr>
            <p:ph type="sldNum" sz="quarter" idx="12"/>
          </p:nvPr>
        </p:nvSpPr>
        <p:spPr/>
        <p:txBody>
          <a:bodyPr/>
          <a:lstStyle/>
          <a:p>
            <a:fld id="{A26E8B59-5CF2-4813-AAE7-227B98FBFEF3}" type="slidenum">
              <a:rPr lang="fr-FR" smtClean="0">
                <a:latin typeface="Montserrat Classic"/>
              </a:rPr>
              <a:t>24</a:t>
            </a:fld>
            <a:endParaRPr lang="fr-FR">
              <a:latin typeface="Montserrat Classic"/>
            </a:endParaRPr>
          </a:p>
        </p:txBody>
      </p:sp>
      <p:sp>
        <p:nvSpPr>
          <p:cNvPr id="4" name="Rectangle 3"/>
          <p:cNvSpPr/>
          <p:nvPr/>
        </p:nvSpPr>
        <p:spPr>
          <a:xfrm>
            <a:off x="4284033" y="2073746"/>
            <a:ext cx="740334" cy="13771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p:cNvSpPr txBox="1"/>
          <p:nvPr/>
        </p:nvSpPr>
        <p:spPr>
          <a:xfrm>
            <a:off x="1192378" y="1960474"/>
            <a:ext cx="9788257" cy="1938992"/>
          </a:xfrm>
          <a:prstGeom prst="rect">
            <a:avLst/>
          </a:prstGeom>
          <a:noFill/>
        </p:spPr>
        <p:txBody>
          <a:bodyPr wrap="none" rtlCol="0">
            <a:spAutoFit/>
          </a:bodyPr>
          <a:lstStyle/>
          <a:p>
            <a:r>
              <a:rPr lang="fr-FR" sz="2400" b="1" dirty="0" smtClean="0">
                <a:solidFill>
                  <a:schemeClr val="accent6">
                    <a:lumMod val="75000"/>
                  </a:schemeClr>
                </a:solidFill>
              </a:rPr>
              <a:t>Selon votre logiciel de paie, vous envoyez votre signalement soit :</a:t>
            </a:r>
          </a:p>
          <a:p>
            <a:endParaRPr lang="fr-FR" sz="2400" dirty="0">
              <a:solidFill>
                <a:schemeClr val="accent6">
                  <a:lumMod val="75000"/>
                </a:schemeClr>
              </a:solidFill>
            </a:endParaRPr>
          </a:p>
          <a:p>
            <a:pPr marL="285750" indent="-285750">
              <a:buFont typeface="Wingdings" panose="05000000000000000000" pitchFamily="2" charset="2"/>
              <a:buChar char="Ø"/>
            </a:pPr>
            <a:r>
              <a:rPr lang="fr-FR" sz="2400" dirty="0" smtClean="0">
                <a:solidFill>
                  <a:schemeClr val="accent6">
                    <a:lumMod val="75000"/>
                  </a:schemeClr>
                </a:solidFill>
              </a:rPr>
              <a:t>Automatiquement à la fin de votre saisie</a:t>
            </a:r>
          </a:p>
          <a:p>
            <a:endParaRPr lang="fr-FR" sz="2400" dirty="0" smtClean="0">
              <a:solidFill>
                <a:schemeClr val="accent6">
                  <a:lumMod val="75000"/>
                </a:schemeClr>
              </a:solidFill>
            </a:endParaRPr>
          </a:p>
          <a:p>
            <a:pPr marL="285750" indent="-285750">
              <a:buFont typeface="Wingdings" panose="05000000000000000000" pitchFamily="2" charset="2"/>
              <a:buChar char="Ø"/>
            </a:pPr>
            <a:r>
              <a:rPr lang="fr-FR" sz="2400" dirty="0" smtClean="0">
                <a:solidFill>
                  <a:schemeClr val="accent6">
                    <a:lumMod val="75000"/>
                  </a:schemeClr>
                </a:solidFill>
              </a:rPr>
              <a:t>En le déposant sur Net Entreprises</a:t>
            </a:r>
            <a:endParaRPr lang="fr-FR" sz="2400" dirty="0">
              <a:solidFill>
                <a:schemeClr val="accent6">
                  <a:lumMod val="75000"/>
                </a:schemeClr>
              </a:solidFill>
            </a:endParaRPr>
          </a:p>
        </p:txBody>
      </p:sp>
    </p:spTree>
    <p:extLst>
      <p:ext uri="{BB962C8B-B14F-4D97-AF65-F5344CB8AC3E}">
        <p14:creationId xmlns:p14="http://schemas.microsoft.com/office/powerpoint/2010/main" val="293096309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8477F06-3F11-455D-B446-C7FB17A5E7E1}"/>
              </a:ext>
            </a:extLst>
          </p:cNvPr>
          <p:cNvSpPr>
            <a:spLocks noGrp="1"/>
          </p:cNvSpPr>
          <p:nvPr>
            <p:ph type="title"/>
          </p:nvPr>
        </p:nvSpPr>
        <p:spPr>
          <a:xfrm>
            <a:off x="4654200" y="595146"/>
            <a:ext cx="9429149" cy="515319"/>
          </a:xfrm>
        </p:spPr>
        <p:txBody>
          <a:bodyPr>
            <a:normAutofit fontScale="90000"/>
          </a:bodyPr>
          <a:lstStyle/>
          <a:p>
            <a:r>
              <a:rPr lang="fr-FR" dirty="0" smtClean="0"/>
              <a:t>Les étapes de votre saisie</a:t>
            </a:r>
            <a:br>
              <a:rPr lang="fr-FR" dirty="0" smtClean="0"/>
            </a:br>
            <a:r>
              <a:rPr lang="fr-FR" dirty="0" smtClean="0"/>
              <a:t>Dépôt du signalement sur Net Entreprises</a:t>
            </a:r>
            <a:endParaRPr lang="fr-FR" dirty="0">
              <a:latin typeface="Montserrat Classic"/>
            </a:endParaRPr>
          </a:p>
        </p:txBody>
      </p:sp>
      <p:sp>
        <p:nvSpPr>
          <p:cNvPr id="5" name="Espace réservé du numéro de diapositive 4">
            <a:extLst>
              <a:ext uri="{FF2B5EF4-FFF2-40B4-BE49-F238E27FC236}">
                <a16:creationId xmlns:a16="http://schemas.microsoft.com/office/drawing/2014/main" id="{2613AC20-ADAC-4CF5-98EA-D06C1E6FE739}"/>
              </a:ext>
            </a:extLst>
          </p:cNvPr>
          <p:cNvSpPr>
            <a:spLocks noGrp="1"/>
          </p:cNvSpPr>
          <p:nvPr>
            <p:ph type="sldNum" sz="quarter" idx="12"/>
          </p:nvPr>
        </p:nvSpPr>
        <p:spPr/>
        <p:txBody>
          <a:bodyPr/>
          <a:lstStyle/>
          <a:p>
            <a:fld id="{A26E8B59-5CF2-4813-AAE7-227B98FBFEF3}" type="slidenum">
              <a:rPr lang="fr-FR" smtClean="0">
                <a:latin typeface="Montserrat Classic"/>
              </a:rPr>
              <a:t>25</a:t>
            </a:fld>
            <a:endParaRPr lang="fr-FR">
              <a:latin typeface="Montserrat Classic"/>
            </a:endParaRPr>
          </a:p>
        </p:txBody>
      </p:sp>
      <p:sp>
        <p:nvSpPr>
          <p:cNvPr id="4" name="Rectangle 3"/>
          <p:cNvSpPr/>
          <p:nvPr/>
        </p:nvSpPr>
        <p:spPr>
          <a:xfrm>
            <a:off x="4284033" y="2073746"/>
            <a:ext cx="740334" cy="13771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0867" y="1354987"/>
            <a:ext cx="2089862" cy="5192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descr="image00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94628" y="2830127"/>
            <a:ext cx="4438486" cy="333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ZoneTexte 7"/>
          <p:cNvSpPr txBox="1"/>
          <p:nvPr/>
        </p:nvSpPr>
        <p:spPr>
          <a:xfrm>
            <a:off x="1067638" y="3408030"/>
            <a:ext cx="1236236" cy="646331"/>
          </a:xfrm>
          <a:prstGeom prst="rect">
            <a:avLst/>
          </a:prstGeom>
          <a:noFill/>
        </p:spPr>
        <p:txBody>
          <a:bodyPr wrap="none" rtlCol="0">
            <a:spAutoFit/>
          </a:bodyPr>
          <a:lstStyle/>
          <a:p>
            <a:r>
              <a:rPr lang="fr-FR" dirty="0"/>
              <a:t>Cliquez ici</a:t>
            </a:r>
          </a:p>
          <a:p>
            <a:endParaRPr lang="fr-FR" dirty="0"/>
          </a:p>
        </p:txBody>
      </p:sp>
      <p:cxnSp>
        <p:nvCxnSpPr>
          <p:cNvPr id="9" name="Connecteur droit avec flèche 8"/>
          <p:cNvCxnSpPr>
            <a:stCxn id="8" idx="3"/>
          </p:cNvCxnSpPr>
          <p:nvPr/>
        </p:nvCxnSpPr>
        <p:spPr>
          <a:xfrm>
            <a:off x="2303874" y="3731196"/>
            <a:ext cx="790754" cy="130804"/>
          </a:xfrm>
          <a:prstGeom prst="straightConnector1">
            <a:avLst/>
          </a:prstGeom>
          <a:ln w="28575">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0" name="ZoneTexte 9"/>
          <p:cNvSpPr txBox="1"/>
          <p:nvPr/>
        </p:nvSpPr>
        <p:spPr>
          <a:xfrm>
            <a:off x="840867" y="1906797"/>
            <a:ext cx="10884408" cy="923330"/>
          </a:xfrm>
          <a:prstGeom prst="rect">
            <a:avLst/>
          </a:prstGeom>
          <a:noFill/>
        </p:spPr>
        <p:txBody>
          <a:bodyPr wrap="square" rtlCol="0">
            <a:spAutoFit/>
          </a:bodyPr>
          <a:lstStyle/>
          <a:p>
            <a:r>
              <a:rPr lang="fr-FR" dirty="0">
                <a:solidFill>
                  <a:srgbClr val="002060"/>
                </a:solidFill>
              </a:rPr>
              <a:t>Si votre logiciel de paie ne permet pas l’envoi direct de votre </a:t>
            </a:r>
            <a:r>
              <a:rPr lang="fr-FR" dirty="0" smtClean="0">
                <a:solidFill>
                  <a:srgbClr val="002060"/>
                </a:solidFill>
              </a:rPr>
              <a:t>signalement connectez-vous </a:t>
            </a:r>
            <a:r>
              <a:rPr lang="fr-FR" dirty="0">
                <a:solidFill>
                  <a:srgbClr val="002060"/>
                </a:solidFill>
              </a:rPr>
              <a:t>à Net Entreprises, service DSN régime général,  pour déposer votre fichier.</a:t>
            </a:r>
          </a:p>
          <a:p>
            <a:endParaRPr lang="fr-FR" dirty="0">
              <a:solidFill>
                <a:srgbClr val="002060"/>
              </a:solidFill>
            </a:endParaRPr>
          </a:p>
        </p:txBody>
      </p:sp>
    </p:spTree>
    <p:extLst>
      <p:ext uri="{BB962C8B-B14F-4D97-AF65-F5344CB8AC3E}">
        <p14:creationId xmlns:p14="http://schemas.microsoft.com/office/powerpoint/2010/main" val="288895922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8477F06-3F11-455D-B446-C7FB17A5E7E1}"/>
              </a:ext>
            </a:extLst>
          </p:cNvPr>
          <p:cNvSpPr>
            <a:spLocks noGrp="1"/>
          </p:cNvSpPr>
          <p:nvPr>
            <p:ph type="title"/>
          </p:nvPr>
        </p:nvSpPr>
        <p:spPr>
          <a:xfrm>
            <a:off x="4654200" y="671346"/>
            <a:ext cx="9429149" cy="515319"/>
          </a:xfrm>
        </p:spPr>
        <p:txBody>
          <a:bodyPr>
            <a:normAutofit fontScale="90000"/>
          </a:bodyPr>
          <a:lstStyle/>
          <a:p>
            <a:r>
              <a:rPr lang="fr-FR" dirty="0"/>
              <a:t>Les étapes de votre saisie</a:t>
            </a:r>
            <a:br>
              <a:rPr lang="fr-FR" dirty="0"/>
            </a:br>
            <a:r>
              <a:rPr lang="fr-FR" dirty="0"/>
              <a:t>Dépôt du signalement sur Net Entreprises</a:t>
            </a:r>
            <a:endParaRPr lang="fr-FR" dirty="0">
              <a:latin typeface="Montserrat Classic"/>
            </a:endParaRPr>
          </a:p>
        </p:txBody>
      </p:sp>
      <p:sp>
        <p:nvSpPr>
          <p:cNvPr id="5" name="Espace réservé du numéro de diapositive 4">
            <a:extLst>
              <a:ext uri="{FF2B5EF4-FFF2-40B4-BE49-F238E27FC236}">
                <a16:creationId xmlns:a16="http://schemas.microsoft.com/office/drawing/2014/main" id="{2613AC20-ADAC-4CF5-98EA-D06C1E6FE739}"/>
              </a:ext>
            </a:extLst>
          </p:cNvPr>
          <p:cNvSpPr>
            <a:spLocks noGrp="1"/>
          </p:cNvSpPr>
          <p:nvPr>
            <p:ph type="sldNum" sz="quarter" idx="12"/>
          </p:nvPr>
        </p:nvSpPr>
        <p:spPr/>
        <p:txBody>
          <a:bodyPr/>
          <a:lstStyle/>
          <a:p>
            <a:fld id="{A26E8B59-5CF2-4813-AAE7-227B98FBFEF3}" type="slidenum">
              <a:rPr lang="fr-FR" smtClean="0">
                <a:latin typeface="Montserrat Classic"/>
              </a:rPr>
              <a:t>26</a:t>
            </a:fld>
            <a:endParaRPr lang="fr-FR">
              <a:latin typeface="Montserrat Classic"/>
            </a:endParaRPr>
          </a:p>
        </p:txBody>
      </p:sp>
      <p:sp>
        <p:nvSpPr>
          <p:cNvPr id="4" name="Rectangle 3"/>
          <p:cNvSpPr/>
          <p:nvPr/>
        </p:nvSpPr>
        <p:spPr>
          <a:xfrm>
            <a:off x="4284033" y="2073746"/>
            <a:ext cx="740334" cy="13771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 name="Image 5"/>
          <p:cNvPicPr>
            <a:picLocks noChangeAspect="1"/>
          </p:cNvPicPr>
          <p:nvPr/>
        </p:nvPicPr>
        <p:blipFill>
          <a:blip r:embed="rId3"/>
          <a:stretch>
            <a:fillRect/>
          </a:stretch>
        </p:blipFill>
        <p:spPr>
          <a:xfrm>
            <a:off x="3776469" y="1602632"/>
            <a:ext cx="5275771" cy="4624776"/>
          </a:xfrm>
          <a:prstGeom prst="rect">
            <a:avLst/>
          </a:prstGeom>
        </p:spPr>
      </p:pic>
      <p:pic>
        <p:nvPicPr>
          <p:cNvPr id="7"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62671" y="1552804"/>
            <a:ext cx="2243965" cy="557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ZoneTexte 7"/>
          <p:cNvSpPr txBox="1"/>
          <p:nvPr/>
        </p:nvSpPr>
        <p:spPr>
          <a:xfrm>
            <a:off x="758450" y="3753438"/>
            <a:ext cx="2171428" cy="646331"/>
          </a:xfrm>
          <a:prstGeom prst="rect">
            <a:avLst/>
          </a:prstGeom>
          <a:noFill/>
        </p:spPr>
        <p:txBody>
          <a:bodyPr wrap="none" rtlCol="0">
            <a:spAutoFit/>
          </a:bodyPr>
          <a:lstStyle/>
          <a:p>
            <a:r>
              <a:rPr lang="fr-FR" dirty="0" smtClean="0">
                <a:solidFill>
                  <a:srgbClr val="002060"/>
                </a:solidFill>
              </a:rPr>
              <a:t>Déposez votre fichier</a:t>
            </a:r>
            <a:endParaRPr lang="fr-FR" dirty="0">
              <a:solidFill>
                <a:srgbClr val="002060"/>
              </a:solidFill>
            </a:endParaRPr>
          </a:p>
          <a:p>
            <a:endParaRPr lang="fr-FR" dirty="0">
              <a:solidFill>
                <a:srgbClr val="002060"/>
              </a:solidFill>
            </a:endParaRPr>
          </a:p>
        </p:txBody>
      </p:sp>
      <p:cxnSp>
        <p:nvCxnSpPr>
          <p:cNvPr id="9" name="Connecteur droit avec flèche 8"/>
          <p:cNvCxnSpPr/>
          <p:nvPr/>
        </p:nvCxnSpPr>
        <p:spPr>
          <a:xfrm>
            <a:off x="2353514" y="4174295"/>
            <a:ext cx="1552597" cy="550105"/>
          </a:xfrm>
          <a:prstGeom prst="straightConnector1">
            <a:avLst/>
          </a:prstGeom>
          <a:ln w="28575">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0" name="Ellipse 9"/>
          <p:cNvSpPr/>
          <p:nvPr/>
        </p:nvSpPr>
        <p:spPr>
          <a:xfrm>
            <a:off x="5700335" y="4724400"/>
            <a:ext cx="1557681" cy="379953"/>
          </a:xfrm>
          <a:prstGeom prst="ellipse">
            <a:avLst/>
          </a:prstGeom>
          <a:no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1"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50429" y="2313395"/>
            <a:ext cx="1534681" cy="12690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Ellipse 11"/>
          <p:cNvSpPr/>
          <p:nvPr/>
        </p:nvSpPr>
        <p:spPr>
          <a:xfrm>
            <a:off x="4691423" y="2840351"/>
            <a:ext cx="1938758" cy="323165"/>
          </a:xfrm>
          <a:prstGeom prst="ellipse">
            <a:avLst/>
          </a:prstGeom>
          <a:no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p:cNvSpPr/>
          <p:nvPr/>
        </p:nvSpPr>
        <p:spPr>
          <a:xfrm>
            <a:off x="6630181" y="4450713"/>
            <a:ext cx="762000" cy="457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Ellipse 13"/>
          <p:cNvSpPr/>
          <p:nvPr/>
        </p:nvSpPr>
        <p:spPr>
          <a:xfrm>
            <a:off x="4002995" y="3753438"/>
            <a:ext cx="1938758" cy="323165"/>
          </a:xfrm>
          <a:prstGeom prst="ellipse">
            <a:avLst/>
          </a:prstGeom>
          <a:no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12705180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8477F06-3F11-455D-B446-C7FB17A5E7E1}"/>
              </a:ext>
            </a:extLst>
          </p:cNvPr>
          <p:cNvSpPr>
            <a:spLocks noGrp="1"/>
          </p:cNvSpPr>
          <p:nvPr>
            <p:ph type="title"/>
          </p:nvPr>
        </p:nvSpPr>
        <p:spPr>
          <a:xfrm>
            <a:off x="4691192" y="280821"/>
            <a:ext cx="9429149" cy="515319"/>
          </a:xfrm>
        </p:spPr>
        <p:txBody>
          <a:bodyPr>
            <a:normAutofit fontScale="90000"/>
          </a:bodyPr>
          <a:lstStyle/>
          <a:p>
            <a:r>
              <a:rPr lang="fr-FR" dirty="0" smtClean="0"/>
              <a:t>Le signalement arrêt de travail DSN</a:t>
            </a:r>
            <a:endParaRPr lang="fr-FR" dirty="0">
              <a:latin typeface="Montserrat Classic"/>
            </a:endParaRPr>
          </a:p>
        </p:txBody>
      </p:sp>
      <p:sp>
        <p:nvSpPr>
          <p:cNvPr id="5" name="Espace réservé du numéro de diapositive 4">
            <a:extLst>
              <a:ext uri="{FF2B5EF4-FFF2-40B4-BE49-F238E27FC236}">
                <a16:creationId xmlns:a16="http://schemas.microsoft.com/office/drawing/2014/main" id="{2613AC20-ADAC-4CF5-98EA-D06C1E6FE739}"/>
              </a:ext>
            </a:extLst>
          </p:cNvPr>
          <p:cNvSpPr>
            <a:spLocks noGrp="1"/>
          </p:cNvSpPr>
          <p:nvPr>
            <p:ph type="sldNum" sz="quarter" idx="12"/>
          </p:nvPr>
        </p:nvSpPr>
        <p:spPr/>
        <p:txBody>
          <a:bodyPr/>
          <a:lstStyle/>
          <a:p>
            <a:fld id="{A26E8B59-5CF2-4813-AAE7-227B98FBFEF3}" type="slidenum">
              <a:rPr lang="fr-FR" smtClean="0">
                <a:latin typeface="Montserrat Classic"/>
              </a:rPr>
              <a:t>27</a:t>
            </a:fld>
            <a:endParaRPr lang="fr-FR">
              <a:latin typeface="Montserrat Classic"/>
            </a:endParaRPr>
          </a:p>
        </p:txBody>
      </p:sp>
      <p:sp>
        <p:nvSpPr>
          <p:cNvPr id="4" name="Rectangle 3"/>
          <p:cNvSpPr/>
          <p:nvPr/>
        </p:nvSpPr>
        <p:spPr>
          <a:xfrm>
            <a:off x="4284033" y="2073746"/>
            <a:ext cx="740334" cy="13771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Espace réservé du texte 1"/>
          <p:cNvSpPr>
            <a:spLocks noGrp="1"/>
          </p:cNvSpPr>
          <p:nvPr>
            <p:ph type="body" sz="quarter" idx="13"/>
          </p:nvPr>
        </p:nvSpPr>
        <p:spPr>
          <a:xfrm>
            <a:off x="649778" y="1685842"/>
            <a:ext cx="10421565" cy="3766660"/>
          </a:xfrm>
        </p:spPr>
        <p:txBody>
          <a:bodyPr/>
          <a:lstStyle/>
          <a:p>
            <a:r>
              <a:rPr lang="fr-FR" sz="2000" dirty="0">
                <a:solidFill>
                  <a:srgbClr val="002060"/>
                </a:solidFill>
              </a:rPr>
              <a:t>L’envoi d’un signalement d’arrêt de travail suffit, il vous dispense de réaliser une attestation de salaire sur Net Entreprises </a:t>
            </a:r>
            <a:r>
              <a:rPr lang="fr-FR" sz="2000" u="sng" dirty="0">
                <a:solidFill>
                  <a:srgbClr val="002060"/>
                </a:solidFill>
              </a:rPr>
              <a:t>sauf à la demande de </a:t>
            </a:r>
            <a:r>
              <a:rPr lang="fr-FR" sz="2000" u="sng" dirty="0" smtClean="0">
                <a:solidFill>
                  <a:srgbClr val="002060"/>
                </a:solidFill>
              </a:rPr>
              <a:t>l’Assurance Maladie</a:t>
            </a:r>
            <a:r>
              <a:rPr lang="fr-FR" sz="2000" dirty="0" smtClean="0">
                <a:solidFill>
                  <a:srgbClr val="002060"/>
                </a:solidFill>
              </a:rPr>
              <a:t>.</a:t>
            </a:r>
            <a:endParaRPr lang="fr-FR" sz="2000" dirty="0">
              <a:solidFill>
                <a:srgbClr val="002060"/>
              </a:solidFill>
            </a:endParaRPr>
          </a:p>
          <a:p>
            <a:endParaRPr lang="fr-FR" dirty="0">
              <a:solidFill>
                <a:srgbClr val="002060"/>
              </a:solidFill>
            </a:endParaRP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72322" y="3101488"/>
            <a:ext cx="5191850" cy="22232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Multiplier 5"/>
          <p:cNvSpPr/>
          <p:nvPr/>
        </p:nvSpPr>
        <p:spPr>
          <a:xfrm>
            <a:off x="3610535" y="4148756"/>
            <a:ext cx="914400" cy="914400"/>
          </a:xfrm>
          <a:prstGeom prst="mathMultiply">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rgbClr val="002060"/>
              </a:solidFill>
            </a:endParaRPr>
          </a:p>
        </p:txBody>
      </p:sp>
      <p:pic>
        <p:nvPicPr>
          <p:cNvPr id="10" name="Image 9">
            <a:extLst>
              <a:ext uri="{FF2B5EF4-FFF2-40B4-BE49-F238E27FC236}">
                <a16:creationId xmlns:a16="http://schemas.microsoft.com/office/drawing/2014/main" id="{E47B9D22-4B23-0107-AB29-715C301567B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9932" y="2766988"/>
            <a:ext cx="2296168" cy="2296168"/>
          </a:xfrm>
          <a:prstGeom prst="rect">
            <a:avLst/>
          </a:prstGeom>
        </p:spPr>
      </p:pic>
    </p:spTree>
    <p:extLst>
      <p:ext uri="{BB962C8B-B14F-4D97-AF65-F5344CB8AC3E}">
        <p14:creationId xmlns:p14="http://schemas.microsoft.com/office/powerpoint/2010/main" val="198396471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8477F06-3F11-455D-B446-C7FB17A5E7E1}"/>
              </a:ext>
            </a:extLst>
          </p:cNvPr>
          <p:cNvSpPr>
            <a:spLocks noGrp="1"/>
          </p:cNvSpPr>
          <p:nvPr>
            <p:ph type="title"/>
          </p:nvPr>
        </p:nvSpPr>
        <p:spPr>
          <a:xfrm>
            <a:off x="4691192" y="280821"/>
            <a:ext cx="9429149" cy="515319"/>
          </a:xfrm>
        </p:spPr>
        <p:txBody>
          <a:bodyPr>
            <a:normAutofit fontScale="90000"/>
          </a:bodyPr>
          <a:lstStyle/>
          <a:p>
            <a:r>
              <a:rPr lang="fr-FR" dirty="0" smtClean="0"/>
              <a:t>Corriger une erreur</a:t>
            </a:r>
            <a:endParaRPr lang="fr-FR" dirty="0">
              <a:latin typeface="Montserrat Classic"/>
            </a:endParaRPr>
          </a:p>
        </p:txBody>
      </p:sp>
      <p:sp>
        <p:nvSpPr>
          <p:cNvPr id="5" name="Espace réservé du numéro de diapositive 4">
            <a:extLst>
              <a:ext uri="{FF2B5EF4-FFF2-40B4-BE49-F238E27FC236}">
                <a16:creationId xmlns:a16="http://schemas.microsoft.com/office/drawing/2014/main" id="{2613AC20-ADAC-4CF5-98EA-D06C1E6FE739}"/>
              </a:ext>
            </a:extLst>
          </p:cNvPr>
          <p:cNvSpPr>
            <a:spLocks noGrp="1"/>
          </p:cNvSpPr>
          <p:nvPr>
            <p:ph type="sldNum" sz="quarter" idx="12"/>
          </p:nvPr>
        </p:nvSpPr>
        <p:spPr/>
        <p:txBody>
          <a:bodyPr/>
          <a:lstStyle/>
          <a:p>
            <a:fld id="{A26E8B59-5CF2-4813-AAE7-227B98FBFEF3}" type="slidenum">
              <a:rPr lang="fr-FR" smtClean="0">
                <a:latin typeface="Montserrat Classic"/>
              </a:rPr>
              <a:t>28</a:t>
            </a:fld>
            <a:endParaRPr lang="fr-FR">
              <a:latin typeface="Montserrat Classic"/>
            </a:endParaRPr>
          </a:p>
        </p:txBody>
      </p:sp>
      <p:sp>
        <p:nvSpPr>
          <p:cNvPr id="4" name="Rectangle 3"/>
          <p:cNvSpPr/>
          <p:nvPr/>
        </p:nvSpPr>
        <p:spPr>
          <a:xfrm>
            <a:off x="4284033" y="2073746"/>
            <a:ext cx="740334" cy="13771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6" name="Groupe 5"/>
          <p:cNvGrpSpPr/>
          <p:nvPr/>
        </p:nvGrpSpPr>
        <p:grpSpPr>
          <a:xfrm>
            <a:off x="3174435" y="1526387"/>
            <a:ext cx="4683737" cy="1008000"/>
            <a:chOff x="4010" y="25103"/>
            <a:chExt cx="4683737" cy="1008000"/>
          </a:xfrm>
        </p:grpSpPr>
        <p:sp>
          <p:nvSpPr>
            <p:cNvPr id="7" name="Rectangle 6"/>
            <p:cNvSpPr/>
            <p:nvPr/>
          </p:nvSpPr>
          <p:spPr>
            <a:xfrm>
              <a:off x="4010" y="25103"/>
              <a:ext cx="4683737" cy="1008000"/>
            </a:xfrm>
            <a:prstGeom prst="rect">
              <a:avLst/>
            </a:prstGeom>
            <a:solidFill>
              <a:schemeClr val="accent1">
                <a:lumMod val="60000"/>
                <a:lumOff val="40000"/>
              </a:schemeClr>
            </a:solidFill>
          </p:spPr>
          <p:style>
            <a:lnRef idx="2">
              <a:schemeClr val="accen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8" name="Rectangle 7"/>
            <p:cNvSpPr/>
            <p:nvPr/>
          </p:nvSpPr>
          <p:spPr>
            <a:xfrm>
              <a:off x="4010" y="25103"/>
              <a:ext cx="4683737" cy="10080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fr-FR" sz="1600" b="1" kern="1200" dirty="0" smtClean="0"/>
                <a:t>Signalement DSN Annule et remplace</a:t>
              </a:r>
              <a:endParaRPr lang="fr-FR" sz="1600" b="1" kern="1200" dirty="0"/>
            </a:p>
          </p:txBody>
        </p:sp>
      </p:grpSp>
      <p:grpSp>
        <p:nvGrpSpPr>
          <p:cNvPr id="9" name="Groupe 8"/>
          <p:cNvGrpSpPr/>
          <p:nvPr/>
        </p:nvGrpSpPr>
        <p:grpSpPr>
          <a:xfrm>
            <a:off x="3174435" y="2534387"/>
            <a:ext cx="4683737" cy="1537199"/>
            <a:chOff x="4010" y="1033103"/>
            <a:chExt cx="4683737" cy="1537199"/>
          </a:xfrm>
        </p:grpSpPr>
        <p:sp>
          <p:nvSpPr>
            <p:cNvPr id="10" name="Rectangle 9"/>
            <p:cNvSpPr/>
            <p:nvPr/>
          </p:nvSpPr>
          <p:spPr>
            <a:xfrm>
              <a:off x="4010" y="1033103"/>
              <a:ext cx="4683737" cy="1537199"/>
            </a:xfrm>
            <a:prstGeom prst="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1" name="Rectangle 10"/>
            <p:cNvSpPr/>
            <p:nvPr/>
          </p:nvSpPr>
          <p:spPr>
            <a:xfrm>
              <a:off x="4010" y="1033103"/>
              <a:ext cx="4683737" cy="153719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4676" tIns="74676" rIns="99568" bIns="112014" numCol="1" spcCol="1270" anchor="t" anchorCtr="0">
              <a:noAutofit/>
            </a:bodyPr>
            <a:lstStyle/>
            <a:p>
              <a:pPr marL="114300" lvl="1" indent="0" algn="l" defTabSz="533400">
                <a:lnSpc>
                  <a:spcPct val="90000"/>
                </a:lnSpc>
                <a:spcBef>
                  <a:spcPct val="0"/>
                </a:spcBef>
                <a:spcAft>
                  <a:spcPct val="15000"/>
                </a:spcAft>
                <a:buChar char="••"/>
              </a:pPr>
              <a:endParaRPr lang="fr-FR" sz="1400" b="1" kern="1200" dirty="0"/>
            </a:p>
            <a:p>
              <a:pPr marL="114300" lvl="1" indent="0" algn="l" defTabSz="533400">
                <a:lnSpc>
                  <a:spcPct val="90000"/>
                </a:lnSpc>
                <a:spcBef>
                  <a:spcPct val="0"/>
                </a:spcBef>
                <a:spcAft>
                  <a:spcPct val="15000"/>
                </a:spcAft>
                <a:buChar char="••"/>
              </a:pPr>
              <a:r>
                <a:rPr lang="fr-FR" sz="1400" b="0" kern="1200" dirty="0" smtClean="0"/>
                <a:t> Si les données déclarées dans votre signalement sont erronées (Dernier jour de Travail, subrogation…), il est possible de faire un signalement </a:t>
              </a:r>
              <a:r>
                <a:rPr lang="fr-FR" sz="1400" b="1" kern="1200" dirty="0" smtClean="0"/>
                <a:t>« Annule et remplace » </a:t>
              </a:r>
              <a:endParaRPr lang="fr-FR" sz="1400" b="1" kern="1200" dirty="0"/>
            </a:p>
          </p:txBody>
        </p:sp>
      </p:grpSp>
      <p:sp>
        <p:nvSpPr>
          <p:cNvPr id="12" name="Espace réservé du texte 1"/>
          <p:cNvSpPr txBox="1">
            <a:spLocks/>
          </p:cNvSpPr>
          <p:nvPr/>
        </p:nvSpPr>
        <p:spPr>
          <a:xfrm>
            <a:off x="2292363" y="4656876"/>
            <a:ext cx="8791124" cy="716108"/>
          </a:xfrm>
          <a:prstGeom prst="rect">
            <a:avLst/>
          </a:prstGeom>
          <a:solidFill>
            <a:schemeClr val="accent2">
              <a:lumMod val="20000"/>
              <a:lumOff val="80000"/>
            </a:schemeClr>
          </a:solidFill>
          <a:ln w="3175">
            <a:noFill/>
          </a:ln>
        </p:spPr>
        <p:txBody>
          <a:bodyPr vert="horz" lIns="91440" tIns="45720" rIns="91440" bIns="45720" rtlCol="0">
            <a:normAutofit fontScale="92500"/>
          </a:bodyPr>
          <a:lstStyle>
            <a:lvl1pPr marL="0" indent="0" algn="l" defTabSz="914400" rtl="0" eaLnBrk="1" latinLnBrk="0" hangingPunct="1">
              <a:lnSpc>
                <a:spcPct val="110000"/>
              </a:lnSpc>
              <a:spcBef>
                <a:spcPts val="600"/>
              </a:spcBef>
              <a:spcAft>
                <a:spcPts val="0"/>
              </a:spcAft>
              <a:buClr>
                <a:schemeClr val="tx2"/>
              </a:buClr>
              <a:buFont typeface="Symbol" panose="05050102010706020507" pitchFamily="18" charset="2"/>
              <a:buNone/>
              <a:defRPr sz="2000" b="0" kern="1200">
                <a:solidFill>
                  <a:schemeClr val="tx2"/>
                </a:solidFill>
                <a:latin typeface="+mn-lt"/>
                <a:ea typeface="+mn-ea"/>
                <a:cs typeface="+mn-cs"/>
              </a:defRPr>
            </a:lvl1pPr>
            <a:lvl2pPr marL="174625" indent="-174625" algn="l" defTabSz="914400" rtl="0" eaLnBrk="1" latinLnBrk="0" hangingPunct="1">
              <a:lnSpc>
                <a:spcPct val="110000"/>
              </a:lnSpc>
              <a:spcBef>
                <a:spcPts val="600"/>
              </a:spcBef>
              <a:spcAft>
                <a:spcPts val="0"/>
              </a:spcAft>
              <a:buClr>
                <a:schemeClr val="tx2"/>
              </a:buClr>
              <a:buSzPct val="120000"/>
              <a:buFont typeface="Arial" panose="020B0604020202020204" pitchFamily="34" charset="0"/>
              <a:buChar char="•"/>
              <a:defRPr sz="1600" b="1" i="0" kern="1200">
                <a:solidFill>
                  <a:schemeClr val="tx1"/>
                </a:solidFill>
                <a:latin typeface="+mn-lt"/>
                <a:ea typeface="+mn-ea"/>
                <a:cs typeface="+mn-cs"/>
              </a:defRPr>
            </a:lvl2pPr>
            <a:lvl3pPr marL="358775" indent="-184150" algn="l" defTabSz="914400" rtl="0" eaLnBrk="1" latinLnBrk="0" hangingPunct="1">
              <a:lnSpc>
                <a:spcPct val="110000"/>
              </a:lnSpc>
              <a:spcBef>
                <a:spcPts val="300"/>
              </a:spcBef>
              <a:spcAft>
                <a:spcPts val="0"/>
              </a:spcAft>
              <a:buClr>
                <a:schemeClr val="tx2"/>
              </a:buClr>
              <a:buFont typeface="Arial" panose="020B0604020202020204" pitchFamily="34" charset="0"/>
              <a:buChar char="-"/>
              <a:defRPr sz="1600" b="0" kern="1200">
                <a:solidFill>
                  <a:schemeClr val="tx1"/>
                </a:solidFill>
                <a:latin typeface="+mn-lt"/>
                <a:ea typeface="+mn-ea"/>
                <a:cs typeface="+mn-cs"/>
              </a:defRPr>
            </a:lvl3pPr>
            <a:lvl4pPr marL="530225" indent="-171450" algn="l" defTabSz="914400" rtl="0" eaLnBrk="1" latinLnBrk="0" hangingPunct="1">
              <a:lnSpc>
                <a:spcPct val="110000"/>
              </a:lnSpc>
              <a:spcBef>
                <a:spcPts val="0"/>
              </a:spcBef>
              <a:spcAft>
                <a:spcPts val="0"/>
              </a:spcAft>
              <a:buClr>
                <a:schemeClr val="tx2"/>
              </a:buClr>
              <a:buSzPct val="100000"/>
              <a:buFont typeface="Arial" panose="020B0604020202020204" pitchFamily="34" charset="0"/>
              <a:buChar char="•"/>
              <a:defRPr sz="1200" b="0" kern="1200">
                <a:solidFill>
                  <a:schemeClr val="tx1"/>
                </a:solidFill>
                <a:latin typeface="+mn-lt"/>
                <a:ea typeface="+mn-ea"/>
                <a:cs typeface="+mn-cs"/>
              </a:defRPr>
            </a:lvl4pPr>
            <a:lvl5pPr marL="538163" indent="-80963" algn="l" defTabSz="914400" rtl="0" eaLnBrk="1" latinLnBrk="0" hangingPunct="1">
              <a:lnSpc>
                <a:spcPct val="110000"/>
              </a:lnSpc>
              <a:spcBef>
                <a:spcPts val="0"/>
              </a:spcBef>
              <a:spcAft>
                <a:spcPts val="0"/>
              </a:spcAft>
              <a:buFont typeface="Arial" panose="020B0604020202020204" pitchFamily="34" charset="0"/>
              <a:buNone/>
              <a:defRPr sz="12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buNone/>
            </a:pPr>
            <a:r>
              <a:rPr lang="fr-FR" b="0" dirty="0">
                <a:solidFill>
                  <a:schemeClr val="accent2"/>
                </a:solidFill>
              </a:rPr>
              <a:t>Il faut être attentif à la cohérence avec les attestations </a:t>
            </a:r>
            <a:r>
              <a:rPr lang="fr-FR" b="0" dirty="0" smtClean="0">
                <a:solidFill>
                  <a:schemeClr val="accent2"/>
                </a:solidFill>
              </a:rPr>
              <a:t>réalisées pour des arrêts précédents </a:t>
            </a:r>
            <a:r>
              <a:rPr lang="fr-FR" b="0" dirty="0">
                <a:solidFill>
                  <a:schemeClr val="accent2"/>
                </a:solidFill>
              </a:rPr>
              <a:t>: Dernier Jour </a:t>
            </a:r>
            <a:r>
              <a:rPr lang="fr-FR" b="0" dirty="0" smtClean="0">
                <a:solidFill>
                  <a:schemeClr val="accent2"/>
                </a:solidFill>
              </a:rPr>
              <a:t>Travaillé (en cas d’arrêts successifs), salaires (en cas d’arrêts avec une période de référence commune)…</a:t>
            </a:r>
            <a:endParaRPr lang="fr-FR" b="0" dirty="0">
              <a:solidFill>
                <a:schemeClr val="accent2"/>
              </a:solidFill>
            </a:endParaRPr>
          </a:p>
        </p:txBody>
      </p:sp>
      <p:pic>
        <p:nvPicPr>
          <p:cNvPr id="13" name="Picture 2"/>
          <p:cNvPicPr>
            <a:picLocks noChangeAspect="1" noChangeArrowheads="1"/>
          </p:cNvPicPr>
          <p:nvPr/>
        </p:nvPicPr>
        <p:blipFill>
          <a:blip r:embed="rId3">
            <a:duotone>
              <a:schemeClr val="accent2">
                <a:shade val="45000"/>
                <a:satMod val="135000"/>
              </a:schemeClr>
              <a:prstClr val="white"/>
            </a:duotone>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1249595" y="4607715"/>
            <a:ext cx="1028700" cy="1009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7744906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8477F06-3F11-455D-B446-C7FB17A5E7E1}"/>
              </a:ext>
            </a:extLst>
          </p:cNvPr>
          <p:cNvSpPr>
            <a:spLocks noGrp="1"/>
          </p:cNvSpPr>
          <p:nvPr>
            <p:ph type="title"/>
          </p:nvPr>
        </p:nvSpPr>
        <p:spPr>
          <a:xfrm>
            <a:off x="4691192" y="280821"/>
            <a:ext cx="9429149" cy="515319"/>
          </a:xfrm>
        </p:spPr>
        <p:txBody>
          <a:bodyPr>
            <a:normAutofit fontScale="90000"/>
          </a:bodyPr>
          <a:lstStyle/>
          <a:p>
            <a:r>
              <a:rPr lang="fr-FR" dirty="0" smtClean="0"/>
              <a:t>Les paramétrages du logiciel de paye</a:t>
            </a:r>
            <a:endParaRPr lang="fr-FR" dirty="0">
              <a:latin typeface="Montserrat Classic"/>
            </a:endParaRPr>
          </a:p>
        </p:txBody>
      </p:sp>
      <p:sp>
        <p:nvSpPr>
          <p:cNvPr id="5" name="Espace réservé du numéro de diapositive 4">
            <a:extLst>
              <a:ext uri="{FF2B5EF4-FFF2-40B4-BE49-F238E27FC236}">
                <a16:creationId xmlns:a16="http://schemas.microsoft.com/office/drawing/2014/main" id="{2613AC20-ADAC-4CF5-98EA-D06C1E6FE739}"/>
              </a:ext>
            </a:extLst>
          </p:cNvPr>
          <p:cNvSpPr>
            <a:spLocks noGrp="1"/>
          </p:cNvSpPr>
          <p:nvPr>
            <p:ph type="sldNum" sz="quarter" idx="12"/>
          </p:nvPr>
        </p:nvSpPr>
        <p:spPr/>
        <p:txBody>
          <a:bodyPr/>
          <a:lstStyle/>
          <a:p>
            <a:fld id="{A26E8B59-5CF2-4813-AAE7-227B98FBFEF3}" type="slidenum">
              <a:rPr lang="fr-FR" smtClean="0">
                <a:latin typeface="Montserrat Classic"/>
              </a:rPr>
              <a:t>29</a:t>
            </a:fld>
            <a:endParaRPr lang="fr-FR">
              <a:latin typeface="Montserrat Classic"/>
            </a:endParaRPr>
          </a:p>
        </p:txBody>
      </p:sp>
      <p:sp>
        <p:nvSpPr>
          <p:cNvPr id="4" name="Rectangle 3"/>
          <p:cNvSpPr/>
          <p:nvPr/>
        </p:nvSpPr>
        <p:spPr>
          <a:xfrm>
            <a:off x="4284033" y="2073746"/>
            <a:ext cx="740334" cy="13771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Espace réservé du texte 1"/>
          <p:cNvSpPr>
            <a:spLocks noGrp="1"/>
          </p:cNvSpPr>
          <p:nvPr>
            <p:ph type="body" sz="quarter" idx="13"/>
          </p:nvPr>
        </p:nvSpPr>
        <p:spPr>
          <a:xfrm>
            <a:off x="1026969" y="1737828"/>
            <a:ext cx="10088706" cy="3766660"/>
          </a:xfrm>
        </p:spPr>
        <p:txBody>
          <a:bodyPr/>
          <a:lstStyle/>
          <a:p>
            <a:r>
              <a:rPr lang="fr-FR" sz="2000" dirty="0">
                <a:solidFill>
                  <a:srgbClr val="002060"/>
                </a:solidFill>
              </a:rPr>
              <a:t>Si vous rencontrez des anomalies dans les données issues de vos DSN mensuelles, il faut revoir le paramétrage </a:t>
            </a:r>
            <a:r>
              <a:rPr lang="fr-FR" sz="2000" u="sng" dirty="0">
                <a:solidFill>
                  <a:srgbClr val="002060"/>
                </a:solidFill>
              </a:rPr>
              <a:t>avec votre éditeur de logiciel de paie.</a:t>
            </a:r>
          </a:p>
          <a:p>
            <a:endParaRPr lang="fr-FR" dirty="0">
              <a:solidFill>
                <a:srgbClr val="002060"/>
              </a:solidFill>
            </a:endParaRP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50311" y="3241861"/>
            <a:ext cx="1820460" cy="16215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221252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2D47251-1229-E604-5607-246B1F70F9B6}"/>
              </a:ext>
            </a:extLst>
          </p:cNvPr>
          <p:cNvSpPr>
            <a:spLocks noGrp="1"/>
          </p:cNvSpPr>
          <p:nvPr>
            <p:ph type="title"/>
          </p:nvPr>
        </p:nvSpPr>
        <p:spPr>
          <a:xfrm>
            <a:off x="3047119" y="572076"/>
            <a:ext cx="7795382" cy="1158873"/>
          </a:xfrm>
        </p:spPr>
        <p:txBody>
          <a:bodyPr>
            <a:normAutofit/>
          </a:bodyPr>
          <a:lstStyle/>
          <a:p>
            <a:r>
              <a:rPr lang="fr-FR" sz="3200" dirty="0">
                <a:ea typeface="Calibri"/>
                <a:cs typeface="Calibri"/>
              </a:rPr>
              <a:t>Le signalement </a:t>
            </a:r>
            <a:r>
              <a:rPr lang="fr-FR" sz="3200" dirty="0" smtClean="0">
                <a:ea typeface="Calibri"/>
                <a:cs typeface="Calibri"/>
              </a:rPr>
              <a:t>DSN </a:t>
            </a:r>
            <a:r>
              <a:rPr lang="fr-FR" sz="3200" dirty="0">
                <a:ea typeface="Calibri"/>
                <a:cs typeface="Calibri"/>
              </a:rPr>
              <a:t/>
            </a:r>
            <a:br>
              <a:rPr lang="fr-FR" sz="3200" dirty="0">
                <a:ea typeface="Calibri"/>
                <a:cs typeface="Calibri"/>
              </a:rPr>
            </a:br>
            <a:r>
              <a:rPr lang="fr-FR" sz="3200" dirty="0">
                <a:ea typeface="Calibri"/>
                <a:cs typeface="Calibri"/>
              </a:rPr>
              <a:t>organismes </a:t>
            </a:r>
            <a:r>
              <a:rPr lang="fr-FR" sz="3200" dirty="0" smtClean="0">
                <a:ea typeface="Calibri"/>
                <a:cs typeface="Calibri"/>
              </a:rPr>
              <a:t>service </a:t>
            </a:r>
            <a:r>
              <a:rPr lang="fr-FR" sz="3200" dirty="0">
                <a:ea typeface="Calibri"/>
                <a:cs typeface="Calibri"/>
              </a:rPr>
              <a:t>public</a:t>
            </a:r>
          </a:p>
        </p:txBody>
      </p:sp>
      <p:sp>
        <p:nvSpPr>
          <p:cNvPr id="3" name="Espace réservé du texte 2">
            <a:extLst>
              <a:ext uri="{FF2B5EF4-FFF2-40B4-BE49-F238E27FC236}">
                <a16:creationId xmlns:a16="http://schemas.microsoft.com/office/drawing/2014/main" id="{F2EE9607-B8DD-6323-F4A8-D8D2829F9516}"/>
              </a:ext>
            </a:extLst>
          </p:cNvPr>
          <p:cNvSpPr>
            <a:spLocks noGrp="1"/>
          </p:cNvSpPr>
          <p:nvPr>
            <p:ph type="body" idx="1"/>
          </p:nvPr>
        </p:nvSpPr>
        <p:spPr>
          <a:xfrm>
            <a:off x="3629025" y="2363226"/>
            <a:ext cx="8210550" cy="4168446"/>
          </a:xfrm>
        </p:spPr>
        <p:txBody>
          <a:bodyPr vert="horz" lIns="91440" tIns="45720" rIns="91440" bIns="45720" rtlCol="0" anchor="t">
            <a:normAutofit/>
          </a:bodyPr>
          <a:lstStyle/>
          <a:p>
            <a:r>
              <a:rPr lang="fr-FR" sz="3200" dirty="0">
                <a:latin typeface="Calibri"/>
                <a:ea typeface="Calibri"/>
                <a:cs typeface="Calibri"/>
              </a:rPr>
              <a:t>C’est quoi le signalement arrêt  </a:t>
            </a:r>
            <a:r>
              <a:rPr lang="fr-FR" sz="3200" dirty="0" smtClean="0">
                <a:latin typeface="Calibri"/>
                <a:ea typeface="Calibri"/>
                <a:cs typeface="Calibri"/>
              </a:rPr>
              <a:t>de travail en DSN </a:t>
            </a:r>
            <a:r>
              <a:rPr lang="fr-FR" sz="3200" dirty="0">
                <a:latin typeface="Calibri"/>
                <a:ea typeface="Calibri"/>
                <a:cs typeface="Calibri"/>
              </a:rPr>
              <a:t>?</a:t>
            </a:r>
          </a:p>
          <a:p>
            <a:r>
              <a:rPr lang="fr-FR" sz="3200" dirty="0">
                <a:latin typeface="Calibri"/>
                <a:ea typeface="Calibri"/>
                <a:cs typeface="Calibri"/>
              </a:rPr>
              <a:t>Pourquoi utiliser le signalement  et quand l’utiliser?</a:t>
            </a:r>
          </a:p>
          <a:p>
            <a:r>
              <a:rPr lang="fr-FR" sz="3200" dirty="0" smtClean="0">
                <a:latin typeface="Calibri"/>
                <a:ea typeface="Calibri"/>
                <a:cs typeface="Calibri"/>
              </a:rPr>
              <a:t>Les étapes de votre saisie</a:t>
            </a:r>
            <a:endParaRPr lang="fr-FR" sz="3200" dirty="0">
              <a:latin typeface="Calibri"/>
              <a:ea typeface="Calibri"/>
              <a:cs typeface="Calibri"/>
            </a:endParaRPr>
          </a:p>
          <a:p>
            <a:r>
              <a:rPr lang="fr-FR" sz="3200" dirty="0" smtClean="0">
                <a:latin typeface="Calibri"/>
                <a:ea typeface="Calibri"/>
                <a:cs typeface="Calibri"/>
              </a:rPr>
              <a:t>Le tableau de bord</a:t>
            </a:r>
          </a:p>
          <a:p>
            <a:r>
              <a:rPr lang="fr-FR" sz="3200" dirty="0" smtClean="0">
                <a:latin typeface="Calibri"/>
                <a:ea typeface="Calibri"/>
                <a:cs typeface="Calibri"/>
              </a:rPr>
              <a:t>Contacts</a:t>
            </a:r>
            <a:endParaRPr lang="fr-FR" sz="3200" dirty="0">
              <a:latin typeface="Calibri"/>
              <a:ea typeface="Calibri"/>
              <a:cs typeface="Calibri"/>
            </a:endParaRPr>
          </a:p>
          <a:p>
            <a:endParaRPr lang="fr-FR" sz="3200" dirty="0">
              <a:latin typeface="Calibri"/>
              <a:ea typeface="Calibri"/>
              <a:cs typeface="Calibri"/>
            </a:endParaRPr>
          </a:p>
        </p:txBody>
      </p:sp>
      <p:sp>
        <p:nvSpPr>
          <p:cNvPr id="7" name="Espace réservé du texte 93">
            <a:extLst>
              <a:ext uri="{FF2B5EF4-FFF2-40B4-BE49-F238E27FC236}">
                <a16:creationId xmlns:a16="http://schemas.microsoft.com/office/drawing/2014/main" id="{8DDF6985-6B14-8C41-9423-A208CDA24964}"/>
              </a:ext>
            </a:extLst>
          </p:cNvPr>
          <p:cNvSpPr txBox="1">
            <a:spLocks/>
          </p:cNvSpPr>
          <p:nvPr/>
        </p:nvSpPr>
        <p:spPr>
          <a:xfrm>
            <a:off x="5339132" y="3396018"/>
            <a:ext cx="4824043" cy="3600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fr-FR" sz="1400" dirty="0"/>
          </a:p>
        </p:txBody>
      </p:sp>
      <p:sp>
        <p:nvSpPr>
          <p:cNvPr id="13" name="Espace réservé du texte 95">
            <a:extLst>
              <a:ext uri="{FF2B5EF4-FFF2-40B4-BE49-F238E27FC236}">
                <a16:creationId xmlns:a16="http://schemas.microsoft.com/office/drawing/2014/main" id="{F1397CBE-E066-C74D-93AE-7FAB96290CF3}"/>
              </a:ext>
            </a:extLst>
          </p:cNvPr>
          <p:cNvSpPr txBox="1">
            <a:spLocks/>
          </p:cNvSpPr>
          <p:nvPr/>
        </p:nvSpPr>
        <p:spPr>
          <a:xfrm>
            <a:off x="5337913" y="6227649"/>
            <a:ext cx="4140000" cy="3600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fr-FR" dirty="0" smtClean="0"/>
          </a:p>
          <a:p>
            <a:endParaRPr lang="fr-FR" dirty="0"/>
          </a:p>
        </p:txBody>
      </p:sp>
    </p:spTree>
    <p:extLst>
      <p:ext uri="{BB962C8B-B14F-4D97-AF65-F5344CB8AC3E}">
        <p14:creationId xmlns:p14="http://schemas.microsoft.com/office/powerpoint/2010/main" val="277682540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8477F06-3F11-455D-B446-C7FB17A5E7E1}"/>
              </a:ext>
            </a:extLst>
          </p:cNvPr>
          <p:cNvSpPr>
            <a:spLocks noGrp="1"/>
          </p:cNvSpPr>
          <p:nvPr>
            <p:ph type="title"/>
          </p:nvPr>
        </p:nvSpPr>
        <p:spPr>
          <a:xfrm>
            <a:off x="4552950" y="280821"/>
            <a:ext cx="8267358" cy="515319"/>
          </a:xfrm>
        </p:spPr>
        <p:txBody>
          <a:bodyPr>
            <a:normAutofit fontScale="90000"/>
          </a:bodyPr>
          <a:lstStyle/>
          <a:p>
            <a:r>
              <a:rPr lang="fr-FR" dirty="0" smtClean="0"/>
              <a:t>Focus sur les erreurs les + fréquentes</a:t>
            </a:r>
            <a:endParaRPr lang="fr-FR" dirty="0">
              <a:latin typeface="Montserrat Classic"/>
            </a:endParaRPr>
          </a:p>
        </p:txBody>
      </p:sp>
      <p:sp>
        <p:nvSpPr>
          <p:cNvPr id="5" name="Espace réservé du numéro de diapositive 4">
            <a:extLst>
              <a:ext uri="{FF2B5EF4-FFF2-40B4-BE49-F238E27FC236}">
                <a16:creationId xmlns:a16="http://schemas.microsoft.com/office/drawing/2014/main" id="{2613AC20-ADAC-4CF5-98EA-D06C1E6FE739}"/>
              </a:ext>
            </a:extLst>
          </p:cNvPr>
          <p:cNvSpPr>
            <a:spLocks noGrp="1"/>
          </p:cNvSpPr>
          <p:nvPr>
            <p:ph type="sldNum" sz="quarter" idx="12"/>
          </p:nvPr>
        </p:nvSpPr>
        <p:spPr/>
        <p:txBody>
          <a:bodyPr/>
          <a:lstStyle/>
          <a:p>
            <a:fld id="{A26E8B59-5CF2-4813-AAE7-227B98FBFEF3}" type="slidenum">
              <a:rPr lang="fr-FR" smtClean="0">
                <a:latin typeface="Montserrat Classic"/>
              </a:rPr>
              <a:t>30</a:t>
            </a:fld>
            <a:endParaRPr lang="fr-FR">
              <a:latin typeface="Montserrat Classic"/>
            </a:endParaRPr>
          </a:p>
        </p:txBody>
      </p:sp>
      <p:sp>
        <p:nvSpPr>
          <p:cNvPr id="4" name="Espace réservé du texte 4"/>
          <p:cNvSpPr>
            <a:spLocks noGrp="1"/>
          </p:cNvSpPr>
          <p:nvPr>
            <p:ph type="body" sz="quarter" idx="13"/>
          </p:nvPr>
        </p:nvSpPr>
        <p:spPr>
          <a:xfrm>
            <a:off x="330292" y="2153136"/>
            <a:ext cx="11266035" cy="5050394"/>
          </a:xfrm>
        </p:spPr>
        <p:txBody>
          <a:bodyPr/>
          <a:lstStyle/>
          <a:p>
            <a:pPr marL="285750" indent="-285750">
              <a:buFont typeface="Arial" panose="020B0604020202020204" pitchFamily="34" charset="0"/>
              <a:buChar char="•"/>
            </a:pPr>
            <a:r>
              <a:rPr lang="fr-FR" sz="1400" u="sng" dirty="0" smtClean="0">
                <a:solidFill>
                  <a:schemeClr val="accent6">
                    <a:lumMod val="75000"/>
                  </a:schemeClr>
                </a:solidFill>
              </a:rPr>
              <a:t>Les salaires rétablis sont erronés ou absents</a:t>
            </a:r>
          </a:p>
          <a:p>
            <a:r>
              <a:rPr lang="fr-FR" sz="1400" dirty="0" smtClean="0">
                <a:solidFill>
                  <a:srgbClr val="002060"/>
                </a:solidFill>
              </a:rPr>
              <a:t>Revoir le paramétrage avec l’aide de l’éditeur du logiciel de paie.</a:t>
            </a:r>
          </a:p>
          <a:p>
            <a:endParaRPr lang="fr-FR" sz="1400" dirty="0">
              <a:solidFill>
                <a:srgbClr val="002060"/>
              </a:solidFill>
            </a:endParaRPr>
          </a:p>
          <a:p>
            <a:pPr marL="285750" indent="-285750">
              <a:buFont typeface="Arial" panose="020B0604020202020204" pitchFamily="34" charset="0"/>
              <a:buChar char="•"/>
            </a:pPr>
            <a:r>
              <a:rPr lang="fr-FR" sz="1400" u="sng" dirty="0" smtClean="0">
                <a:solidFill>
                  <a:schemeClr val="accent6">
                    <a:lumMod val="75000"/>
                  </a:schemeClr>
                </a:solidFill>
              </a:rPr>
              <a:t>Le </a:t>
            </a:r>
            <a:r>
              <a:rPr lang="fr-FR" sz="1400" u="sng" dirty="0">
                <a:solidFill>
                  <a:schemeClr val="accent6">
                    <a:lumMod val="75000"/>
                  </a:schemeClr>
                </a:solidFill>
              </a:rPr>
              <a:t>dernier jour travaillé (DJT) </a:t>
            </a:r>
            <a:r>
              <a:rPr lang="fr-FR" sz="1400" u="sng" dirty="0" smtClean="0">
                <a:solidFill>
                  <a:schemeClr val="accent6">
                    <a:lumMod val="75000"/>
                  </a:schemeClr>
                </a:solidFill>
              </a:rPr>
              <a:t>est absent </a:t>
            </a:r>
            <a:r>
              <a:rPr lang="fr-FR" sz="1400" u="sng" dirty="0">
                <a:solidFill>
                  <a:schemeClr val="accent6">
                    <a:lumMod val="75000"/>
                  </a:schemeClr>
                </a:solidFill>
              </a:rPr>
              <a:t>ou erroné</a:t>
            </a:r>
          </a:p>
          <a:p>
            <a:r>
              <a:rPr lang="fr-FR" sz="1400" dirty="0">
                <a:solidFill>
                  <a:srgbClr val="002060"/>
                </a:solidFill>
              </a:rPr>
              <a:t>Revoir la règle du DJT, qui généralement correspond à la veille de l’arrêt de travail</a:t>
            </a:r>
            <a:r>
              <a:rPr lang="fr-FR" sz="1400" dirty="0" smtClean="0">
                <a:solidFill>
                  <a:srgbClr val="002060"/>
                </a:solidFill>
              </a:rPr>
              <a:t>.</a:t>
            </a:r>
          </a:p>
          <a:p>
            <a:endParaRPr lang="fr-FR" sz="1400" dirty="0" smtClean="0">
              <a:solidFill>
                <a:srgbClr val="002060"/>
              </a:solidFill>
            </a:endParaRPr>
          </a:p>
          <a:p>
            <a:pPr marL="285750" indent="-285750">
              <a:buFont typeface="Arial" panose="020B0604020202020204" pitchFamily="34" charset="0"/>
              <a:buChar char="•"/>
            </a:pPr>
            <a:r>
              <a:rPr lang="fr-FR" sz="1400" u="sng" dirty="0">
                <a:solidFill>
                  <a:schemeClr val="accent6">
                    <a:lumMod val="75000"/>
                  </a:schemeClr>
                </a:solidFill>
              </a:rPr>
              <a:t>Attestation d’arrêt de travail au-delà de 6 mois est envoyée à tort</a:t>
            </a:r>
          </a:p>
          <a:p>
            <a:r>
              <a:rPr lang="fr-FR" sz="1400" dirty="0">
                <a:solidFill>
                  <a:srgbClr val="002060"/>
                </a:solidFill>
              </a:rPr>
              <a:t>La date de reprise réelle n’a pas été alimentée, ce qui n’a pas permis de clôturer la période d’arrêt dans le logiciel de paie</a:t>
            </a:r>
            <a:r>
              <a:rPr lang="fr-FR" sz="1400" dirty="0" smtClean="0">
                <a:solidFill>
                  <a:srgbClr val="002060"/>
                </a:solidFill>
              </a:rPr>
              <a:t>.</a:t>
            </a:r>
          </a:p>
          <a:p>
            <a:endParaRPr lang="fr-FR" sz="1400" dirty="0">
              <a:solidFill>
                <a:srgbClr val="002060"/>
              </a:solidFill>
            </a:endParaRPr>
          </a:p>
          <a:p>
            <a:pPr marL="285750" indent="-285750">
              <a:buFont typeface="Arial" panose="020B0604020202020204" pitchFamily="34" charset="0"/>
              <a:buChar char="•"/>
            </a:pPr>
            <a:r>
              <a:rPr lang="fr-FR" sz="1400" u="sng" dirty="0">
                <a:solidFill>
                  <a:schemeClr val="accent6">
                    <a:lumMod val="75000"/>
                  </a:schemeClr>
                </a:solidFill>
              </a:rPr>
              <a:t>Attestation envoyée en double</a:t>
            </a:r>
          </a:p>
          <a:p>
            <a:r>
              <a:rPr lang="fr-FR" sz="1400" dirty="0">
                <a:solidFill>
                  <a:srgbClr val="002060"/>
                </a:solidFill>
              </a:rPr>
              <a:t>Si vous avez déjà effectué un signalement d’arrêt DSN, inutile de saisir une attestation de salaire sur Net Entreprises </a:t>
            </a:r>
            <a:r>
              <a:rPr lang="fr-FR" sz="1400" u="sng" dirty="0">
                <a:solidFill>
                  <a:srgbClr val="002060"/>
                </a:solidFill>
              </a:rPr>
              <a:t>sauf à la demande de </a:t>
            </a:r>
            <a:r>
              <a:rPr lang="fr-FR" sz="1400" u="sng" dirty="0" smtClean="0">
                <a:solidFill>
                  <a:srgbClr val="002060"/>
                </a:solidFill>
              </a:rPr>
              <a:t>l’Assurance Maladie.</a:t>
            </a:r>
            <a:endParaRPr lang="fr-FR" sz="1400" u="sng" dirty="0">
              <a:solidFill>
                <a:srgbClr val="002060"/>
              </a:solidFill>
            </a:endParaRPr>
          </a:p>
          <a:p>
            <a:endParaRPr lang="fr-FR" sz="1400" dirty="0">
              <a:solidFill>
                <a:srgbClr val="002060"/>
              </a:solidFill>
            </a:endParaRPr>
          </a:p>
          <a:p>
            <a:endParaRPr lang="fr-FR" dirty="0">
              <a:solidFill>
                <a:srgbClr val="002060"/>
              </a:solidFill>
            </a:endParaRPr>
          </a:p>
        </p:txBody>
      </p:sp>
      <p:sp>
        <p:nvSpPr>
          <p:cNvPr id="6" name="ZoneTexte 5"/>
          <p:cNvSpPr txBox="1"/>
          <p:nvPr/>
        </p:nvSpPr>
        <p:spPr>
          <a:xfrm>
            <a:off x="330292" y="1289972"/>
            <a:ext cx="10820400" cy="369332"/>
          </a:xfrm>
          <a:prstGeom prst="rect">
            <a:avLst/>
          </a:prstGeom>
          <a:noFill/>
        </p:spPr>
        <p:txBody>
          <a:bodyPr wrap="square" rtlCol="0">
            <a:spAutoFit/>
          </a:bodyPr>
          <a:lstStyle/>
          <a:p>
            <a:r>
              <a:rPr lang="fr-FR" dirty="0" smtClean="0">
                <a:solidFill>
                  <a:srgbClr val="002060"/>
                </a:solidFill>
              </a:rPr>
              <a:t>Comment éviter les comptes rendu métier invalides ou les bilans KO ?</a:t>
            </a:r>
            <a:endParaRPr lang="fr-FR" dirty="0">
              <a:solidFill>
                <a:srgbClr val="002060"/>
              </a:solidFill>
            </a:endParaRPr>
          </a:p>
        </p:txBody>
      </p:sp>
    </p:spTree>
    <p:extLst>
      <p:ext uri="{BB962C8B-B14F-4D97-AF65-F5344CB8AC3E}">
        <p14:creationId xmlns:p14="http://schemas.microsoft.com/office/powerpoint/2010/main" val="642703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 calcmode="lin" valueType="num">
                                      <p:cBhvr additive="base">
                                        <p:cTn id="17"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 calcmode="lin" valueType="num">
                                      <p:cBhvr additive="base">
                                        <p:cTn id="2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anim calcmode="lin" valueType="num">
                                      <p:cBhvr additive="base">
                                        <p:cTn id="27"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txEl>
                                              <p:pRg st="6" end="6"/>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4">
                                            <p:txEl>
                                              <p:pRg st="7" end="7"/>
                                            </p:txEl>
                                          </p:spTgt>
                                        </p:tgtEl>
                                        <p:attrNameLst>
                                          <p:attrName>style.visibility</p:attrName>
                                        </p:attrNameLst>
                                      </p:cBhvr>
                                      <p:to>
                                        <p:strVal val="visible"/>
                                      </p:to>
                                    </p:set>
                                    <p:anim calcmode="lin" valueType="num">
                                      <p:cBhvr additive="base">
                                        <p:cTn id="31"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xEl>
                                              <p:pRg st="9" end="9"/>
                                            </p:txEl>
                                          </p:spTgt>
                                        </p:tgtEl>
                                        <p:attrNameLst>
                                          <p:attrName>style.visibility</p:attrName>
                                        </p:attrNameLst>
                                      </p:cBhvr>
                                      <p:to>
                                        <p:strVal val="visible"/>
                                      </p:to>
                                    </p:set>
                                    <p:anim calcmode="lin" valueType="num">
                                      <p:cBhvr additive="base">
                                        <p:cTn id="37"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9" end="9"/>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4">
                                            <p:txEl>
                                              <p:pRg st="10" end="10"/>
                                            </p:txEl>
                                          </p:spTgt>
                                        </p:tgtEl>
                                        <p:attrNameLst>
                                          <p:attrName>style.visibility</p:attrName>
                                        </p:attrNameLst>
                                      </p:cBhvr>
                                      <p:to>
                                        <p:strVal val="visible"/>
                                      </p:to>
                                    </p:set>
                                    <p:anim calcmode="lin" valueType="num">
                                      <p:cBhvr additive="base">
                                        <p:cTn id="41" dur="500" fill="hold"/>
                                        <p:tgtEl>
                                          <p:spTgt spid="4">
                                            <p:txEl>
                                              <p:pRg st="10" end="1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4">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2D47251-1229-E604-5607-246B1F70F9B6}"/>
              </a:ext>
            </a:extLst>
          </p:cNvPr>
          <p:cNvSpPr>
            <a:spLocks noGrp="1"/>
          </p:cNvSpPr>
          <p:nvPr>
            <p:ph type="title"/>
          </p:nvPr>
        </p:nvSpPr>
        <p:spPr>
          <a:xfrm>
            <a:off x="3273301" y="3900920"/>
            <a:ext cx="10515600" cy="1158873"/>
          </a:xfrm>
        </p:spPr>
        <p:txBody>
          <a:bodyPr>
            <a:normAutofit fontScale="90000"/>
          </a:bodyPr>
          <a:lstStyle/>
          <a:p>
            <a:r>
              <a:rPr lang="fr-FR" dirty="0">
                <a:ea typeface="Calibri"/>
                <a:cs typeface="Calibri"/>
              </a:rPr>
              <a:t/>
            </a:r>
            <a:br>
              <a:rPr lang="fr-FR" dirty="0">
                <a:ea typeface="Calibri"/>
                <a:cs typeface="Calibri"/>
              </a:rPr>
            </a:br>
            <a:r>
              <a:rPr lang="fr-FR" dirty="0" smtClean="0">
                <a:ea typeface="Calibri"/>
                <a:cs typeface="Calibri"/>
              </a:rPr>
              <a:t>Le tableau de bord</a:t>
            </a:r>
            <a:br>
              <a:rPr lang="fr-FR" dirty="0" smtClean="0">
                <a:ea typeface="Calibri"/>
                <a:cs typeface="Calibri"/>
              </a:rPr>
            </a:br>
            <a:endParaRPr lang="fr-FR" dirty="0">
              <a:ea typeface="Calibri"/>
              <a:cs typeface="Calibri"/>
            </a:endParaRPr>
          </a:p>
        </p:txBody>
      </p:sp>
    </p:spTree>
    <p:extLst>
      <p:ext uri="{BB962C8B-B14F-4D97-AF65-F5344CB8AC3E}">
        <p14:creationId xmlns:p14="http://schemas.microsoft.com/office/powerpoint/2010/main" val="214229318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8477F06-3F11-455D-B446-C7FB17A5E7E1}"/>
              </a:ext>
            </a:extLst>
          </p:cNvPr>
          <p:cNvSpPr>
            <a:spLocks noGrp="1"/>
          </p:cNvSpPr>
          <p:nvPr>
            <p:ph type="title"/>
          </p:nvPr>
        </p:nvSpPr>
        <p:spPr>
          <a:xfrm>
            <a:off x="4581525" y="680871"/>
            <a:ext cx="8267358" cy="515319"/>
          </a:xfrm>
        </p:spPr>
        <p:txBody>
          <a:bodyPr>
            <a:normAutofit fontScale="90000"/>
          </a:bodyPr>
          <a:lstStyle/>
          <a:p>
            <a:r>
              <a:rPr lang="fr-FR" dirty="0" smtClean="0"/>
              <a:t>Le suivi du signalement </a:t>
            </a:r>
            <a:br>
              <a:rPr lang="fr-FR" dirty="0" smtClean="0"/>
            </a:br>
            <a:r>
              <a:rPr lang="fr-FR" dirty="0" smtClean="0"/>
              <a:t>Le tableau de bord DSN</a:t>
            </a:r>
            <a:endParaRPr lang="fr-FR" dirty="0">
              <a:latin typeface="Montserrat Classic"/>
            </a:endParaRPr>
          </a:p>
        </p:txBody>
      </p:sp>
      <p:sp>
        <p:nvSpPr>
          <p:cNvPr id="5" name="Espace réservé du numéro de diapositive 4">
            <a:extLst>
              <a:ext uri="{FF2B5EF4-FFF2-40B4-BE49-F238E27FC236}">
                <a16:creationId xmlns:a16="http://schemas.microsoft.com/office/drawing/2014/main" id="{2613AC20-ADAC-4CF5-98EA-D06C1E6FE739}"/>
              </a:ext>
            </a:extLst>
          </p:cNvPr>
          <p:cNvSpPr>
            <a:spLocks noGrp="1"/>
          </p:cNvSpPr>
          <p:nvPr>
            <p:ph type="sldNum" sz="quarter" idx="12"/>
          </p:nvPr>
        </p:nvSpPr>
        <p:spPr/>
        <p:txBody>
          <a:bodyPr/>
          <a:lstStyle/>
          <a:p>
            <a:fld id="{A26E8B59-5CF2-4813-AAE7-227B98FBFEF3}" type="slidenum">
              <a:rPr lang="fr-FR" smtClean="0">
                <a:latin typeface="Montserrat Classic"/>
              </a:rPr>
              <a:t>32</a:t>
            </a:fld>
            <a:endParaRPr lang="fr-FR">
              <a:latin typeface="Montserrat Classic"/>
            </a:endParaRPr>
          </a:p>
        </p:txBody>
      </p:sp>
      <p:sp>
        <p:nvSpPr>
          <p:cNvPr id="4" name="ZoneTexte 3"/>
          <p:cNvSpPr txBox="1"/>
          <p:nvPr/>
        </p:nvSpPr>
        <p:spPr>
          <a:xfrm>
            <a:off x="634931" y="3364639"/>
            <a:ext cx="2685598" cy="1364694"/>
          </a:xfrm>
          <a:prstGeom prst="rect">
            <a:avLst/>
          </a:prstGeom>
          <a:solidFill>
            <a:srgbClr val="0C419A"/>
          </a:solidFill>
          <a:ln>
            <a:noFill/>
          </a:ln>
        </p:spPr>
        <p:txBody>
          <a:bodyPr wrap="square" rtlCol="0">
            <a:spAutoFit/>
          </a:bodyPr>
          <a:lstStyle/>
          <a:p>
            <a:pPr algn="ctr"/>
            <a:r>
              <a:rPr lang="fr-FR" sz="1600" dirty="0" smtClean="0">
                <a:solidFill>
                  <a:schemeClr val="bg1"/>
                </a:solidFill>
                <a:latin typeface="Arial" panose="020B0604020202020204" pitchFamily="34" charset="0"/>
                <a:cs typeface="Arial" panose="020B0604020202020204" pitchFamily="34" charset="0"/>
              </a:rPr>
              <a:t>Consulter les informations liées au déclarant et déposer une DSN mensuelle ou un signalement d’évènement.</a:t>
            </a:r>
          </a:p>
        </p:txBody>
      </p:sp>
      <p:sp>
        <p:nvSpPr>
          <p:cNvPr id="6" name="ZoneTexte 5"/>
          <p:cNvSpPr txBox="1"/>
          <p:nvPr/>
        </p:nvSpPr>
        <p:spPr>
          <a:xfrm>
            <a:off x="9123113" y="3287318"/>
            <a:ext cx="2359308" cy="1519335"/>
          </a:xfrm>
          <a:prstGeom prst="rect">
            <a:avLst/>
          </a:prstGeom>
          <a:solidFill>
            <a:srgbClr val="0C419A"/>
          </a:solidFill>
          <a:ln>
            <a:noFill/>
          </a:ln>
        </p:spPr>
        <p:txBody>
          <a:bodyPr wrap="square" rtlCol="0">
            <a:spAutoFit/>
          </a:bodyPr>
          <a:lstStyle/>
          <a:p>
            <a:pPr algn="ctr"/>
            <a:r>
              <a:rPr lang="fr-FR" dirty="0" smtClean="0">
                <a:solidFill>
                  <a:schemeClr val="bg1"/>
                </a:solidFill>
              </a:rPr>
              <a:t>Effectuer le suivi de l’état des DSN mensuelles</a:t>
            </a:r>
          </a:p>
          <a:p>
            <a:pPr algn="ctr"/>
            <a:r>
              <a:rPr lang="fr-FR" dirty="0" smtClean="0">
                <a:solidFill>
                  <a:schemeClr val="bg1"/>
                </a:solidFill>
              </a:rPr>
              <a:t>ou des signalements d’évènements.</a:t>
            </a:r>
          </a:p>
        </p:txBody>
      </p:sp>
      <p:sp>
        <p:nvSpPr>
          <p:cNvPr id="7" name="ZoneTexte 6"/>
          <p:cNvSpPr txBox="1"/>
          <p:nvPr/>
        </p:nvSpPr>
        <p:spPr>
          <a:xfrm>
            <a:off x="4964963" y="3329842"/>
            <a:ext cx="2513716" cy="1569660"/>
          </a:xfrm>
          <a:prstGeom prst="rect">
            <a:avLst/>
          </a:prstGeom>
          <a:solidFill>
            <a:srgbClr val="A05EB5">
              <a:alpha val="15000"/>
            </a:srgbClr>
          </a:solidFill>
          <a:ln>
            <a:noFill/>
          </a:ln>
        </p:spPr>
        <p:txBody>
          <a:bodyPr wrap="square" rtlCol="0">
            <a:spAutoFit/>
          </a:bodyPr>
          <a:lstStyle/>
          <a:p>
            <a:pPr algn="ctr"/>
            <a:r>
              <a:rPr lang="fr-FR" sz="1600" dirty="0" smtClean="0">
                <a:solidFill>
                  <a:srgbClr val="002060"/>
                </a:solidFill>
              </a:rPr>
              <a:t>Consulter les retours d’informations</a:t>
            </a:r>
          </a:p>
          <a:p>
            <a:pPr algn="ctr"/>
            <a:r>
              <a:rPr lang="fr-FR" sz="1600" i="1" dirty="0" smtClean="0">
                <a:solidFill>
                  <a:srgbClr val="002060"/>
                </a:solidFill>
              </a:rPr>
              <a:t>(certificats de conformité, bilans de traitement…)</a:t>
            </a:r>
          </a:p>
          <a:p>
            <a:pPr algn="ctr"/>
            <a:r>
              <a:rPr lang="fr-FR" sz="1600" dirty="0" smtClean="0">
                <a:solidFill>
                  <a:srgbClr val="002060"/>
                </a:solidFill>
              </a:rPr>
              <a:t>et consulter les comptes rendus métiers.</a:t>
            </a:r>
            <a:endParaRPr lang="fr-FR" sz="1600" dirty="0">
              <a:solidFill>
                <a:srgbClr val="002060"/>
              </a:solidFill>
            </a:endParaRPr>
          </a:p>
        </p:txBody>
      </p:sp>
      <p:pic>
        <p:nvPicPr>
          <p:cNvPr id="8" name="Imag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44941" y="3364639"/>
            <a:ext cx="1195610" cy="1186378"/>
          </a:xfrm>
          <a:prstGeom prst="rect">
            <a:avLst/>
          </a:prstGeom>
        </p:spPr>
      </p:pic>
      <p:pic>
        <p:nvPicPr>
          <p:cNvPr id="9" name="Imag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41617" y="3364639"/>
            <a:ext cx="1195610" cy="1186378"/>
          </a:xfrm>
          <a:prstGeom prst="rect">
            <a:avLst/>
          </a:prstGeom>
        </p:spPr>
      </p:pic>
      <p:sp>
        <p:nvSpPr>
          <p:cNvPr id="12" name="Espace réservé du contenu 3"/>
          <p:cNvSpPr txBox="1">
            <a:spLocks/>
          </p:cNvSpPr>
          <p:nvPr/>
        </p:nvSpPr>
        <p:spPr>
          <a:xfrm>
            <a:off x="1490131" y="2145835"/>
            <a:ext cx="10397069" cy="341785"/>
          </a:xfrm>
          <a:prstGeom prst="rect">
            <a:avLst/>
          </a:prstGeom>
          <a:noFill/>
          <a:ln>
            <a:noFill/>
          </a:ln>
        </p:spPr>
        <p:txBody>
          <a:bodyPr wrap="square" lIns="94640" tIns="47320" rIns="94640" bIns="47320" rtlCol="0">
            <a:spAutoFit/>
          </a:bodyPr>
          <a:lstStyle>
            <a:lvl1pPr marL="0" indent="0" algn="l" defTabSz="457200" rtl="0" eaLnBrk="1" latinLnBrk="0" hangingPunct="1">
              <a:spcBef>
                <a:spcPct val="20000"/>
              </a:spcBef>
              <a:buClr>
                <a:schemeClr val="accent2"/>
              </a:buClr>
              <a:buFont typeface="+mj-lt"/>
              <a:buNone/>
              <a:defRPr sz="1400" kern="1200">
                <a:solidFill>
                  <a:schemeClr val="accent2"/>
                </a:solidFill>
                <a:latin typeface="Arial"/>
                <a:ea typeface="+mn-ea"/>
                <a:cs typeface="Arial"/>
              </a:defRPr>
            </a:lvl1pPr>
            <a:lvl2pPr marL="9525" marR="0" indent="0" algn="l" defTabSz="457200" rtl="0" eaLnBrk="1" fontAlgn="auto" latinLnBrk="0" hangingPunct="1">
              <a:lnSpc>
                <a:spcPct val="100000"/>
              </a:lnSpc>
              <a:spcBef>
                <a:spcPct val="20000"/>
              </a:spcBef>
              <a:spcAft>
                <a:spcPts val="0"/>
              </a:spcAft>
              <a:buClrTx/>
              <a:buSzTx/>
              <a:buFontTx/>
              <a:buNone/>
              <a:tabLst/>
              <a:defRPr sz="1100" kern="1200">
                <a:solidFill>
                  <a:schemeClr val="accent3"/>
                </a:solidFill>
                <a:latin typeface="Arial"/>
                <a:ea typeface="+mn-ea"/>
                <a:cs typeface="Arial"/>
              </a:defRPr>
            </a:lvl2pPr>
            <a:lvl3pPr marL="171450" indent="-171450" algn="l" defTabSz="457200" rtl="0" eaLnBrk="1" latinLnBrk="0" hangingPunct="1">
              <a:spcBef>
                <a:spcPct val="20000"/>
              </a:spcBef>
              <a:buFont typeface="Arial"/>
              <a:buChar char="•"/>
              <a:defRPr sz="1000" kern="1200">
                <a:solidFill>
                  <a:schemeClr val="accent3"/>
                </a:solidFill>
                <a:latin typeface="Arial"/>
                <a:ea typeface="+mn-ea"/>
                <a:cs typeface="Arial"/>
              </a:defRPr>
            </a:lvl3pPr>
            <a:lvl4pPr marL="493713" indent="0" algn="l" defTabSz="457200" rtl="0" eaLnBrk="1" latinLnBrk="0" hangingPunct="1">
              <a:spcBef>
                <a:spcPct val="20000"/>
              </a:spcBef>
              <a:buClr>
                <a:schemeClr val="accent2"/>
              </a:buClr>
              <a:buFont typeface="Courier New" panose="02070309020205020404" pitchFamily="49" charset="0"/>
              <a:buChar char="o"/>
              <a:tabLst/>
              <a:defRPr sz="1000" kern="1200">
                <a:solidFill>
                  <a:schemeClr val="accent3"/>
                </a:solidFill>
                <a:latin typeface="Arial"/>
                <a:ea typeface="+mn-ea"/>
                <a:cs typeface="Arial"/>
              </a:defRPr>
            </a:lvl4pPr>
            <a:lvl5pPr marL="171450" indent="-171450" algn="l" defTabSz="457200" rtl="0" eaLnBrk="1" latinLnBrk="0" hangingPunct="1">
              <a:spcBef>
                <a:spcPct val="20000"/>
              </a:spcBef>
              <a:buClr>
                <a:schemeClr val="accent2"/>
              </a:buClr>
              <a:buFont typeface="Arial"/>
              <a:buChar char="•"/>
              <a:defRPr sz="1000" kern="1200">
                <a:solidFill>
                  <a:schemeClr val="accent3"/>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fr-FR" sz="1600" dirty="0" smtClean="0">
                <a:solidFill>
                  <a:srgbClr val="002060"/>
                </a:solidFill>
              </a:rPr>
              <a:t>Votre tableau de bord est un outil essentiel de votre suivi, il est donc important d’aller le consulter pour :</a:t>
            </a:r>
          </a:p>
        </p:txBody>
      </p:sp>
      <p:pic>
        <p:nvPicPr>
          <p:cNvPr id="13" name="Imag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469" y="1761506"/>
            <a:ext cx="1094662" cy="1196491"/>
          </a:xfrm>
          <a:prstGeom prst="rect">
            <a:avLst/>
          </a:prstGeom>
        </p:spPr>
      </p:pic>
    </p:spTree>
    <p:extLst>
      <p:ext uri="{BB962C8B-B14F-4D97-AF65-F5344CB8AC3E}">
        <p14:creationId xmlns:p14="http://schemas.microsoft.com/office/powerpoint/2010/main" val="3814684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8477F06-3F11-455D-B446-C7FB17A5E7E1}"/>
              </a:ext>
            </a:extLst>
          </p:cNvPr>
          <p:cNvSpPr>
            <a:spLocks noGrp="1"/>
          </p:cNvSpPr>
          <p:nvPr>
            <p:ph type="title"/>
          </p:nvPr>
        </p:nvSpPr>
        <p:spPr>
          <a:xfrm>
            <a:off x="4581525" y="680871"/>
            <a:ext cx="8267358" cy="515319"/>
          </a:xfrm>
        </p:spPr>
        <p:txBody>
          <a:bodyPr>
            <a:normAutofit fontScale="90000"/>
          </a:bodyPr>
          <a:lstStyle/>
          <a:p>
            <a:r>
              <a:rPr lang="fr-FR" dirty="0" smtClean="0"/>
              <a:t>Le suivi du signalement </a:t>
            </a:r>
            <a:br>
              <a:rPr lang="fr-FR" dirty="0" smtClean="0"/>
            </a:br>
            <a:r>
              <a:rPr lang="fr-FR" dirty="0" smtClean="0"/>
              <a:t>Le tableau de bord DSN</a:t>
            </a:r>
            <a:endParaRPr lang="fr-FR" dirty="0">
              <a:latin typeface="Montserrat Classic"/>
            </a:endParaRPr>
          </a:p>
        </p:txBody>
      </p:sp>
      <p:sp>
        <p:nvSpPr>
          <p:cNvPr id="5" name="Espace réservé du numéro de diapositive 4">
            <a:extLst>
              <a:ext uri="{FF2B5EF4-FFF2-40B4-BE49-F238E27FC236}">
                <a16:creationId xmlns:a16="http://schemas.microsoft.com/office/drawing/2014/main" id="{2613AC20-ADAC-4CF5-98EA-D06C1E6FE739}"/>
              </a:ext>
            </a:extLst>
          </p:cNvPr>
          <p:cNvSpPr>
            <a:spLocks noGrp="1"/>
          </p:cNvSpPr>
          <p:nvPr>
            <p:ph type="sldNum" sz="quarter" idx="12"/>
          </p:nvPr>
        </p:nvSpPr>
        <p:spPr/>
        <p:txBody>
          <a:bodyPr/>
          <a:lstStyle/>
          <a:p>
            <a:fld id="{A26E8B59-5CF2-4813-AAE7-227B98FBFEF3}" type="slidenum">
              <a:rPr lang="fr-FR" smtClean="0">
                <a:latin typeface="Montserrat Classic"/>
              </a:rPr>
              <a:t>33</a:t>
            </a:fld>
            <a:endParaRPr lang="fr-FR">
              <a:latin typeface="Montserrat Classic"/>
            </a:endParaRPr>
          </a:p>
        </p:txBody>
      </p:sp>
      <p:pic>
        <p:nvPicPr>
          <p:cNvPr id="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05555" y="1642773"/>
            <a:ext cx="1817370" cy="4515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descr="image00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97049" y="2236434"/>
            <a:ext cx="4875110" cy="3664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ZoneTexte 6"/>
          <p:cNvSpPr txBox="1"/>
          <p:nvPr/>
        </p:nvSpPr>
        <p:spPr>
          <a:xfrm>
            <a:off x="921943" y="3314203"/>
            <a:ext cx="1236236"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0C419A"/>
                </a:solidFill>
                <a:effectLst/>
                <a:uLnTx/>
                <a:uFillTx/>
                <a:latin typeface="Arial" panose="020B0604020202020204"/>
                <a:ea typeface="+mn-ea"/>
                <a:cs typeface="+mn-cs"/>
              </a:rPr>
              <a:t>Cliquez ici</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0C419A"/>
              </a:solidFill>
              <a:effectLst/>
              <a:uLnTx/>
              <a:uFillTx/>
              <a:latin typeface="Arial" panose="020B0604020202020204"/>
              <a:ea typeface="+mn-ea"/>
              <a:cs typeface="+mn-cs"/>
            </a:endParaRPr>
          </a:p>
        </p:txBody>
      </p:sp>
      <p:cxnSp>
        <p:nvCxnSpPr>
          <p:cNvPr id="8" name="Connecteur droit avec flèche 7"/>
          <p:cNvCxnSpPr/>
          <p:nvPr/>
        </p:nvCxnSpPr>
        <p:spPr>
          <a:xfrm flipV="1">
            <a:off x="2158179" y="3282198"/>
            <a:ext cx="833966" cy="198958"/>
          </a:xfrm>
          <a:prstGeom prst="straightConnector1">
            <a:avLst/>
          </a:prstGeom>
          <a:ln w="12700">
            <a:solidFill>
              <a:schemeClr val="accent6">
                <a:lumMod val="75000"/>
              </a:schemeClr>
            </a:solidFill>
            <a:prstDash val="soli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0450720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8477F06-3F11-455D-B446-C7FB17A5E7E1}"/>
              </a:ext>
            </a:extLst>
          </p:cNvPr>
          <p:cNvSpPr>
            <a:spLocks noGrp="1"/>
          </p:cNvSpPr>
          <p:nvPr>
            <p:ph type="title"/>
          </p:nvPr>
        </p:nvSpPr>
        <p:spPr>
          <a:xfrm>
            <a:off x="4581525" y="680871"/>
            <a:ext cx="8267358" cy="515319"/>
          </a:xfrm>
        </p:spPr>
        <p:txBody>
          <a:bodyPr>
            <a:normAutofit fontScale="90000"/>
          </a:bodyPr>
          <a:lstStyle/>
          <a:p>
            <a:r>
              <a:rPr lang="fr-FR" dirty="0" smtClean="0"/>
              <a:t>Le suivi du signalement </a:t>
            </a:r>
            <a:br>
              <a:rPr lang="fr-FR" dirty="0" smtClean="0"/>
            </a:br>
            <a:r>
              <a:rPr lang="fr-FR" dirty="0" smtClean="0"/>
              <a:t>Le tableau de bord DSN</a:t>
            </a:r>
            <a:endParaRPr lang="fr-FR" dirty="0">
              <a:latin typeface="Montserrat Classic"/>
            </a:endParaRPr>
          </a:p>
        </p:txBody>
      </p:sp>
      <p:sp>
        <p:nvSpPr>
          <p:cNvPr id="5" name="Espace réservé du numéro de diapositive 4">
            <a:extLst>
              <a:ext uri="{FF2B5EF4-FFF2-40B4-BE49-F238E27FC236}">
                <a16:creationId xmlns:a16="http://schemas.microsoft.com/office/drawing/2014/main" id="{2613AC20-ADAC-4CF5-98EA-D06C1E6FE739}"/>
              </a:ext>
            </a:extLst>
          </p:cNvPr>
          <p:cNvSpPr>
            <a:spLocks noGrp="1"/>
          </p:cNvSpPr>
          <p:nvPr>
            <p:ph type="sldNum" sz="quarter" idx="12"/>
          </p:nvPr>
        </p:nvSpPr>
        <p:spPr/>
        <p:txBody>
          <a:bodyPr/>
          <a:lstStyle/>
          <a:p>
            <a:fld id="{A26E8B59-5CF2-4813-AAE7-227B98FBFEF3}" type="slidenum">
              <a:rPr lang="fr-FR" smtClean="0">
                <a:latin typeface="Montserrat Classic"/>
              </a:rPr>
              <a:t>34</a:t>
            </a:fld>
            <a:endParaRPr lang="fr-FR">
              <a:latin typeface="Montserrat Classic"/>
            </a:endParaRPr>
          </a:p>
        </p:txBody>
      </p:sp>
      <p:pic>
        <p:nvPicPr>
          <p:cNvPr id="1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7900" y="1782571"/>
            <a:ext cx="4778147" cy="386024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3" name="ZoneTexte 12"/>
          <p:cNvSpPr txBox="1"/>
          <p:nvPr/>
        </p:nvSpPr>
        <p:spPr>
          <a:xfrm>
            <a:off x="-66865" y="3803004"/>
            <a:ext cx="1505540" cy="369332"/>
          </a:xfrm>
          <a:prstGeom prst="rect">
            <a:avLst/>
          </a:prstGeom>
          <a:noFill/>
        </p:spPr>
        <p:txBody>
          <a:bodyPr wrap="none" rtlCol="0">
            <a:spAutoFit/>
          </a:bodyPr>
          <a:lstStyle>
            <a:defPPr>
              <a:defRPr lang="fr-FR"/>
            </a:defPPr>
            <a:lvl1pPr marR="0" lvl="0" indent="0" fontAlgn="auto">
              <a:lnSpc>
                <a:spcPct val="100000"/>
              </a:lnSpc>
              <a:spcBef>
                <a:spcPts val="0"/>
              </a:spcBef>
              <a:spcAft>
                <a:spcPts val="0"/>
              </a:spcAft>
              <a:buClrTx/>
              <a:buSzTx/>
              <a:buFontTx/>
              <a:buNone/>
              <a:tabLst/>
              <a:defRPr kumimoji="0" sz="2000" b="0" i="0" u="none" strike="noStrike" cap="none" spc="0" normalizeH="0" baseline="0">
                <a:ln>
                  <a:noFill/>
                </a:ln>
                <a:solidFill>
                  <a:schemeClr val="accent6">
                    <a:lumMod val="75000"/>
                  </a:schemeClr>
                </a:solidFill>
                <a:effectLst/>
                <a:uLnTx/>
                <a:uFillTx/>
                <a:latin typeface="Arial" panose="020B0604020202020204"/>
              </a:defRPr>
            </a:lvl1pPr>
          </a:lstStyle>
          <a:p>
            <a:r>
              <a:rPr lang="fr-FR" sz="1800" dirty="0" smtClean="0"/>
              <a:t>Sélectionnez</a:t>
            </a:r>
            <a:endParaRPr lang="fr-FR" sz="1800" dirty="0"/>
          </a:p>
        </p:txBody>
      </p:sp>
      <p:cxnSp>
        <p:nvCxnSpPr>
          <p:cNvPr id="14" name="Connecteur droit avec flèche 13"/>
          <p:cNvCxnSpPr/>
          <p:nvPr/>
        </p:nvCxnSpPr>
        <p:spPr>
          <a:xfrm>
            <a:off x="1070980" y="4143568"/>
            <a:ext cx="1279252" cy="752538"/>
          </a:xfrm>
          <a:prstGeom prst="straightConnector1">
            <a:avLst/>
          </a:prstGeom>
          <a:ln w="38100">
            <a:solidFill>
              <a:schemeClr val="accent6">
                <a:lumMod val="75000"/>
              </a:schemeClr>
            </a:solidFill>
            <a:tailEnd type="arrow"/>
          </a:ln>
        </p:spPr>
        <p:style>
          <a:lnRef idx="1">
            <a:schemeClr val="accent6"/>
          </a:lnRef>
          <a:fillRef idx="0">
            <a:schemeClr val="accent6"/>
          </a:fillRef>
          <a:effectRef idx="0">
            <a:schemeClr val="accent6"/>
          </a:effectRef>
          <a:fontRef idx="minor">
            <a:schemeClr val="tx1"/>
          </a:fontRef>
        </p:style>
      </p:cxnSp>
      <p:sp>
        <p:nvSpPr>
          <p:cNvPr id="15" name="ZoneTexte 14"/>
          <p:cNvSpPr txBox="1"/>
          <p:nvPr/>
        </p:nvSpPr>
        <p:spPr>
          <a:xfrm>
            <a:off x="7105633" y="5064585"/>
            <a:ext cx="3021981" cy="400110"/>
          </a:xfrm>
          <a:prstGeom prst="rect">
            <a:avLst/>
          </a:prstGeom>
          <a:noFill/>
        </p:spPr>
        <p:txBody>
          <a:bodyPr wrap="none" rtlCol="0">
            <a:spAutoFit/>
          </a:bodyPr>
          <a:lstStyle>
            <a:defPPr>
              <a:defRPr lang="fr-FR"/>
            </a:defPPr>
            <a:lvl1pPr marR="0" lvl="0" indent="0" fontAlgn="auto">
              <a:lnSpc>
                <a:spcPct val="100000"/>
              </a:lnSpc>
              <a:spcBef>
                <a:spcPts val="0"/>
              </a:spcBef>
              <a:spcAft>
                <a:spcPts val="0"/>
              </a:spcAft>
              <a:buClrTx/>
              <a:buSzTx/>
              <a:buFontTx/>
              <a:buNone/>
              <a:tabLst/>
              <a:defRPr kumimoji="0" sz="2000" b="0" i="0" u="none" strike="noStrike" cap="none" spc="0" normalizeH="0" baseline="0">
                <a:ln>
                  <a:noFill/>
                </a:ln>
                <a:solidFill>
                  <a:schemeClr val="accent6">
                    <a:lumMod val="75000"/>
                  </a:schemeClr>
                </a:solidFill>
                <a:effectLst/>
                <a:uLnTx/>
                <a:uFillTx/>
                <a:latin typeface="Arial" panose="020B0604020202020204"/>
              </a:defRPr>
            </a:lvl1pPr>
          </a:lstStyle>
          <a:p>
            <a:r>
              <a:rPr lang="fr-FR" dirty="0"/>
              <a:t>Cliquez sur la 1ère loupe</a:t>
            </a:r>
          </a:p>
        </p:txBody>
      </p:sp>
      <p:cxnSp>
        <p:nvCxnSpPr>
          <p:cNvPr id="16" name="Connecteur droit avec flèche 15"/>
          <p:cNvCxnSpPr/>
          <p:nvPr/>
        </p:nvCxnSpPr>
        <p:spPr>
          <a:xfrm flipH="1">
            <a:off x="5915274" y="5242110"/>
            <a:ext cx="1016426" cy="45061"/>
          </a:xfrm>
          <a:prstGeom prst="straightConnector1">
            <a:avLst/>
          </a:prstGeom>
          <a:ln w="38100">
            <a:solidFill>
              <a:schemeClr val="accent6">
                <a:lumMod val="75000"/>
              </a:schemeClr>
            </a:solidFill>
            <a:tailEnd type="arrow"/>
          </a:ln>
        </p:spPr>
        <p:style>
          <a:lnRef idx="1">
            <a:schemeClr val="accent6"/>
          </a:lnRef>
          <a:fillRef idx="0">
            <a:schemeClr val="accent6"/>
          </a:fillRef>
          <a:effectRef idx="0">
            <a:schemeClr val="accent6"/>
          </a:effectRef>
          <a:fontRef idx="minor">
            <a:schemeClr val="tx1"/>
          </a:fontRef>
        </p:style>
      </p:cxnSp>
      <p:sp>
        <p:nvSpPr>
          <p:cNvPr id="17" name="Ellipse 16"/>
          <p:cNvSpPr/>
          <p:nvPr/>
        </p:nvSpPr>
        <p:spPr>
          <a:xfrm>
            <a:off x="4691192" y="4825866"/>
            <a:ext cx="1492301" cy="214573"/>
          </a:xfrm>
          <a:prstGeom prst="ellipse">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pic>
        <p:nvPicPr>
          <p:cNvPr id="18" name="Image 12" descr="image0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25306" y="2730783"/>
            <a:ext cx="4510278" cy="1892343"/>
          </a:xfrm>
          <a:prstGeom prst="rect">
            <a:avLst/>
          </a:prstGeom>
          <a:ln w="38100">
            <a:solidFill>
              <a:schemeClr val="accent6">
                <a:lumMod val="75000"/>
              </a:schemeClr>
            </a:solidFill>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cxnSp>
        <p:nvCxnSpPr>
          <p:cNvPr id="19" name="Connecteur droit avec flèche 18"/>
          <p:cNvCxnSpPr/>
          <p:nvPr/>
        </p:nvCxnSpPr>
        <p:spPr>
          <a:xfrm flipV="1">
            <a:off x="5735935" y="4037686"/>
            <a:ext cx="1002022" cy="684362"/>
          </a:xfrm>
          <a:prstGeom prst="straightConnector1">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0515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P spid="1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8477F06-3F11-455D-B446-C7FB17A5E7E1}"/>
              </a:ext>
            </a:extLst>
          </p:cNvPr>
          <p:cNvSpPr>
            <a:spLocks noGrp="1"/>
          </p:cNvSpPr>
          <p:nvPr>
            <p:ph type="title"/>
          </p:nvPr>
        </p:nvSpPr>
        <p:spPr>
          <a:xfrm>
            <a:off x="4581525" y="680871"/>
            <a:ext cx="8267358" cy="515319"/>
          </a:xfrm>
        </p:spPr>
        <p:txBody>
          <a:bodyPr>
            <a:normAutofit fontScale="90000"/>
          </a:bodyPr>
          <a:lstStyle/>
          <a:p>
            <a:r>
              <a:rPr lang="fr-FR" dirty="0" smtClean="0"/>
              <a:t>Le suivi du signalement </a:t>
            </a:r>
            <a:br>
              <a:rPr lang="fr-FR" dirty="0" smtClean="0"/>
            </a:br>
            <a:r>
              <a:rPr lang="fr-FR" dirty="0" smtClean="0"/>
              <a:t>Le tableau de bord DSN</a:t>
            </a:r>
            <a:endParaRPr lang="fr-FR" dirty="0">
              <a:latin typeface="Montserrat Classic"/>
            </a:endParaRPr>
          </a:p>
        </p:txBody>
      </p:sp>
      <p:sp>
        <p:nvSpPr>
          <p:cNvPr id="5" name="Espace réservé du numéro de diapositive 4">
            <a:extLst>
              <a:ext uri="{FF2B5EF4-FFF2-40B4-BE49-F238E27FC236}">
                <a16:creationId xmlns:a16="http://schemas.microsoft.com/office/drawing/2014/main" id="{2613AC20-ADAC-4CF5-98EA-D06C1E6FE739}"/>
              </a:ext>
            </a:extLst>
          </p:cNvPr>
          <p:cNvSpPr>
            <a:spLocks noGrp="1"/>
          </p:cNvSpPr>
          <p:nvPr>
            <p:ph type="sldNum" sz="quarter" idx="12"/>
          </p:nvPr>
        </p:nvSpPr>
        <p:spPr/>
        <p:txBody>
          <a:bodyPr/>
          <a:lstStyle/>
          <a:p>
            <a:fld id="{A26E8B59-5CF2-4813-AAE7-227B98FBFEF3}" type="slidenum">
              <a:rPr lang="fr-FR" smtClean="0">
                <a:latin typeface="Montserrat Classic"/>
              </a:rPr>
              <a:t>35</a:t>
            </a:fld>
            <a:endParaRPr lang="fr-FR">
              <a:latin typeface="Montserrat Classic"/>
            </a:endParaRPr>
          </a:p>
        </p:txBody>
      </p:sp>
      <p:sp>
        <p:nvSpPr>
          <p:cNvPr id="4" name="ZoneTexte 3"/>
          <p:cNvSpPr txBox="1"/>
          <p:nvPr/>
        </p:nvSpPr>
        <p:spPr>
          <a:xfrm>
            <a:off x="7222643" y="3794207"/>
            <a:ext cx="4288353" cy="707886"/>
          </a:xfrm>
          <a:prstGeom prst="rect">
            <a:avLst/>
          </a:prstGeom>
          <a:noFill/>
        </p:spPr>
        <p:txBody>
          <a:bodyPr wrap="none" rtlCol="0">
            <a:spAutoFit/>
          </a:bodyPr>
          <a:lstStyle>
            <a:defPPr>
              <a:defRPr lang="fr-FR"/>
            </a:defPPr>
            <a:lvl1pPr marR="0" lvl="0" indent="0" fontAlgn="auto">
              <a:lnSpc>
                <a:spcPct val="100000"/>
              </a:lnSpc>
              <a:spcBef>
                <a:spcPts val="0"/>
              </a:spcBef>
              <a:spcAft>
                <a:spcPts val="0"/>
              </a:spcAft>
              <a:buClrTx/>
              <a:buSzTx/>
              <a:buFontTx/>
              <a:buNone/>
              <a:tabLst/>
              <a:defRPr kumimoji="0" sz="2000" b="0" i="0" u="none" strike="noStrike" cap="none" spc="0" normalizeH="0" baseline="0">
                <a:ln>
                  <a:noFill/>
                </a:ln>
                <a:solidFill>
                  <a:schemeClr val="accent6">
                    <a:lumMod val="75000"/>
                  </a:schemeClr>
                </a:solidFill>
                <a:effectLst/>
                <a:uLnTx/>
                <a:uFillTx/>
                <a:latin typeface="Arial" panose="020B0604020202020204"/>
              </a:defRPr>
            </a:lvl1pPr>
          </a:lstStyle>
          <a:p>
            <a:pPr algn="ctr"/>
            <a:r>
              <a:rPr lang="fr-FR" dirty="0"/>
              <a:t>Cliquez sur la 2ème loupe </a:t>
            </a:r>
            <a:endParaRPr lang="fr-FR" dirty="0" smtClean="0"/>
          </a:p>
          <a:p>
            <a:pPr algn="ctr"/>
            <a:r>
              <a:rPr lang="fr-FR" dirty="0" smtClean="0"/>
              <a:t>pour </a:t>
            </a:r>
            <a:r>
              <a:rPr lang="fr-FR" dirty="0"/>
              <a:t>visualiser le bilan de traitement</a:t>
            </a:r>
          </a:p>
        </p:txBody>
      </p:sp>
      <p:cxnSp>
        <p:nvCxnSpPr>
          <p:cNvPr id="6" name="Connecteur droit avec flèche 5"/>
          <p:cNvCxnSpPr/>
          <p:nvPr/>
        </p:nvCxnSpPr>
        <p:spPr>
          <a:xfrm flipH="1">
            <a:off x="6335757" y="4471969"/>
            <a:ext cx="1342021" cy="1042121"/>
          </a:xfrm>
          <a:prstGeom prst="straightConnector1">
            <a:avLst/>
          </a:prstGeom>
          <a:ln w="38100">
            <a:solidFill>
              <a:schemeClr val="accent6">
                <a:lumMod val="75000"/>
              </a:schemeClr>
            </a:solidFill>
            <a:tailEnd type="arrow"/>
          </a:ln>
        </p:spPr>
        <p:style>
          <a:lnRef idx="1">
            <a:schemeClr val="accent6"/>
          </a:lnRef>
          <a:fillRef idx="0">
            <a:schemeClr val="accent6"/>
          </a:fillRef>
          <a:effectRef idx="0">
            <a:schemeClr val="accent6"/>
          </a:effectRef>
          <a:fontRef idx="minor">
            <a:schemeClr val="tx1"/>
          </a:fontRef>
        </p:style>
      </p:cxnSp>
      <p:pic>
        <p:nvPicPr>
          <p:cNvPr id="7" name="Image 6"/>
          <p:cNvPicPr>
            <a:picLocks noChangeAspect="1"/>
          </p:cNvPicPr>
          <p:nvPr/>
        </p:nvPicPr>
        <p:blipFill>
          <a:blip r:embed="rId3"/>
          <a:stretch>
            <a:fillRect/>
          </a:stretch>
        </p:blipFill>
        <p:spPr>
          <a:xfrm>
            <a:off x="1070811" y="1171808"/>
            <a:ext cx="5264946" cy="4595859"/>
          </a:xfrm>
          <a:prstGeom prst="rect">
            <a:avLst/>
          </a:prstGeom>
        </p:spPr>
      </p:pic>
    </p:spTree>
    <p:extLst>
      <p:ext uri="{BB962C8B-B14F-4D97-AF65-F5344CB8AC3E}">
        <p14:creationId xmlns:p14="http://schemas.microsoft.com/office/powerpoint/2010/main" val="169994517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8477F06-3F11-455D-B446-C7FB17A5E7E1}"/>
              </a:ext>
            </a:extLst>
          </p:cNvPr>
          <p:cNvSpPr>
            <a:spLocks noGrp="1"/>
          </p:cNvSpPr>
          <p:nvPr>
            <p:ph type="title"/>
          </p:nvPr>
        </p:nvSpPr>
        <p:spPr>
          <a:xfrm>
            <a:off x="4581525" y="680871"/>
            <a:ext cx="8267358" cy="515319"/>
          </a:xfrm>
        </p:spPr>
        <p:txBody>
          <a:bodyPr>
            <a:normAutofit fontScale="90000"/>
          </a:bodyPr>
          <a:lstStyle/>
          <a:p>
            <a:r>
              <a:rPr lang="fr-FR" dirty="0" smtClean="0"/>
              <a:t>Le suivi du signalement </a:t>
            </a:r>
            <a:br>
              <a:rPr lang="fr-FR" dirty="0" smtClean="0"/>
            </a:br>
            <a:r>
              <a:rPr lang="fr-FR" dirty="0" smtClean="0"/>
              <a:t>Le tableau de bord DSN</a:t>
            </a:r>
            <a:endParaRPr lang="fr-FR" dirty="0">
              <a:latin typeface="Montserrat Classic"/>
            </a:endParaRPr>
          </a:p>
        </p:txBody>
      </p:sp>
      <p:sp>
        <p:nvSpPr>
          <p:cNvPr id="5" name="Espace réservé du numéro de diapositive 4">
            <a:extLst>
              <a:ext uri="{FF2B5EF4-FFF2-40B4-BE49-F238E27FC236}">
                <a16:creationId xmlns:a16="http://schemas.microsoft.com/office/drawing/2014/main" id="{2613AC20-ADAC-4CF5-98EA-D06C1E6FE739}"/>
              </a:ext>
            </a:extLst>
          </p:cNvPr>
          <p:cNvSpPr>
            <a:spLocks noGrp="1"/>
          </p:cNvSpPr>
          <p:nvPr>
            <p:ph type="sldNum" sz="quarter" idx="12"/>
          </p:nvPr>
        </p:nvSpPr>
        <p:spPr/>
        <p:txBody>
          <a:bodyPr/>
          <a:lstStyle/>
          <a:p>
            <a:fld id="{A26E8B59-5CF2-4813-AAE7-227B98FBFEF3}" type="slidenum">
              <a:rPr lang="fr-FR" smtClean="0">
                <a:latin typeface="Montserrat Classic"/>
              </a:rPr>
              <a:t>36</a:t>
            </a:fld>
            <a:endParaRPr lang="fr-FR">
              <a:latin typeface="Montserrat Classic"/>
            </a:endParaRPr>
          </a:p>
        </p:txBody>
      </p:sp>
      <p:sp>
        <p:nvSpPr>
          <p:cNvPr id="12" name="ZoneTexte 11"/>
          <p:cNvSpPr txBox="1"/>
          <p:nvPr/>
        </p:nvSpPr>
        <p:spPr>
          <a:xfrm>
            <a:off x="171661" y="3722784"/>
            <a:ext cx="3040678"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000" dirty="0">
                <a:solidFill>
                  <a:schemeClr val="accent6">
                    <a:lumMod val="75000"/>
                  </a:schemeClr>
                </a:solidFill>
                <a:latin typeface="Arial" panose="020B0604020202020204"/>
              </a:rPr>
              <a:t>Vous pouvez lire le compte-rendu en accédant au</a:t>
            </a:r>
          </a:p>
          <a:p>
            <a:pPr marL="0" marR="0" lvl="0" indent="0" algn="ctr" defTabSz="914400" rtl="0" eaLnBrk="1" fontAlgn="auto" latinLnBrk="0" hangingPunct="1">
              <a:lnSpc>
                <a:spcPct val="100000"/>
              </a:lnSpc>
              <a:spcBef>
                <a:spcPts val="0"/>
              </a:spcBef>
              <a:spcAft>
                <a:spcPts val="0"/>
              </a:spcAft>
              <a:buClrTx/>
              <a:buSzTx/>
              <a:buFontTx/>
              <a:buNone/>
              <a:tabLst/>
              <a:defRPr/>
            </a:pPr>
            <a:r>
              <a:rPr lang="fr-FR" sz="2000" dirty="0">
                <a:solidFill>
                  <a:schemeClr val="accent6">
                    <a:lumMod val="75000"/>
                  </a:schemeClr>
                </a:solidFill>
                <a:latin typeface="Arial" panose="020B0604020202020204"/>
              </a:rPr>
              <a:t>bilan de traitement</a:t>
            </a:r>
          </a:p>
        </p:txBody>
      </p:sp>
      <p:sp>
        <p:nvSpPr>
          <p:cNvPr id="13" name="Rectangle 12"/>
          <p:cNvSpPr/>
          <p:nvPr/>
        </p:nvSpPr>
        <p:spPr>
          <a:xfrm>
            <a:off x="4408018" y="3489350"/>
            <a:ext cx="595579" cy="731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4" name="Rectangle 13"/>
          <p:cNvSpPr/>
          <p:nvPr/>
        </p:nvSpPr>
        <p:spPr>
          <a:xfrm flipV="1">
            <a:off x="4589679" y="3489350"/>
            <a:ext cx="735787" cy="719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5" name="Rectangle 14"/>
          <p:cNvSpPr/>
          <p:nvPr/>
        </p:nvSpPr>
        <p:spPr>
          <a:xfrm>
            <a:off x="4408018" y="3706367"/>
            <a:ext cx="595579" cy="731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6" name="Rectangle 15"/>
          <p:cNvSpPr/>
          <p:nvPr/>
        </p:nvSpPr>
        <p:spPr>
          <a:xfrm>
            <a:off x="4855779" y="4427681"/>
            <a:ext cx="746235" cy="457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16"/>
          <p:cNvSpPr/>
          <p:nvPr/>
        </p:nvSpPr>
        <p:spPr>
          <a:xfrm>
            <a:off x="5097517" y="3489350"/>
            <a:ext cx="714704" cy="21701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8" name="Image 17"/>
          <p:cNvPicPr>
            <a:picLocks noChangeAspect="1"/>
          </p:cNvPicPr>
          <p:nvPr/>
        </p:nvPicPr>
        <p:blipFill>
          <a:blip r:embed="rId3"/>
          <a:stretch>
            <a:fillRect/>
          </a:stretch>
        </p:blipFill>
        <p:spPr>
          <a:xfrm>
            <a:off x="3897478" y="1663897"/>
            <a:ext cx="4648928" cy="4692173"/>
          </a:xfrm>
          <a:prstGeom prst="rect">
            <a:avLst/>
          </a:prstGeom>
        </p:spPr>
      </p:pic>
      <p:cxnSp>
        <p:nvCxnSpPr>
          <p:cNvPr id="19" name="Connecteur droit avec flèche 18"/>
          <p:cNvCxnSpPr/>
          <p:nvPr/>
        </p:nvCxnSpPr>
        <p:spPr>
          <a:xfrm>
            <a:off x="2527199" y="4543425"/>
            <a:ext cx="3285022" cy="963996"/>
          </a:xfrm>
          <a:prstGeom prst="straightConnector1">
            <a:avLst/>
          </a:prstGeom>
          <a:ln w="38100">
            <a:solidFill>
              <a:schemeClr val="accent6">
                <a:lumMod val="75000"/>
              </a:schemeClr>
            </a:solidFill>
            <a:tailEnd type="arrow"/>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281148181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8477F06-3F11-455D-B446-C7FB17A5E7E1}"/>
              </a:ext>
            </a:extLst>
          </p:cNvPr>
          <p:cNvSpPr>
            <a:spLocks noGrp="1"/>
          </p:cNvSpPr>
          <p:nvPr>
            <p:ph type="title"/>
          </p:nvPr>
        </p:nvSpPr>
        <p:spPr>
          <a:xfrm>
            <a:off x="4581525" y="680871"/>
            <a:ext cx="8267358" cy="515319"/>
          </a:xfrm>
        </p:spPr>
        <p:txBody>
          <a:bodyPr>
            <a:normAutofit fontScale="90000"/>
          </a:bodyPr>
          <a:lstStyle/>
          <a:p>
            <a:r>
              <a:rPr lang="fr-FR" dirty="0" smtClean="0"/>
              <a:t>Le suivi du signalement </a:t>
            </a:r>
            <a:br>
              <a:rPr lang="fr-FR" dirty="0" smtClean="0"/>
            </a:br>
            <a:r>
              <a:rPr lang="fr-FR" dirty="0" smtClean="0"/>
              <a:t>Le tableau de bord DSN</a:t>
            </a:r>
            <a:endParaRPr lang="fr-FR" dirty="0">
              <a:latin typeface="Montserrat Classic"/>
            </a:endParaRPr>
          </a:p>
        </p:txBody>
      </p:sp>
      <p:sp>
        <p:nvSpPr>
          <p:cNvPr id="5" name="Espace réservé du numéro de diapositive 4">
            <a:extLst>
              <a:ext uri="{FF2B5EF4-FFF2-40B4-BE49-F238E27FC236}">
                <a16:creationId xmlns:a16="http://schemas.microsoft.com/office/drawing/2014/main" id="{2613AC20-ADAC-4CF5-98EA-D06C1E6FE739}"/>
              </a:ext>
            </a:extLst>
          </p:cNvPr>
          <p:cNvSpPr>
            <a:spLocks noGrp="1"/>
          </p:cNvSpPr>
          <p:nvPr>
            <p:ph type="sldNum" sz="quarter" idx="12"/>
          </p:nvPr>
        </p:nvSpPr>
        <p:spPr/>
        <p:txBody>
          <a:bodyPr/>
          <a:lstStyle/>
          <a:p>
            <a:fld id="{A26E8B59-5CF2-4813-AAE7-227B98FBFEF3}" type="slidenum">
              <a:rPr lang="fr-FR" smtClean="0">
                <a:latin typeface="Montserrat Classic"/>
              </a:rPr>
              <a:t>37</a:t>
            </a:fld>
            <a:endParaRPr lang="fr-FR">
              <a:latin typeface="Montserrat Classic"/>
            </a:endParaRPr>
          </a:p>
        </p:txBody>
      </p:sp>
      <p:sp>
        <p:nvSpPr>
          <p:cNvPr id="4" name="Rectangle 3"/>
          <p:cNvSpPr/>
          <p:nvPr/>
        </p:nvSpPr>
        <p:spPr>
          <a:xfrm>
            <a:off x="3929863" y="5706738"/>
            <a:ext cx="868680" cy="15514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6" name="ZoneTexte 5"/>
          <p:cNvSpPr txBox="1"/>
          <p:nvPr/>
        </p:nvSpPr>
        <p:spPr>
          <a:xfrm>
            <a:off x="267730" y="2307068"/>
            <a:ext cx="3871902" cy="1631216"/>
          </a:xfrm>
          <a:prstGeom prst="rect">
            <a:avLst/>
          </a:prstGeom>
          <a:noFill/>
        </p:spPr>
        <p:txBody>
          <a:bodyPr wrap="square" rtlCol="0">
            <a:spAutoFit/>
          </a:bodyPr>
          <a:lstStyle>
            <a:defPPr>
              <a:defRPr lang="fr-FR"/>
            </a:defPPr>
            <a:lvl1pPr marR="0" lvl="0" indent="0" algn="ctr" fontAlgn="auto">
              <a:lnSpc>
                <a:spcPct val="100000"/>
              </a:lnSpc>
              <a:spcBef>
                <a:spcPts val="0"/>
              </a:spcBef>
              <a:spcAft>
                <a:spcPts val="0"/>
              </a:spcAft>
              <a:buClrTx/>
              <a:buSzTx/>
              <a:buFontTx/>
              <a:buNone/>
              <a:tabLst/>
              <a:defRPr sz="2000">
                <a:solidFill>
                  <a:schemeClr val="accent6">
                    <a:lumMod val="75000"/>
                  </a:schemeClr>
                </a:solidFill>
                <a:latin typeface="Arial" panose="020B0604020202020204"/>
              </a:defRPr>
            </a:lvl1pPr>
          </a:lstStyle>
          <a:p>
            <a:r>
              <a:rPr lang="fr-FR" dirty="0"/>
              <a:t>Des notifications vous sont envoyées lorsque des corrections sont nécessaires pour le paiement des indemnités journalières</a:t>
            </a:r>
            <a:r>
              <a:rPr lang="fr-FR" dirty="0" smtClean="0"/>
              <a:t>.</a:t>
            </a:r>
            <a:endParaRPr lang="fr-FR" dirty="0"/>
          </a:p>
        </p:txBody>
      </p:sp>
      <p:sp>
        <p:nvSpPr>
          <p:cNvPr id="7" name="Rectangle 6"/>
          <p:cNvSpPr/>
          <p:nvPr/>
        </p:nvSpPr>
        <p:spPr>
          <a:xfrm>
            <a:off x="4798543" y="3391177"/>
            <a:ext cx="595579" cy="731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8" name="Rectangle 7"/>
          <p:cNvSpPr/>
          <p:nvPr/>
        </p:nvSpPr>
        <p:spPr>
          <a:xfrm>
            <a:off x="4980204" y="3463109"/>
            <a:ext cx="735787" cy="731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9" name="Rectangle 8"/>
          <p:cNvSpPr/>
          <p:nvPr/>
        </p:nvSpPr>
        <p:spPr>
          <a:xfrm>
            <a:off x="4798543" y="3608194"/>
            <a:ext cx="595579" cy="731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1" name="Rectangle 10"/>
          <p:cNvSpPr/>
          <p:nvPr/>
        </p:nvSpPr>
        <p:spPr>
          <a:xfrm>
            <a:off x="4434307" y="4834445"/>
            <a:ext cx="616001" cy="679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2" name="Rectangle 11"/>
          <p:cNvSpPr/>
          <p:nvPr/>
        </p:nvSpPr>
        <p:spPr>
          <a:xfrm>
            <a:off x="4780779" y="4952651"/>
            <a:ext cx="616001" cy="13695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3" name="Rectangle 12"/>
          <p:cNvSpPr/>
          <p:nvPr/>
        </p:nvSpPr>
        <p:spPr>
          <a:xfrm>
            <a:off x="5204488" y="3439085"/>
            <a:ext cx="778621" cy="3089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4" name="Rectangle 13"/>
          <p:cNvSpPr/>
          <p:nvPr/>
        </p:nvSpPr>
        <p:spPr>
          <a:xfrm>
            <a:off x="6400276" y="5706738"/>
            <a:ext cx="616001" cy="3498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5" name="Rectangle 14"/>
          <p:cNvSpPr/>
          <p:nvPr/>
        </p:nvSpPr>
        <p:spPr>
          <a:xfrm>
            <a:off x="4586707" y="4986845"/>
            <a:ext cx="616001" cy="679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6" name="Rectangle 15"/>
          <p:cNvSpPr/>
          <p:nvPr/>
        </p:nvSpPr>
        <p:spPr>
          <a:xfrm>
            <a:off x="5201698" y="5726860"/>
            <a:ext cx="616001" cy="679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pic>
        <p:nvPicPr>
          <p:cNvPr id="17" name="Image 16"/>
          <p:cNvPicPr>
            <a:picLocks noChangeAspect="1"/>
          </p:cNvPicPr>
          <p:nvPr/>
        </p:nvPicPr>
        <p:blipFill>
          <a:blip r:embed="rId3"/>
          <a:stretch>
            <a:fillRect/>
          </a:stretch>
        </p:blipFill>
        <p:spPr>
          <a:xfrm>
            <a:off x="4230462" y="1434657"/>
            <a:ext cx="5357432" cy="4719145"/>
          </a:xfrm>
          <a:prstGeom prst="rect">
            <a:avLst/>
          </a:prstGeom>
        </p:spPr>
      </p:pic>
      <p:cxnSp>
        <p:nvCxnSpPr>
          <p:cNvPr id="10" name="Connecteur droit avec flèche 9"/>
          <p:cNvCxnSpPr/>
          <p:nvPr/>
        </p:nvCxnSpPr>
        <p:spPr>
          <a:xfrm>
            <a:off x="3296653" y="3681346"/>
            <a:ext cx="1198846" cy="682232"/>
          </a:xfrm>
          <a:prstGeom prst="straightConnector1">
            <a:avLst/>
          </a:prstGeom>
          <a:ln w="38100">
            <a:solidFill>
              <a:schemeClr val="accent6">
                <a:lumMod val="75000"/>
              </a:schemeClr>
            </a:solidFill>
            <a:tailEnd type="arrow"/>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297347536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8477F06-3F11-455D-B446-C7FB17A5E7E1}"/>
              </a:ext>
            </a:extLst>
          </p:cNvPr>
          <p:cNvSpPr>
            <a:spLocks noGrp="1"/>
          </p:cNvSpPr>
          <p:nvPr>
            <p:ph type="title"/>
          </p:nvPr>
        </p:nvSpPr>
        <p:spPr>
          <a:xfrm>
            <a:off x="4581525" y="680871"/>
            <a:ext cx="8267358" cy="515319"/>
          </a:xfrm>
        </p:spPr>
        <p:txBody>
          <a:bodyPr>
            <a:normAutofit fontScale="90000"/>
          </a:bodyPr>
          <a:lstStyle/>
          <a:p>
            <a:r>
              <a:rPr lang="fr-FR" dirty="0" smtClean="0"/>
              <a:t>Le suivi du signalement </a:t>
            </a:r>
            <a:br>
              <a:rPr lang="fr-FR" dirty="0" smtClean="0"/>
            </a:br>
            <a:r>
              <a:rPr lang="fr-FR" dirty="0" smtClean="0"/>
              <a:t>Le tableau de bord DSN</a:t>
            </a:r>
            <a:endParaRPr lang="fr-FR" dirty="0">
              <a:latin typeface="Montserrat Classic"/>
            </a:endParaRPr>
          </a:p>
        </p:txBody>
      </p:sp>
      <p:sp>
        <p:nvSpPr>
          <p:cNvPr id="5" name="Espace réservé du numéro de diapositive 4">
            <a:extLst>
              <a:ext uri="{FF2B5EF4-FFF2-40B4-BE49-F238E27FC236}">
                <a16:creationId xmlns:a16="http://schemas.microsoft.com/office/drawing/2014/main" id="{2613AC20-ADAC-4CF5-98EA-D06C1E6FE739}"/>
              </a:ext>
            </a:extLst>
          </p:cNvPr>
          <p:cNvSpPr>
            <a:spLocks noGrp="1"/>
          </p:cNvSpPr>
          <p:nvPr>
            <p:ph type="sldNum" sz="quarter" idx="12"/>
          </p:nvPr>
        </p:nvSpPr>
        <p:spPr/>
        <p:txBody>
          <a:bodyPr/>
          <a:lstStyle/>
          <a:p>
            <a:fld id="{A26E8B59-5CF2-4813-AAE7-227B98FBFEF3}" type="slidenum">
              <a:rPr lang="fr-FR" smtClean="0">
                <a:latin typeface="Montserrat Classic"/>
              </a:rPr>
              <a:t>38</a:t>
            </a:fld>
            <a:endParaRPr lang="fr-FR">
              <a:latin typeface="Montserrat Classic"/>
            </a:endParaRPr>
          </a:p>
        </p:txBody>
      </p:sp>
      <p:sp>
        <p:nvSpPr>
          <p:cNvPr id="4" name="Espace réservé du texte 1"/>
          <p:cNvSpPr>
            <a:spLocks noGrp="1"/>
          </p:cNvSpPr>
          <p:nvPr>
            <p:ph type="body" sz="quarter" idx="13"/>
          </p:nvPr>
        </p:nvSpPr>
        <p:spPr>
          <a:xfrm>
            <a:off x="489135" y="1663623"/>
            <a:ext cx="11196000" cy="3819292"/>
          </a:xfrm>
        </p:spPr>
        <p:txBody>
          <a:bodyPr/>
          <a:lstStyle/>
          <a:p>
            <a:r>
              <a:rPr lang="fr-FR" sz="1800" dirty="0">
                <a:solidFill>
                  <a:srgbClr val="002060"/>
                </a:solidFill>
              </a:rPr>
              <a:t>Le certificat de conformité atteste du bon formalisme de la déclaration. </a:t>
            </a:r>
            <a:endParaRPr lang="fr-FR" sz="1800" dirty="0" smtClean="0">
              <a:solidFill>
                <a:srgbClr val="002060"/>
              </a:solidFill>
            </a:endParaRPr>
          </a:p>
          <a:p>
            <a:r>
              <a:rPr lang="fr-FR" sz="1800" dirty="0" smtClean="0">
                <a:solidFill>
                  <a:srgbClr val="002060"/>
                </a:solidFill>
              </a:rPr>
              <a:t>Il </a:t>
            </a:r>
            <a:r>
              <a:rPr lang="fr-FR" sz="1800" dirty="0">
                <a:solidFill>
                  <a:srgbClr val="002060"/>
                </a:solidFill>
              </a:rPr>
              <a:t>ne garantit pas le bon traitement par l’Assurance Maladie et ne signifie pas que l’ensemble des données </a:t>
            </a:r>
            <a:r>
              <a:rPr lang="fr-FR" sz="1800" dirty="0" smtClean="0">
                <a:solidFill>
                  <a:srgbClr val="002060"/>
                </a:solidFill>
              </a:rPr>
              <a:t>soient </a:t>
            </a:r>
            <a:r>
              <a:rPr lang="fr-FR" sz="1800" dirty="0">
                <a:solidFill>
                  <a:srgbClr val="002060"/>
                </a:solidFill>
              </a:rPr>
              <a:t>correctes.</a:t>
            </a:r>
          </a:p>
          <a:p>
            <a:r>
              <a:rPr lang="fr-FR" sz="1800" b="1" u="sng" dirty="0">
                <a:solidFill>
                  <a:srgbClr val="002060"/>
                </a:solidFill>
              </a:rPr>
              <a:t>Consultez impérativement l’ensemble des bilans de </a:t>
            </a:r>
            <a:r>
              <a:rPr lang="fr-FR" sz="1800" b="1" u="sng" dirty="0" smtClean="0">
                <a:solidFill>
                  <a:srgbClr val="002060"/>
                </a:solidFill>
              </a:rPr>
              <a:t>traitement </a:t>
            </a:r>
            <a:r>
              <a:rPr lang="fr-FR" sz="1800" dirty="0">
                <a:solidFill>
                  <a:srgbClr val="002060"/>
                </a:solidFill>
              </a:rPr>
              <a:t>surtout si le compte rendu</a:t>
            </a:r>
            <a:r>
              <a:rPr lang="fr-FR" sz="1800" dirty="0" smtClean="0">
                <a:solidFill>
                  <a:srgbClr val="002060"/>
                </a:solidFill>
              </a:rPr>
              <a:t> est </a:t>
            </a:r>
            <a:r>
              <a:rPr lang="fr-FR" sz="1800" dirty="0">
                <a:solidFill>
                  <a:srgbClr val="002060"/>
                </a:solidFill>
              </a:rPr>
              <a:t>disponible avec </a:t>
            </a:r>
            <a:r>
              <a:rPr lang="fr-FR" sz="1800" dirty="0" smtClean="0">
                <a:solidFill>
                  <a:srgbClr val="002060"/>
                </a:solidFill>
              </a:rPr>
              <a:t>notification.</a:t>
            </a:r>
            <a:endParaRPr lang="fr-FR" sz="1800" dirty="0">
              <a:solidFill>
                <a:srgbClr val="002060"/>
              </a:solidFill>
            </a:endParaRP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5944" y="4582454"/>
            <a:ext cx="1031061" cy="9004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à coins arrondis 6"/>
          <p:cNvSpPr/>
          <p:nvPr/>
        </p:nvSpPr>
        <p:spPr>
          <a:xfrm>
            <a:off x="2137005" y="4783408"/>
            <a:ext cx="7755535" cy="699507"/>
          </a:xfrm>
          <a:prstGeom prst="roundRect">
            <a:avLst/>
          </a:prstGeom>
          <a:solidFill>
            <a:srgbClr val="FFCCFF"/>
          </a:solidFill>
          <a:ln>
            <a:solidFill>
              <a:srgbClr val="FF99FF"/>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smtClean="0">
                <a:ln>
                  <a:noFill/>
                </a:ln>
                <a:solidFill>
                  <a:srgbClr val="002060"/>
                </a:solidFill>
                <a:effectLst/>
                <a:uLnTx/>
                <a:uFillTx/>
                <a:latin typeface="Arial" panose="020B0604020202020204"/>
                <a:ea typeface="+mn-ea"/>
                <a:cs typeface="+mn-cs"/>
              </a:rPr>
              <a:t>Attention les bilans de traitement ne sont accessibles que durant 3 mois !</a:t>
            </a:r>
            <a:endParaRPr kumimoji="0" lang="fr-FR" sz="1800" b="0" i="0" u="none" strike="noStrike" kern="1200" cap="none" spc="0" normalizeH="0" baseline="0" noProof="0" dirty="0">
              <a:ln>
                <a:noFill/>
              </a:ln>
              <a:solidFill>
                <a:srgbClr val="002060"/>
              </a:solidFill>
              <a:effectLst/>
              <a:uLnTx/>
              <a:uFillTx/>
              <a:latin typeface="Arial" panose="020B0604020202020204"/>
              <a:ea typeface="+mn-ea"/>
              <a:cs typeface="+mn-cs"/>
            </a:endParaRPr>
          </a:p>
        </p:txBody>
      </p:sp>
    </p:spTree>
    <p:extLst>
      <p:ext uri="{BB962C8B-B14F-4D97-AF65-F5344CB8AC3E}">
        <p14:creationId xmlns:p14="http://schemas.microsoft.com/office/powerpoint/2010/main" val="1493844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8477F06-3F11-455D-B446-C7FB17A5E7E1}"/>
              </a:ext>
            </a:extLst>
          </p:cNvPr>
          <p:cNvSpPr>
            <a:spLocks noGrp="1"/>
          </p:cNvSpPr>
          <p:nvPr>
            <p:ph type="title"/>
          </p:nvPr>
        </p:nvSpPr>
        <p:spPr>
          <a:xfrm>
            <a:off x="4581525" y="680871"/>
            <a:ext cx="8267358" cy="515319"/>
          </a:xfrm>
        </p:spPr>
        <p:txBody>
          <a:bodyPr>
            <a:normAutofit fontScale="90000"/>
          </a:bodyPr>
          <a:lstStyle/>
          <a:p>
            <a:r>
              <a:rPr lang="fr-FR" dirty="0" smtClean="0"/>
              <a:t>Le suivi du signalement </a:t>
            </a:r>
            <a:br>
              <a:rPr lang="fr-FR" dirty="0" smtClean="0"/>
            </a:br>
            <a:r>
              <a:rPr lang="fr-FR" dirty="0" smtClean="0"/>
              <a:t>Le tableau de bord DSN</a:t>
            </a:r>
            <a:endParaRPr lang="fr-FR" dirty="0">
              <a:latin typeface="Montserrat Classic"/>
            </a:endParaRPr>
          </a:p>
        </p:txBody>
      </p:sp>
      <p:sp>
        <p:nvSpPr>
          <p:cNvPr id="5" name="Espace réservé du numéro de diapositive 4">
            <a:extLst>
              <a:ext uri="{FF2B5EF4-FFF2-40B4-BE49-F238E27FC236}">
                <a16:creationId xmlns:a16="http://schemas.microsoft.com/office/drawing/2014/main" id="{2613AC20-ADAC-4CF5-98EA-D06C1E6FE739}"/>
              </a:ext>
            </a:extLst>
          </p:cNvPr>
          <p:cNvSpPr>
            <a:spLocks noGrp="1"/>
          </p:cNvSpPr>
          <p:nvPr>
            <p:ph type="sldNum" sz="quarter" idx="12"/>
          </p:nvPr>
        </p:nvSpPr>
        <p:spPr/>
        <p:txBody>
          <a:bodyPr/>
          <a:lstStyle/>
          <a:p>
            <a:fld id="{A26E8B59-5CF2-4813-AAE7-227B98FBFEF3}" type="slidenum">
              <a:rPr lang="fr-FR" smtClean="0">
                <a:latin typeface="Montserrat Classic"/>
              </a:rPr>
              <a:t>39</a:t>
            </a:fld>
            <a:endParaRPr lang="fr-FR">
              <a:latin typeface="Montserrat Classic"/>
            </a:endParaRPr>
          </a:p>
        </p:txBody>
      </p:sp>
      <p:sp>
        <p:nvSpPr>
          <p:cNvPr id="9" name="Espace réservé du texte 1"/>
          <p:cNvSpPr txBox="1">
            <a:spLocks/>
          </p:cNvSpPr>
          <p:nvPr/>
        </p:nvSpPr>
        <p:spPr>
          <a:xfrm>
            <a:off x="518943" y="1314600"/>
            <a:ext cx="10421565" cy="483224"/>
          </a:xfrm>
          <a:prstGeom prst="rect">
            <a:avLst/>
          </a:prstGeom>
        </p:spPr>
        <p:txBody>
          <a:bodyPr vert="horz" lIns="91440" tIns="45720" rIns="91440" bIns="45720" rtlCol="0">
            <a:noAutofit/>
          </a:bodyPr>
          <a:lstStyle>
            <a:lvl1pPr marL="0" indent="0" algn="l" defTabSz="914400" rtl="0" eaLnBrk="1" latinLnBrk="0" hangingPunct="1">
              <a:lnSpc>
                <a:spcPct val="110000"/>
              </a:lnSpc>
              <a:spcBef>
                <a:spcPts val="0"/>
              </a:spcBef>
              <a:spcAft>
                <a:spcPts val="1700"/>
              </a:spcAft>
              <a:buClr>
                <a:schemeClr val="tx2"/>
              </a:buClr>
              <a:buFont typeface="Symbol" panose="05050102010706020507" pitchFamily="18" charset="2"/>
              <a:buNone/>
              <a:defRPr sz="2200" b="0" kern="1200">
                <a:solidFill>
                  <a:schemeClr val="tx2"/>
                </a:solidFill>
                <a:latin typeface="+mn-lt"/>
                <a:ea typeface="+mn-ea"/>
                <a:cs typeface="+mn-cs"/>
              </a:defRPr>
            </a:lvl1pPr>
            <a:lvl2pPr marL="0" indent="144000" algn="l" defTabSz="914400" rtl="0" eaLnBrk="1" latinLnBrk="0" hangingPunct="1">
              <a:lnSpc>
                <a:spcPct val="110000"/>
              </a:lnSpc>
              <a:spcBef>
                <a:spcPts val="0"/>
              </a:spcBef>
              <a:spcAft>
                <a:spcPts val="800"/>
              </a:spcAft>
              <a:buClr>
                <a:schemeClr val="tx2"/>
              </a:buClr>
              <a:buFont typeface="Symbol" panose="05050102010706020507" pitchFamily="18" charset="2"/>
              <a:buChar char=""/>
              <a:defRPr sz="1600" b="1" kern="1200">
                <a:solidFill>
                  <a:schemeClr val="tx1"/>
                </a:solidFill>
                <a:latin typeface="+mn-lt"/>
                <a:ea typeface="+mn-ea"/>
                <a:cs typeface="+mn-cs"/>
              </a:defRPr>
            </a:lvl2pPr>
            <a:lvl3pPr marL="0" indent="0" algn="l" defTabSz="914400" rtl="0" eaLnBrk="1" latinLnBrk="0" hangingPunct="1">
              <a:lnSpc>
                <a:spcPct val="110000"/>
              </a:lnSpc>
              <a:spcBef>
                <a:spcPts val="0"/>
              </a:spcBef>
              <a:spcAft>
                <a:spcPts val="600"/>
              </a:spcAft>
              <a:buFont typeface="Arial" panose="020B0604020202020204" pitchFamily="34" charset="0"/>
              <a:buNone/>
              <a:defRPr sz="1600" b="0" kern="1200">
                <a:solidFill>
                  <a:schemeClr val="tx1"/>
                </a:solidFill>
                <a:latin typeface="+mn-lt"/>
                <a:ea typeface="+mn-ea"/>
                <a:cs typeface="+mn-cs"/>
              </a:defRPr>
            </a:lvl3pPr>
            <a:lvl4pPr marL="0" indent="0" algn="l" defTabSz="914400" rtl="0" eaLnBrk="1" latinLnBrk="0" hangingPunct="1">
              <a:lnSpc>
                <a:spcPct val="110000"/>
              </a:lnSpc>
              <a:spcBef>
                <a:spcPts val="0"/>
              </a:spcBef>
              <a:spcAft>
                <a:spcPts val="0"/>
              </a:spcAft>
              <a:buFont typeface="Arial" panose="020B0604020202020204" pitchFamily="34" charset="0"/>
              <a:buNone/>
              <a:defRPr sz="1400" b="1" kern="1200">
                <a:solidFill>
                  <a:schemeClr val="tx1"/>
                </a:solidFill>
                <a:latin typeface="+mn-lt"/>
                <a:ea typeface="+mn-ea"/>
                <a:cs typeface="+mn-cs"/>
              </a:defRPr>
            </a:lvl4pPr>
            <a:lvl5pPr marL="0" indent="0" algn="l" defTabSz="914400" rtl="0" eaLnBrk="1" latinLnBrk="0" hangingPunct="1">
              <a:lnSpc>
                <a:spcPct val="110000"/>
              </a:lnSpc>
              <a:spcBef>
                <a:spcPts val="0"/>
              </a:spcBef>
              <a:spcAft>
                <a:spcPts val="0"/>
              </a:spcAft>
              <a:buFont typeface="Arial" panose="020B0604020202020204" pitchFamily="34" charset="0"/>
              <a:buNone/>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0"/>
              </a:spcBef>
              <a:spcAft>
                <a:spcPts val="1700"/>
              </a:spcAft>
              <a:buClr>
                <a:srgbClr val="007FAD"/>
              </a:buClr>
              <a:buSzTx/>
              <a:buFont typeface="Symbol" panose="05050102010706020507" pitchFamily="18" charset="2"/>
              <a:buNone/>
              <a:tabLst/>
              <a:defRPr/>
            </a:pPr>
            <a:r>
              <a:rPr kumimoji="0" lang="fr-FR" sz="1800" b="0" i="0" u="sng" strike="noStrike" kern="1200" cap="none" spc="0" normalizeH="0" baseline="0" noProof="0" dirty="0" smtClean="0">
                <a:ln>
                  <a:noFill/>
                </a:ln>
                <a:solidFill>
                  <a:srgbClr val="002060"/>
                </a:solidFill>
                <a:effectLst/>
                <a:uLnTx/>
                <a:uFillTx/>
                <a:latin typeface="Arial" panose="020B0604020202020204"/>
                <a:ea typeface="+mn-ea"/>
                <a:cs typeface="+mn-cs"/>
              </a:rPr>
              <a:t>Il existe 3 types de Bilan</a:t>
            </a:r>
            <a:r>
              <a:rPr kumimoji="0" lang="fr-FR" sz="1800" b="0" i="0" u="none" strike="noStrike" kern="1200" cap="none" spc="0" normalizeH="0" baseline="0" noProof="0" dirty="0" smtClean="0">
                <a:ln>
                  <a:noFill/>
                </a:ln>
                <a:solidFill>
                  <a:srgbClr val="002060"/>
                </a:solidFill>
                <a:effectLst/>
                <a:uLnTx/>
                <a:uFillTx/>
                <a:latin typeface="Arial" panose="020B0604020202020204"/>
                <a:ea typeface="+mn-ea"/>
                <a:cs typeface="+mn-cs"/>
              </a:rPr>
              <a:t> : </a:t>
            </a:r>
            <a:endParaRPr kumimoji="0" lang="fr-FR" sz="2400" b="0" i="0" u="none" strike="noStrike" kern="1200" cap="none" spc="0" normalizeH="0" baseline="0" noProof="0" dirty="0" smtClean="0">
              <a:ln>
                <a:noFill/>
              </a:ln>
              <a:solidFill>
                <a:srgbClr val="002060"/>
              </a:solidFill>
              <a:effectLst/>
              <a:uLnTx/>
              <a:uFillTx/>
              <a:latin typeface="Arial" panose="020B0604020202020204"/>
              <a:ea typeface="+mn-ea"/>
              <a:cs typeface="+mn-cs"/>
            </a:endParaRPr>
          </a:p>
        </p:txBody>
      </p:sp>
      <p:graphicFrame>
        <p:nvGraphicFramePr>
          <p:cNvPr id="10" name="Tableau 9"/>
          <p:cNvGraphicFramePr>
            <a:graphicFrameLocks noGrp="1"/>
          </p:cNvGraphicFramePr>
          <p:nvPr>
            <p:extLst/>
          </p:nvPr>
        </p:nvGraphicFramePr>
        <p:xfrm>
          <a:off x="498658" y="2166862"/>
          <a:ext cx="11173111" cy="1008527"/>
        </p:xfrm>
        <a:graphic>
          <a:graphicData uri="http://schemas.openxmlformats.org/drawingml/2006/table">
            <a:tbl>
              <a:tblPr firstRow="1" bandRow="1"/>
              <a:tblGrid>
                <a:gridCol w="2801208">
                  <a:extLst>
                    <a:ext uri="{9D8B030D-6E8A-4147-A177-3AD203B41FA5}">
                      <a16:colId xmlns:a16="http://schemas.microsoft.com/office/drawing/2014/main" val="20000"/>
                    </a:ext>
                  </a:extLst>
                </a:gridCol>
                <a:gridCol w="2991439">
                  <a:extLst>
                    <a:ext uri="{9D8B030D-6E8A-4147-A177-3AD203B41FA5}">
                      <a16:colId xmlns:a16="http://schemas.microsoft.com/office/drawing/2014/main" val="20001"/>
                    </a:ext>
                  </a:extLst>
                </a:gridCol>
                <a:gridCol w="2765503">
                  <a:extLst>
                    <a:ext uri="{9D8B030D-6E8A-4147-A177-3AD203B41FA5}">
                      <a16:colId xmlns:a16="http://schemas.microsoft.com/office/drawing/2014/main" val="20002"/>
                    </a:ext>
                  </a:extLst>
                </a:gridCol>
                <a:gridCol w="2614961">
                  <a:extLst>
                    <a:ext uri="{9D8B030D-6E8A-4147-A177-3AD203B41FA5}">
                      <a16:colId xmlns:a16="http://schemas.microsoft.com/office/drawing/2014/main" val="20003"/>
                    </a:ext>
                  </a:extLst>
                </a:gridCol>
              </a:tblGrid>
              <a:tr h="1008527">
                <a:tc>
                  <a:txBody>
                    <a:bodyPr/>
                    <a:lstStyle>
                      <a:lvl1pPr marL="0" algn="l" defTabSz="914400" rtl="0" eaLnBrk="1" latinLnBrk="0" hangingPunct="1">
                        <a:defRPr sz="1800" b="1" kern="1200">
                          <a:solidFill>
                            <a:schemeClr val="dk1"/>
                          </a:solidFill>
                          <a:latin typeface="Arial" panose="020B0604020202020204"/>
                        </a:defRPr>
                      </a:lvl1pPr>
                      <a:lvl2pPr marL="457200" algn="l" defTabSz="914400" rtl="0" eaLnBrk="1" latinLnBrk="0" hangingPunct="1">
                        <a:defRPr sz="1800" b="1" kern="1200">
                          <a:solidFill>
                            <a:schemeClr val="dk1"/>
                          </a:solidFill>
                          <a:latin typeface="Arial" panose="020B0604020202020204"/>
                        </a:defRPr>
                      </a:lvl2pPr>
                      <a:lvl3pPr marL="914400" algn="l" defTabSz="914400" rtl="0" eaLnBrk="1" latinLnBrk="0" hangingPunct="1">
                        <a:defRPr sz="1800" b="1" kern="1200">
                          <a:solidFill>
                            <a:schemeClr val="dk1"/>
                          </a:solidFill>
                          <a:latin typeface="Arial" panose="020B0604020202020204"/>
                        </a:defRPr>
                      </a:lvl3pPr>
                      <a:lvl4pPr marL="1371600" algn="l" defTabSz="914400" rtl="0" eaLnBrk="1" latinLnBrk="0" hangingPunct="1">
                        <a:defRPr sz="1800" b="1" kern="1200">
                          <a:solidFill>
                            <a:schemeClr val="dk1"/>
                          </a:solidFill>
                          <a:latin typeface="Arial" panose="020B0604020202020204"/>
                        </a:defRPr>
                      </a:lvl4pPr>
                      <a:lvl5pPr marL="1828800" algn="l" defTabSz="914400" rtl="0" eaLnBrk="1" latinLnBrk="0" hangingPunct="1">
                        <a:defRPr sz="1800" b="1" kern="1200">
                          <a:solidFill>
                            <a:schemeClr val="dk1"/>
                          </a:solidFill>
                          <a:latin typeface="Arial" panose="020B0604020202020204"/>
                        </a:defRPr>
                      </a:lvl5pPr>
                      <a:lvl6pPr marL="2286000" algn="l" defTabSz="914400" rtl="0" eaLnBrk="1" latinLnBrk="0" hangingPunct="1">
                        <a:defRPr sz="1800" b="1" kern="1200">
                          <a:solidFill>
                            <a:schemeClr val="dk1"/>
                          </a:solidFill>
                          <a:latin typeface="Arial" panose="020B0604020202020204"/>
                        </a:defRPr>
                      </a:lvl6pPr>
                      <a:lvl7pPr marL="2743200" algn="l" defTabSz="914400" rtl="0" eaLnBrk="1" latinLnBrk="0" hangingPunct="1">
                        <a:defRPr sz="1800" b="1" kern="1200">
                          <a:solidFill>
                            <a:schemeClr val="dk1"/>
                          </a:solidFill>
                          <a:latin typeface="Arial" panose="020B0604020202020204"/>
                        </a:defRPr>
                      </a:lvl7pPr>
                      <a:lvl8pPr marL="3200400" algn="l" defTabSz="914400" rtl="0" eaLnBrk="1" latinLnBrk="0" hangingPunct="1">
                        <a:defRPr sz="1800" b="1" kern="1200">
                          <a:solidFill>
                            <a:schemeClr val="dk1"/>
                          </a:solidFill>
                          <a:latin typeface="Arial" panose="020B0604020202020204"/>
                        </a:defRPr>
                      </a:lvl8pPr>
                      <a:lvl9pPr marL="3657600" algn="l" defTabSz="914400" rtl="0" eaLnBrk="1" latinLnBrk="0" hangingPunct="1">
                        <a:defRPr sz="1800" b="1" kern="1200">
                          <a:solidFill>
                            <a:schemeClr val="dk1"/>
                          </a:solidFill>
                          <a:latin typeface="Arial" panose="020B0604020202020204"/>
                        </a:defRPr>
                      </a:lvl9pPr>
                    </a:lstStyle>
                    <a:p>
                      <a:pPr algn="l"/>
                      <a:endParaRPr lang="fr-FR" sz="1400" b="0" dirty="0" smtClean="0"/>
                    </a:p>
                    <a:p>
                      <a:pPr algn="l"/>
                      <a:r>
                        <a:rPr lang="fr-FR" sz="1400" b="0" dirty="0" smtClean="0"/>
                        <a:t>L’attestation de salaire est-elle réceptionnée par l’Assurance Maladie?</a:t>
                      </a:r>
                    </a:p>
                  </a:txBody>
                  <a:tcPr>
                    <a:lnL w="12700" cmpd="sng">
                      <a:solidFill>
                        <a:srgbClr val="0C419A"/>
                      </a:solidFill>
                    </a:lnL>
                    <a:lnR w="12700" cmpd="sng">
                      <a:solidFill>
                        <a:srgbClr val="0C419A"/>
                      </a:solidFill>
                    </a:lnR>
                    <a:lnT w="12700" cmpd="sng">
                      <a:solidFill>
                        <a:srgbClr val="0C419A"/>
                      </a:solidFill>
                    </a:lnT>
                    <a:lnB w="12700" cmpd="sng">
                      <a:solidFill>
                        <a:srgbClr val="0C419A"/>
                      </a:solidFill>
                    </a:lnB>
                    <a:lnTlToBr w="12700" cmpd="sng">
                      <a:noFill/>
                      <a:prstDash val="solid"/>
                    </a:lnTlToBr>
                    <a:lnBlToTr w="12700" cmpd="sng">
                      <a:noFill/>
                      <a:prstDash val="solid"/>
                    </a:lnBlToTr>
                    <a:solidFill>
                      <a:srgbClr val="0C419A">
                        <a:tint val="20000"/>
                      </a:srgbClr>
                    </a:solidFill>
                  </a:tcPr>
                </a:tc>
                <a:tc>
                  <a:txBody>
                    <a:bodyPr/>
                    <a:lstStyle>
                      <a:lvl1pPr marL="0" algn="l" defTabSz="914400" rtl="0" eaLnBrk="1" latinLnBrk="0" hangingPunct="1">
                        <a:defRPr sz="1800" b="1" kern="1200">
                          <a:solidFill>
                            <a:schemeClr val="dk1"/>
                          </a:solidFill>
                          <a:latin typeface="Arial" panose="020B0604020202020204"/>
                        </a:defRPr>
                      </a:lvl1pPr>
                      <a:lvl2pPr marL="457200" algn="l" defTabSz="914400" rtl="0" eaLnBrk="1" latinLnBrk="0" hangingPunct="1">
                        <a:defRPr sz="1800" b="1" kern="1200">
                          <a:solidFill>
                            <a:schemeClr val="dk1"/>
                          </a:solidFill>
                          <a:latin typeface="Arial" panose="020B0604020202020204"/>
                        </a:defRPr>
                      </a:lvl2pPr>
                      <a:lvl3pPr marL="914400" algn="l" defTabSz="914400" rtl="0" eaLnBrk="1" latinLnBrk="0" hangingPunct="1">
                        <a:defRPr sz="1800" b="1" kern="1200">
                          <a:solidFill>
                            <a:schemeClr val="dk1"/>
                          </a:solidFill>
                          <a:latin typeface="Arial" panose="020B0604020202020204"/>
                        </a:defRPr>
                      </a:lvl3pPr>
                      <a:lvl4pPr marL="1371600" algn="l" defTabSz="914400" rtl="0" eaLnBrk="1" latinLnBrk="0" hangingPunct="1">
                        <a:defRPr sz="1800" b="1" kern="1200">
                          <a:solidFill>
                            <a:schemeClr val="dk1"/>
                          </a:solidFill>
                          <a:latin typeface="Arial" panose="020B0604020202020204"/>
                        </a:defRPr>
                      </a:lvl4pPr>
                      <a:lvl5pPr marL="1828800" algn="l" defTabSz="914400" rtl="0" eaLnBrk="1" latinLnBrk="0" hangingPunct="1">
                        <a:defRPr sz="1800" b="1" kern="1200">
                          <a:solidFill>
                            <a:schemeClr val="dk1"/>
                          </a:solidFill>
                          <a:latin typeface="Arial" panose="020B0604020202020204"/>
                        </a:defRPr>
                      </a:lvl5pPr>
                      <a:lvl6pPr marL="2286000" algn="l" defTabSz="914400" rtl="0" eaLnBrk="1" latinLnBrk="0" hangingPunct="1">
                        <a:defRPr sz="1800" b="1" kern="1200">
                          <a:solidFill>
                            <a:schemeClr val="dk1"/>
                          </a:solidFill>
                          <a:latin typeface="Arial" panose="020B0604020202020204"/>
                        </a:defRPr>
                      </a:lvl6pPr>
                      <a:lvl7pPr marL="2743200" algn="l" defTabSz="914400" rtl="0" eaLnBrk="1" latinLnBrk="0" hangingPunct="1">
                        <a:defRPr sz="1800" b="1" kern="1200">
                          <a:solidFill>
                            <a:schemeClr val="dk1"/>
                          </a:solidFill>
                          <a:latin typeface="Arial" panose="020B0604020202020204"/>
                        </a:defRPr>
                      </a:lvl7pPr>
                      <a:lvl8pPr marL="3200400" algn="l" defTabSz="914400" rtl="0" eaLnBrk="1" latinLnBrk="0" hangingPunct="1">
                        <a:defRPr sz="1800" b="1" kern="1200">
                          <a:solidFill>
                            <a:schemeClr val="dk1"/>
                          </a:solidFill>
                          <a:latin typeface="Arial" panose="020B0604020202020204"/>
                        </a:defRPr>
                      </a:lvl8pPr>
                      <a:lvl9pPr marL="3657600" algn="l" defTabSz="914400" rtl="0" eaLnBrk="1" latinLnBrk="0" hangingPunct="1">
                        <a:defRPr sz="1800" b="1" kern="1200">
                          <a:solidFill>
                            <a:schemeClr val="dk1"/>
                          </a:solidFill>
                          <a:latin typeface="Arial" panose="020B0604020202020204"/>
                        </a:defRPr>
                      </a:lvl9pPr>
                    </a:lstStyle>
                    <a:p>
                      <a:pPr algn="ctr"/>
                      <a:endParaRPr lang="fr-FR" sz="1400" b="0" dirty="0" smtClean="0"/>
                    </a:p>
                    <a:p>
                      <a:pPr algn="ctr"/>
                      <a:r>
                        <a:rPr lang="fr-FR" sz="1400" b="0" dirty="0" smtClean="0"/>
                        <a:t>OUI</a:t>
                      </a:r>
                      <a:endParaRPr lang="fr-FR" sz="1400" b="0" dirty="0"/>
                    </a:p>
                  </a:txBody>
                  <a:tcPr>
                    <a:lnL w="12700" cmpd="sng">
                      <a:solidFill>
                        <a:srgbClr val="0C419A"/>
                      </a:solidFill>
                    </a:lnL>
                    <a:lnR w="12700" cmpd="sng">
                      <a:solidFill>
                        <a:srgbClr val="0C419A"/>
                      </a:solidFill>
                    </a:lnR>
                    <a:lnT w="12700" cmpd="sng">
                      <a:solidFill>
                        <a:srgbClr val="0C419A"/>
                      </a:solidFill>
                    </a:lnT>
                    <a:lnB w="12700" cmpd="sng">
                      <a:solidFill>
                        <a:srgbClr val="0C419A"/>
                      </a:solidFill>
                    </a:lnB>
                    <a:lnTlToBr w="12700" cmpd="sng">
                      <a:noFill/>
                      <a:prstDash val="solid"/>
                    </a:lnTlToBr>
                    <a:lnBlToTr w="12700" cmpd="sng">
                      <a:noFill/>
                      <a:prstDash val="solid"/>
                    </a:lnBlToTr>
                    <a:solidFill>
                      <a:srgbClr val="0C419A">
                        <a:tint val="20000"/>
                      </a:srgbClr>
                    </a:solidFill>
                  </a:tcPr>
                </a:tc>
                <a:tc>
                  <a:txBody>
                    <a:bodyPr/>
                    <a:lstStyle>
                      <a:lvl1pPr marL="0" algn="l" defTabSz="914400" rtl="0" eaLnBrk="1" latinLnBrk="0" hangingPunct="1">
                        <a:defRPr sz="1800" b="1" kern="1200">
                          <a:solidFill>
                            <a:schemeClr val="dk1"/>
                          </a:solidFill>
                          <a:latin typeface="Arial" panose="020B0604020202020204"/>
                        </a:defRPr>
                      </a:lvl1pPr>
                      <a:lvl2pPr marL="457200" algn="l" defTabSz="914400" rtl="0" eaLnBrk="1" latinLnBrk="0" hangingPunct="1">
                        <a:defRPr sz="1800" b="1" kern="1200">
                          <a:solidFill>
                            <a:schemeClr val="dk1"/>
                          </a:solidFill>
                          <a:latin typeface="Arial" panose="020B0604020202020204"/>
                        </a:defRPr>
                      </a:lvl2pPr>
                      <a:lvl3pPr marL="914400" algn="l" defTabSz="914400" rtl="0" eaLnBrk="1" latinLnBrk="0" hangingPunct="1">
                        <a:defRPr sz="1800" b="1" kern="1200">
                          <a:solidFill>
                            <a:schemeClr val="dk1"/>
                          </a:solidFill>
                          <a:latin typeface="Arial" panose="020B0604020202020204"/>
                        </a:defRPr>
                      </a:lvl3pPr>
                      <a:lvl4pPr marL="1371600" algn="l" defTabSz="914400" rtl="0" eaLnBrk="1" latinLnBrk="0" hangingPunct="1">
                        <a:defRPr sz="1800" b="1" kern="1200">
                          <a:solidFill>
                            <a:schemeClr val="dk1"/>
                          </a:solidFill>
                          <a:latin typeface="Arial" panose="020B0604020202020204"/>
                        </a:defRPr>
                      </a:lvl4pPr>
                      <a:lvl5pPr marL="1828800" algn="l" defTabSz="914400" rtl="0" eaLnBrk="1" latinLnBrk="0" hangingPunct="1">
                        <a:defRPr sz="1800" b="1" kern="1200">
                          <a:solidFill>
                            <a:schemeClr val="dk1"/>
                          </a:solidFill>
                          <a:latin typeface="Arial" panose="020B0604020202020204"/>
                        </a:defRPr>
                      </a:lvl5pPr>
                      <a:lvl6pPr marL="2286000" algn="l" defTabSz="914400" rtl="0" eaLnBrk="1" latinLnBrk="0" hangingPunct="1">
                        <a:defRPr sz="1800" b="1" kern="1200">
                          <a:solidFill>
                            <a:schemeClr val="dk1"/>
                          </a:solidFill>
                          <a:latin typeface="Arial" panose="020B0604020202020204"/>
                        </a:defRPr>
                      </a:lvl6pPr>
                      <a:lvl7pPr marL="2743200" algn="l" defTabSz="914400" rtl="0" eaLnBrk="1" latinLnBrk="0" hangingPunct="1">
                        <a:defRPr sz="1800" b="1" kern="1200">
                          <a:solidFill>
                            <a:schemeClr val="dk1"/>
                          </a:solidFill>
                          <a:latin typeface="Arial" panose="020B0604020202020204"/>
                        </a:defRPr>
                      </a:lvl7pPr>
                      <a:lvl8pPr marL="3200400" algn="l" defTabSz="914400" rtl="0" eaLnBrk="1" latinLnBrk="0" hangingPunct="1">
                        <a:defRPr sz="1800" b="1" kern="1200">
                          <a:solidFill>
                            <a:schemeClr val="dk1"/>
                          </a:solidFill>
                          <a:latin typeface="Arial" panose="020B0604020202020204"/>
                        </a:defRPr>
                      </a:lvl8pPr>
                      <a:lvl9pPr marL="3657600" algn="l" defTabSz="914400" rtl="0" eaLnBrk="1" latinLnBrk="0" hangingPunct="1">
                        <a:defRPr sz="1800" b="1" kern="1200">
                          <a:solidFill>
                            <a:schemeClr val="dk1"/>
                          </a:solidFill>
                          <a:latin typeface="Arial" panose="020B0604020202020204"/>
                        </a:defRPr>
                      </a:lvl9pPr>
                    </a:lstStyle>
                    <a:p>
                      <a:pPr algn="ctr"/>
                      <a:endParaRPr lang="fr-FR" sz="1400" b="0" dirty="0" smtClean="0"/>
                    </a:p>
                    <a:p>
                      <a:pPr algn="ctr"/>
                      <a:r>
                        <a:rPr lang="fr-FR" sz="1400" b="0" dirty="0" smtClean="0"/>
                        <a:t>OUI</a:t>
                      </a:r>
                      <a:endParaRPr lang="fr-FR" sz="1400" b="0" dirty="0"/>
                    </a:p>
                  </a:txBody>
                  <a:tcPr>
                    <a:lnL w="12700" cmpd="sng">
                      <a:solidFill>
                        <a:srgbClr val="0C419A"/>
                      </a:solidFill>
                    </a:lnL>
                    <a:lnR w="12700" cmpd="sng">
                      <a:solidFill>
                        <a:srgbClr val="0C419A"/>
                      </a:solidFill>
                    </a:lnR>
                    <a:lnT w="12700" cmpd="sng">
                      <a:solidFill>
                        <a:srgbClr val="0C419A"/>
                      </a:solidFill>
                    </a:lnT>
                    <a:lnB w="12700" cmpd="sng">
                      <a:solidFill>
                        <a:srgbClr val="0C419A"/>
                      </a:solidFill>
                    </a:lnB>
                    <a:lnTlToBr w="12700" cmpd="sng">
                      <a:noFill/>
                      <a:prstDash val="solid"/>
                    </a:lnTlToBr>
                    <a:lnBlToTr w="12700" cmpd="sng">
                      <a:noFill/>
                      <a:prstDash val="solid"/>
                    </a:lnBlToTr>
                    <a:solidFill>
                      <a:srgbClr val="0C419A">
                        <a:tint val="20000"/>
                      </a:srgbClr>
                    </a:solidFill>
                  </a:tcPr>
                </a:tc>
                <a:tc>
                  <a:txBody>
                    <a:bodyPr/>
                    <a:lstStyle>
                      <a:lvl1pPr marL="0" algn="l" defTabSz="914400" rtl="0" eaLnBrk="1" latinLnBrk="0" hangingPunct="1">
                        <a:defRPr sz="1800" b="1" kern="1200">
                          <a:solidFill>
                            <a:schemeClr val="dk1"/>
                          </a:solidFill>
                          <a:latin typeface="Arial" panose="020B0604020202020204"/>
                        </a:defRPr>
                      </a:lvl1pPr>
                      <a:lvl2pPr marL="457200" algn="l" defTabSz="914400" rtl="0" eaLnBrk="1" latinLnBrk="0" hangingPunct="1">
                        <a:defRPr sz="1800" b="1" kern="1200">
                          <a:solidFill>
                            <a:schemeClr val="dk1"/>
                          </a:solidFill>
                          <a:latin typeface="Arial" panose="020B0604020202020204"/>
                        </a:defRPr>
                      </a:lvl2pPr>
                      <a:lvl3pPr marL="914400" algn="l" defTabSz="914400" rtl="0" eaLnBrk="1" latinLnBrk="0" hangingPunct="1">
                        <a:defRPr sz="1800" b="1" kern="1200">
                          <a:solidFill>
                            <a:schemeClr val="dk1"/>
                          </a:solidFill>
                          <a:latin typeface="Arial" panose="020B0604020202020204"/>
                        </a:defRPr>
                      </a:lvl3pPr>
                      <a:lvl4pPr marL="1371600" algn="l" defTabSz="914400" rtl="0" eaLnBrk="1" latinLnBrk="0" hangingPunct="1">
                        <a:defRPr sz="1800" b="1" kern="1200">
                          <a:solidFill>
                            <a:schemeClr val="dk1"/>
                          </a:solidFill>
                          <a:latin typeface="Arial" panose="020B0604020202020204"/>
                        </a:defRPr>
                      </a:lvl4pPr>
                      <a:lvl5pPr marL="1828800" algn="l" defTabSz="914400" rtl="0" eaLnBrk="1" latinLnBrk="0" hangingPunct="1">
                        <a:defRPr sz="1800" b="1" kern="1200">
                          <a:solidFill>
                            <a:schemeClr val="dk1"/>
                          </a:solidFill>
                          <a:latin typeface="Arial" panose="020B0604020202020204"/>
                        </a:defRPr>
                      </a:lvl5pPr>
                      <a:lvl6pPr marL="2286000" algn="l" defTabSz="914400" rtl="0" eaLnBrk="1" latinLnBrk="0" hangingPunct="1">
                        <a:defRPr sz="1800" b="1" kern="1200">
                          <a:solidFill>
                            <a:schemeClr val="dk1"/>
                          </a:solidFill>
                          <a:latin typeface="Arial" panose="020B0604020202020204"/>
                        </a:defRPr>
                      </a:lvl6pPr>
                      <a:lvl7pPr marL="2743200" algn="l" defTabSz="914400" rtl="0" eaLnBrk="1" latinLnBrk="0" hangingPunct="1">
                        <a:defRPr sz="1800" b="1" kern="1200">
                          <a:solidFill>
                            <a:schemeClr val="dk1"/>
                          </a:solidFill>
                          <a:latin typeface="Arial" panose="020B0604020202020204"/>
                        </a:defRPr>
                      </a:lvl7pPr>
                      <a:lvl8pPr marL="3200400" algn="l" defTabSz="914400" rtl="0" eaLnBrk="1" latinLnBrk="0" hangingPunct="1">
                        <a:defRPr sz="1800" b="1" kern="1200">
                          <a:solidFill>
                            <a:schemeClr val="dk1"/>
                          </a:solidFill>
                          <a:latin typeface="Arial" panose="020B0604020202020204"/>
                        </a:defRPr>
                      </a:lvl8pPr>
                      <a:lvl9pPr marL="3657600" algn="l" defTabSz="914400" rtl="0" eaLnBrk="1" latinLnBrk="0" hangingPunct="1">
                        <a:defRPr sz="1800" b="1" kern="1200">
                          <a:solidFill>
                            <a:schemeClr val="dk1"/>
                          </a:solidFill>
                          <a:latin typeface="Arial" panose="020B0604020202020204"/>
                        </a:defRPr>
                      </a:lvl9pPr>
                    </a:lstStyle>
                    <a:p>
                      <a:pPr algn="ctr"/>
                      <a:endParaRPr lang="fr-FR" sz="1400" b="0" dirty="0" smtClean="0"/>
                    </a:p>
                    <a:p>
                      <a:pPr algn="ctr"/>
                      <a:r>
                        <a:rPr lang="fr-FR" sz="1400" b="0" dirty="0" smtClean="0"/>
                        <a:t>NON</a:t>
                      </a:r>
                      <a:endParaRPr lang="fr-FR" sz="1400" b="0" dirty="0"/>
                    </a:p>
                  </a:txBody>
                  <a:tcPr>
                    <a:lnL w="12700" cmpd="sng">
                      <a:solidFill>
                        <a:srgbClr val="0C419A"/>
                      </a:solidFill>
                    </a:lnL>
                    <a:lnR w="12700" cmpd="sng">
                      <a:solidFill>
                        <a:srgbClr val="0C419A"/>
                      </a:solidFill>
                    </a:lnR>
                    <a:lnT w="12700" cmpd="sng">
                      <a:solidFill>
                        <a:srgbClr val="0C419A"/>
                      </a:solidFill>
                    </a:lnT>
                    <a:lnB w="12700" cmpd="sng">
                      <a:solidFill>
                        <a:srgbClr val="0C419A"/>
                      </a:solidFill>
                    </a:lnB>
                    <a:lnTlToBr w="12700" cmpd="sng">
                      <a:noFill/>
                      <a:prstDash val="solid"/>
                    </a:lnTlToBr>
                    <a:lnBlToTr w="12700" cmpd="sng">
                      <a:noFill/>
                      <a:prstDash val="solid"/>
                    </a:lnBlToTr>
                    <a:solidFill>
                      <a:srgbClr val="0C419A">
                        <a:tint val="20000"/>
                      </a:srgbClr>
                    </a:solidFill>
                  </a:tcPr>
                </a:tc>
                <a:extLst>
                  <a:ext uri="{0D108BD9-81ED-4DB2-BD59-A6C34878D82A}">
                    <a16:rowId xmlns:a16="http://schemas.microsoft.com/office/drawing/2014/main" val="10001"/>
                  </a:ext>
                </a:extLst>
              </a:tr>
            </a:tbl>
          </a:graphicData>
        </a:graphic>
      </p:graphicFrame>
      <p:graphicFrame>
        <p:nvGraphicFramePr>
          <p:cNvPr id="11" name="Tableau 10"/>
          <p:cNvGraphicFramePr>
            <a:graphicFrameLocks noGrp="1"/>
          </p:cNvGraphicFramePr>
          <p:nvPr>
            <p:extLst/>
          </p:nvPr>
        </p:nvGraphicFramePr>
        <p:xfrm>
          <a:off x="498660" y="3282298"/>
          <a:ext cx="11173111" cy="1008527"/>
        </p:xfrm>
        <a:graphic>
          <a:graphicData uri="http://schemas.openxmlformats.org/drawingml/2006/table">
            <a:tbl>
              <a:tblPr firstRow="1" bandRow="1"/>
              <a:tblGrid>
                <a:gridCol w="2801208">
                  <a:extLst>
                    <a:ext uri="{9D8B030D-6E8A-4147-A177-3AD203B41FA5}">
                      <a16:colId xmlns:a16="http://schemas.microsoft.com/office/drawing/2014/main" val="20000"/>
                    </a:ext>
                  </a:extLst>
                </a:gridCol>
                <a:gridCol w="2991439">
                  <a:extLst>
                    <a:ext uri="{9D8B030D-6E8A-4147-A177-3AD203B41FA5}">
                      <a16:colId xmlns:a16="http://schemas.microsoft.com/office/drawing/2014/main" val="20001"/>
                    </a:ext>
                  </a:extLst>
                </a:gridCol>
                <a:gridCol w="2765503">
                  <a:extLst>
                    <a:ext uri="{9D8B030D-6E8A-4147-A177-3AD203B41FA5}">
                      <a16:colId xmlns:a16="http://schemas.microsoft.com/office/drawing/2014/main" val="20002"/>
                    </a:ext>
                  </a:extLst>
                </a:gridCol>
                <a:gridCol w="2614961">
                  <a:extLst>
                    <a:ext uri="{9D8B030D-6E8A-4147-A177-3AD203B41FA5}">
                      <a16:colId xmlns:a16="http://schemas.microsoft.com/office/drawing/2014/main" val="20003"/>
                    </a:ext>
                  </a:extLst>
                </a:gridCol>
              </a:tblGrid>
              <a:tr h="1008527">
                <a:tc>
                  <a:txBody>
                    <a:bodyPr/>
                    <a:lstStyle>
                      <a:lvl1pPr marL="0" algn="l" defTabSz="914400" rtl="0" eaLnBrk="1" latinLnBrk="0" hangingPunct="1">
                        <a:defRPr sz="1800" b="1" kern="1200">
                          <a:solidFill>
                            <a:schemeClr val="dk1"/>
                          </a:solidFill>
                          <a:latin typeface="Arial" panose="020B0604020202020204"/>
                        </a:defRPr>
                      </a:lvl1pPr>
                      <a:lvl2pPr marL="457200" algn="l" defTabSz="914400" rtl="0" eaLnBrk="1" latinLnBrk="0" hangingPunct="1">
                        <a:defRPr sz="1800" b="1" kern="1200">
                          <a:solidFill>
                            <a:schemeClr val="dk1"/>
                          </a:solidFill>
                          <a:latin typeface="Arial" panose="020B0604020202020204"/>
                        </a:defRPr>
                      </a:lvl2pPr>
                      <a:lvl3pPr marL="914400" algn="l" defTabSz="914400" rtl="0" eaLnBrk="1" latinLnBrk="0" hangingPunct="1">
                        <a:defRPr sz="1800" b="1" kern="1200">
                          <a:solidFill>
                            <a:schemeClr val="dk1"/>
                          </a:solidFill>
                          <a:latin typeface="Arial" panose="020B0604020202020204"/>
                        </a:defRPr>
                      </a:lvl3pPr>
                      <a:lvl4pPr marL="1371600" algn="l" defTabSz="914400" rtl="0" eaLnBrk="1" latinLnBrk="0" hangingPunct="1">
                        <a:defRPr sz="1800" b="1" kern="1200">
                          <a:solidFill>
                            <a:schemeClr val="dk1"/>
                          </a:solidFill>
                          <a:latin typeface="Arial" panose="020B0604020202020204"/>
                        </a:defRPr>
                      </a:lvl4pPr>
                      <a:lvl5pPr marL="1828800" algn="l" defTabSz="914400" rtl="0" eaLnBrk="1" latinLnBrk="0" hangingPunct="1">
                        <a:defRPr sz="1800" b="1" kern="1200">
                          <a:solidFill>
                            <a:schemeClr val="dk1"/>
                          </a:solidFill>
                          <a:latin typeface="Arial" panose="020B0604020202020204"/>
                        </a:defRPr>
                      </a:lvl5pPr>
                      <a:lvl6pPr marL="2286000" algn="l" defTabSz="914400" rtl="0" eaLnBrk="1" latinLnBrk="0" hangingPunct="1">
                        <a:defRPr sz="1800" b="1" kern="1200">
                          <a:solidFill>
                            <a:schemeClr val="dk1"/>
                          </a:solidFill>
                          <a:latin typeface="Arial" panose="020B0604020202020204"/>
                        </a:defRPr>
                      </a:lvl6pPr>
                      <a:lvl7pPr marL="2743200" algn="l" defTabSz="914400" rtl="0" eaLnBrk="1" latinLnBrk="0" hangingPunct="1">
                        <a:defRPr sz="1800" b="1" kern="1200">
                          <a:solidFill>
                            <a:schemeClr val="dk1"/>
                          </a:solidFill>
                          <a:latin typeface="Arial" panose="020B0604020202020204"/>
                        </a:defRPr>
                      </a:lvl7pPr>
                      <a:lvl8pPr marL="3200400" algn="l" defTabSz="914400" rtl="0" eaLnBrk="1" latinLnBrk="0" hangingPunct="1">
                        <a:defRPr sz="1800" b="1" kern="1200">
                          <a:solidFill>
                            <a:schemeClr val="dk1"/>
                          </a:solidFill>
                          <a:latin typeface="Arial" panose="020B0604020202020204"/>
                        </a:defRPr>
                      </a:lvl8pPr>
                      <a:lvl9pPr marL="3657600" algn="l" defTabSz="914400" rtl="0" eaLnBrk="1" latinLnBrk="0" hangingPunct="1">
                        <a:defRPr sz="1800" b="1" kern="1200">
                          <a:solidFill>
                            <a:schemeClr val="dk1"/>
                          </a:solidFill>
                          <a:latin typeface="Arial" panose="020B0604020202020204"/>
                        </a:defRPr>
                      </a:lvl9pPr>
                    </a:lstStyle>
                    <a:p>
                      <a:pPr algn="l"/>
                      <a:endParaRPr lang="fr-FR" sz="1400" b="0" dirty="0" smtClean="0"/>
                    </a:p>
                    <a:p>
                      <a:pPr algn="l"/>
                      <a:r>
                        <a:rPr lang="fr-FR" sz="1400" b="0" dirty="0" smtClean="0"/>
                        <a:t>Vous recevez un Compte Rendu Métier par mail, de l’Assurance Maladie?</a:t>
                      </a:r>
                      <a:endParaRPr lang="fr-FR" sz="1400" b="0" dirty="0"/>
                    </a:p>
                  </a:txBody>
                  <a:tcPr>
                    <a:lnL w="12700" cmpd="sng">
                      <a:solidFill>
                        <a:srgbClr val="0C419A"/>
                      </a:solidFill>
                    </a:lnL>
                    <a:lnR w="12700" cmpd="sng">
                      <a:solidFill>
                        <a:srgbClr val="0C419A"/>
                      </a:solidFill>
                    </a:lnR>
                    <a:lnT w="12700" cmpd="sng">
                      <a:solidFill>
                        <a:srgbClr val="0C419A"/>
                      </a:solidFill>
                    </a:lnT>
                    <a:lnB w="12700" cmpd="sng">
                      <a:solidFill>
                        <a:srgbClr val="0C419A"/>
                      </a:solidFill>
                    </a:lnB>
                    <a:lnTlToBr w="12700" cmpd="sng">
                      <a:noFill/>
                      <a:prstDash val="solid"/>
                    </a:lnTlToBr>
                    <a:lnBlToTr w="12700" cmpd="sng">
                      <a:noFill/>
                      <a:prstDash val="solid"/>
                    </a:lnBlToTr>
                    <a:solidFill>
                      <a:srgbClr val="0C419A">
                        <a:tint val="20000"/>
                      </a:srgbClr>
                    </a:solidFill>
                  </a:tcPr>
                </a:tc>
                <a:tc>
                  <a:txBody>
                    <a:bodyPr/>
                    <a:lstStyle>
                      <a:lvl1pPr marL="0" algn="l" defTabSz="914400" rtl="0" eaLnBrk="1" latinLnBrk="0" hangingPunct="1">
                        <a:defRPr sz="1800" b="1" kern="1200">
                          <a:solidFill>
                            <a:schemeClr val="dk1"/>
                          </a:solidFill>
                          <a:latin typeface="Arial" panose="020B0604020202020204"/>
                        </a:defRPr>
                      </a:lvl1pPr>
                      <a:lvl2pPr marL="457200" algn="l" defTabSz="914400" rtl="0" eaLnBrk="1" latinLnBrk="0" hangingPunct="1">
                        <a:defRPr sz="1800" b="1" kern="1200">
                          <a:solidFill>
                            <a:schemeClr val="dk1"/>
                          </a:solidFill>
                          <a:latin typeface="Arial" panose="020B0604020202020204"/>
                        </a:defRPr>
                      </a:lvl2pPr>
                      <a:lvl3pPr marL="914400" algn="l" defTabSz="914400" rtl="0" eaLnBrk="1" latinLnBrk="0" hangingPunct="1">
                        <a:defRPr sz="1800" b="1" kern="1200">
                          <a:solidFill>
                            <a:schemeClr val="dk1"/>
                          </a:solidFill>
                          <a:latin typeface="Arial" panose="020B0604020202020204"/>
                        </a:defRPr>
                      </a:lvl3pPr>
                      <a:lvl4pPr marL="1371600" algn="l" defTabSz="914400" rtl="0" eaLnBrk="1" latinLnBrk="0" hangingPunct="1">
                        <a:defRPr sz="1800" b="1" kern="1200">
                          <a:solidFill>
                            <a:schemeClr val="dk1"/>
                          </a:solidFill>
                          <a:latin typeface="Arial" panose="020B0604020202020204"/>
                        </a:defRPr>
                      </a:lvl4pPr>
                      <a:lvl5pPr marL="1828800" algn="l" defTabSz="914400" rtl="0" eaLnBrk="1" latinLnBrk="0" hangingPunct="1">
                        <a:defRPr sz="1800" b="1" kern="1200">
                          <a:solidFill>
                            <a:schemeClr val="dk1"/>
                          </a:solidFill>
                          <a:latin typeface="Arial" panose="020B0604020202020204"/>
                        </a:defRPr>
                      </a:lvl5pPr>
                      <a:lvl6pPr marL="2286000" algn="l" defTabSz="914400" rtl="0" eaLnBrk="1" latinLnBrk="0" hangingPunct="1">
                        <a:defRPr sz="1800" b="1" kern="1200">
                          <a:solidFill>
                            <a:schemeClr val="dk1"/>
                          </a:solidFill>
                          <a:latin typeface="Arial" panose="020B0604020202020204"/>
                        </a:defRPr>
                      </a:lvl6pPr>
                      <a:lvl7pPr marL="2743200" algn="l" defTabSz="914400" rtl="0" eaLnBrk="1" latinLnBrk="0" hangingPunct="1">
                        <a:defRPr sz="1800" b="1" kern="1200">
                          <a:solidFill>
                            <a:schemeClr val="dk1"/>
                          </a:solidFill>
                          <a:latin typeface="Arial" panose="020B0604020202020204"/>
                        </a:defRPr>
                      </a:lvl7pPr>
                      <a:lvl8pPr marL="3200400" algn="l" defTabSz="914400" rtl="0" eaLnBrk="1" latinLnBrk="0" hangingPunct="1">
                        <a:defRPr sz="1800" b="1" kern="1200">
                          <a:solidFill>
                            <a:schemeClr val="dk1"/>
                          </a:solidFill>
                          <a:latin typeface="Arial" panose="020B0604020202020204"/>
                        </a:defRPr>
                      </a:lvl8pPr>
                      <a:lvl9pPr marL="3657600" algn="l" defTabSz="914400" rtl="0" eaLnBrk="1" latinLnBrk="0" hangingPunct="1">
                        <a:defRPr sz="1800" b="1" kern="1200">
                          <a:solidFill>
                            <a:schemeClr val="dk1"/>
                          </a:solidFill>
                          <a:latin typeface="Arial" panose="020B0604020202020204"/>
                        </a:defRPr>
                      </a:lvl9pPr>
                    </a:lstStyle>
                    <a:p>
                      <a:pPr algn="ctr"/>
                      <a:endParaRPr lang="fr-FR" sz="1400" b="0" dirty="0" smtClean="0"/>
                    </a:p>
                    <a:p>
                      <a:pPr algn="ctr"/>
                      <a:r>
                        <a:rPr lang="fr-FR" sz="1400" b="0" dirty="0" smtClean="0"/>
                        <a:t>OUI</a:t>
                      </a:r>
                    </a:p>
                    <a:p>
                      <a:pPr algn="ctr"/>
                      <a:r>
                        <a:rPr lang="fr-FR" sz="1400" b="0" dirty="0" smtClean="0"/>
                        <a:t>(Valide ou En cours de traitement CPAM)</a:t>
                      </a:r>
                    </a:p>
                  </a:txBody>
                  <a:tcPr>
                    <a:lnL w="12700" cmpd="sng">
                      <a:solidFill>
                        <a:srgbClr val="0C419A"/>
                      </a:solidFill>
                    </a:lnL>
                    <a:lnR w="12700" cmpd="sng">
                      <a:solidFill>
                        <a:srgbClr val="0C419A"/>
                      </a:solidFill>
                    </a:lnR>
                    <a:lnT w="12700" cmpd="sng">
                      <a:solidFill>
                        <a:srgbClr val="0C419A"/>
                      </a:solidFill>
                    </a:lnT>
                    <a:lnB w="12700" cmpd="sng">
                      <a:solidFill>
                        <a:srgbClr val="0C419A"/>
                      </a:solidFill>
                    </a:lnB>
                    <a:lnTlToBr w="12700" cmpd="sng">
                      <a:noFill/>
                      <a:prstDash val="solid"/>
                    </a:lnTlToBr>
                    <a:lnBlToTr w="12700" cmpd="sng">
                      <a:noFill/>
                      <a:prstDash val="solid"/>
                    </a:lnBlToTr>
                    <a:solidFill>
                      <a:srgbClr val="0C419A">
                        <a:tint val="20000"/>
                      </a:srgbClr>
                    </a:solidFill>
                  </a:tcPr>
                </a:tc>
                <a:tc>
                  <a:txBody>
                    <a:bodyPr/>
                    <a:lstStyle>
                      <a:lvl1pPr marL="0" algn="l" defTabSz="914400" rtl="0" eaLnBrk="1" latinLnBrk="0" hangingPunct="1">
                        <a:defRPr sz="1800" b="1" kern="1200">
                          <a:solidFill>
                            <a:schemeClr val="dk1"/>
                          </a:solidFill>
                          <a:latin typeface="Arial" panose="020B0604020202020204"/>
                        </a:defRPr>
                      </a:lvl1pPr>
                      <a:lvl2pPr marL="457200" algn="l" defTabSz="914400" rtl="0" eaLnBrk="1" latinLnBrk="0" hangingPunct="1">
                        <a:defRPr sz="1800" b="1" kern="1200">
                          <a:solidFill>
                            <a:schemeClr val="dk1"/>
                          </a:solidFill>
                          <a:latin typeface="Arial" panose="020B0604020202020204"/>
                        </a:defRPr>
                      </a:lvl2pPr>
                      <a:lvl3pPr marL="914400" algn="l" defTabSz="914400" rtl="0" eaLnBrk="1" latinLnBrk="0" hangingPunct="1">
                        <a:defRPr sz="1800" b="1" kern="1200">
                          <a:solidFill>
                            <a:schemeClr val="dk1"/>
                          </a:solidFill>
                          <a:latin typeface="Arial" panose="020B0604020202020204"/>
                        </a:defRPr>
                      </a:lvl3pPr>
                      <a:lvl4pPr marL="1371600" algn="l" defTabSz="914400" rtl="0" eaLnBrk="1" latinLnBrk="0" hangingPunct="1">
                        <a:defRPr sz="1800" b="1" kern="1200">
                          <a:solidFill>
                            <a:schemeClr val="dk1"/>
                          </a:solidFill>
                          <a:latin typeface="Arial" panose="020B0604020202020204"/>
                        </a:defRPr>
                      </a:lvl4pPr>
                      <a:lvl5pPr marL="1828800" algn="l" defTabSz="914400" rtl="0" eaLnBrk="1" latinLnBrk="0" hangingPunct="1">
                        <a:defRPr sz="1800" b="1" kern="1200">
                          <a:solidFill>
                            <a:schemeClr val="dk1"/>
                          </a:solidFill>
                          <a:latin typeface="Arial" panose="020B0604020202020204"/>
                        </a:defRPr>
                      </a:lvl5pPr>
                      <a:lvl6pPr marL="2286000" algn="l" defTabSz="914400" rtl="0" eaLnBrk="1" latinLnBrk="0" hangingPunct="1">
                        <a:defRPr sz="1800" b="1" kern="1200">
                          <a:solidFill>
                            <a:schemeClr val="dk1"/>
                          </a:solidFill>
                          <a:latin typeface="Arial" panose="020B0604020202020204"/>
                        </a:defRPr>
                      </a:lvl6pPr>
                      <a:lvl7pPr marL="2743200" algn="l" defTabSz="914400" rtl="0" eaLnBrk="1" latinLnBrk="0" hangingPunct="1">
                        <a:defRPr sz="1800" b="1" kern="1200">
                          <a:solidFill>
                            <a:schemeClr val="dk1"/>
                          </a:solidFill>
                          <a:latin typeface="Arial" panose="020B0604020202020204"/>
                        </a:defRPr>
                      </a:lvl7pPr>
                      <a:lvl8pPr marL="3200400" algn="l" defTabSz="914400" rtl="0" eaLnBrk="1" latinLnBrk="0" hangingPunct="1">
                        <a:defRPr sz="1800" b="1" kern="1200">
                          <a:solidFill>
                            <a:schemeClr val="dk1"/>
                          </a:solidFill>
                          <a:latin typeface="Arial" panose="020B0604020202020204"/>
                        </a:defRPr>
                      </a:lvl8pPr>
                      <a:lvl9pPr marL="3657600" algn="l" defTabSz="914400" rtl="0" eaLnBrk="1" latinLnBrk="0" hangingPunct="1">
                        <a:defRPr sz="1800" b="1" kern="1200">
                          <a:solidFill>
                            <a:schemeClr val="dk1"/>
                          </a:solidFill>
                          <a:latin typeface="Arial" panose="020B0604020202020204"/>
                        </a:defRPr>
                      </a:lvl9pPr>
                    </a:lstStyle>
                    <a:p>
                      <a:pPr algn="ctr"/>
                      <a:endParaRPr lang="fr-FR" sz="1400" b="0" dirty="0" smtClean="0"/>
                    </a:p>
                    <a:p>
                      <a:pPr algn="ctr"/>
                      <a:r>
                        <a:rPr lang="fr-FR" sz="1400" b="0" dirty="0" smtClean="0"/>
                        <a:t>OUI</a:t>
                      </a:r>
                    </a:p>
                    <a:p>
                      <a:pPr algn="ctr"/>
                      <a:r>
                        <a:rPr lang="fr-FR" sz="1400" b="0" dirty="0" smtClean="0"/>
                        <a:t>(Invalide)</a:t>
                      </a:r>
                    </a:p>
                  </a:txBody>
                  <a:tcPr>
                    <a:lnL w="12700" cmpd="sng">
                      <a:solidFill>
                        <a:srgbClr val="0C419A"/>
                      </a:solidFill>
                    </a:lnL>
                    <a:lnR w="12700" cmpd="sng">
                      <a:solidFill>
                        <a:srgbClr val="0C419A"/>
                      </a:solidFill>
                    </a:lnR>
                    <a:lnT w="12700" cmpd="sng">
                      <a:solidFill>
                        <a:srgbClr val="0C419A"/>
                      </a:solidFill>
                    </a:lnT>
                    <a:lnB w="12700" cmpd="sng">
                      <a:solidFill>
                        <a:srgbClr val="0C419A"/>
                      </a:solidFill>
                    </a:lnB>
                    <a:lnTlToBr w="12700" cmpd="sng">
                      <a:noFill/>
                      <a:prstDash val="solid"/>
                    </a:lnTlToBr>
                    <a:lnBlToTr w="12700" cmpd="sng">
                      <a:noFill/>
                      <a:prstDash val="solid"/>
                    </a:lnBlToTr>
                    <a:solidFill>
                      <a:srgbClr val="0C419A">
                        <a:tint val="20000"/>
                      </a:srgbClr>
                    </a:solidFill>
                  </a:tcPr>
                </a:tc>
                <a:tc>
                  <a:txBody>
                    <a:bodyPr/>
                    <a:lstStyle>
                      <a:lvl1pPr marL="0" algn="l" defTabSz="914400" rtl="0" eaLnBrk="1" latinLnBrk="0" hangingPunct="1">
                        <a:defRPr sz="1800" b="1" kern="1200">
                          <a:solidFill>
                            <a:schemeClr val="dk1"/>
                          </a:solidFill>
                          <a:latin typeface="Arial" panose="020B0604020202020204"/>
                        </a:defRPr>
                      </a:lvl1pPr>
                      <a:lvl2pPr marL="457200" algn="l" defTabSz="914400" rtl="0" eaLnBrk="1" latinLnBrk="0" hangingPunct="1">
                        <a:defRPr sz="1800" b="1" kern="1200">
                          <a:solidFill>
                            <a:schemeClr val="dk1"/>
                          </a:solidFill>
                          <a:latin typeface="Arial" panose="020B0604020202020204"/>
                        </a:defRPr>
                      </a:lvl2pPr>
                      <a:lvl3pPr marL="914400" algn="l" defTabSz="914400" rtl="0" eaLnBrk="1" latinLnBrk="0" hangingPunct="1">
                        <a:defRPr sz="1800" b="1" kern="1200">
                          <a:solidFill>
                            <a:schemeClr val="dk1"/>
                          </a:solidFill>
                          <a:latin typeface="Arial" panose="020B0604020202020204"/>
                        </a:defRPr>
                      </a:lvl3pPr>
                      <a:lvl4pPr marL="1371600" algn="l" defTabSz="914400" rtl="0" eaLnBrk="1" latinLnBrk="0" hangingPunct="1">
                        <a:defRPr sz="1800" b="1" kern="1200">
                          <a:solidFill>
                            <a:schemeClr val="dk1"/>
                          </a:solidFill>
                          <a:latin typeface="Arial" panose="020B0604020202020204"/>
                        </a:defRPr>
                      </a:lvl4pPr>
                      <a:lvl5pPr marL="1828800" algn="l" defTabSz="914400" rtl="0" eaLnBrk="1" latinLnBrk="0" hangingPunct="1">
                        <a:defRPr sz="1800" b="1" kern="1200">
                          <a:solidFill>
                            <a:schemeClr val="dk1"/>
                          </a:solidFill>
                          <a:latin typeface="Arial" panose="020B0604020202020204"/>
                        </a:defRPr>
                      </a:lvl5pPr>
                      <a:lvl6pPr marL="2286000" algn="l" defTabSz="914400" rtl="0" eaLnBrk="1" latinLnBrk="0" hangingPunct="1">
                        <a:defRPr sz="1800" b="1" kern="1200">
                          <a:solidFill>
                            <a:schemeClr val="dk1"/>
                          </a:solidFill>
                          <a:latin typeface="Arial" panose="020B0604020202020204"/>
                        </a:defRPr>
                      </a:lvl6pPr>
                      <a:lvl7pPr marL="2743200" algn="l" defTabSz="914400" rtl="0" eaLnBrk="1" latinLnBrk="0" hangingPunct="1">
                        <a:defRPr sz="1800" b="1" kern="1200">
                          <a:solidFill>
                            <a:schemeClr val="dk1"/>
                          </a:solidFill>
                          <a:latin typeface="Arial" panose="020B0604020202020204"/>
                        </a:defRPr>
                      </a:lvl7pPr>
                      <a:lvl8pPr marL="3200400" algn="l" defTabSz="914400" rtl="0" eaLnBrk="1" latinLnBrk="0" hangingPunct="1">
                        <a:defRPr sz="1800" b="1" kern="1200">
                          <a:solidFill>
                            <a:schemeClr val="dk1"/>
                          </a:solidFill>
                          <a:latin typeface="Arial" panose="020B0604020202020204"/>
                        </a:defRPr>
                      </a:lvl8pPr>
                      <a:lvl9pPr marL="3657600" algn="l" defTabSz="914400" rtl="0" eaLnBrk="1" latinLnBrk="0" hangingPunct="1">
                        <a:defRPr sz="1800" b="1" kern="1200">
                          <a:solidFill>
                            <a:schemeClr val="dk1"/>
                          </a:solidFill>
                          <a:latin typeface="Arial" panose="020B0604020202020204"/>
                        </a:defRPr>
                      </a:lvl9pPr>
                    </a:lstStyle>
                    <a:p>
                      <a:pPr algn="ctr"/>
                      <a:endParaRPr lang="fr-FR" sz="1400" b="0" dirty="0" smtClean="0"/>
                    </a:p>
                    <a:p>
                      <a:pPr algn="ctr"/>
                      <a:r>
                        <a:rPr lang="fr-FR" sz="1400" b="0" dirty="0" smtClean="0"/>
                        <a:t>NON </a:t>
                      </a:r>
                    </a:p>
                  </a:txBody>
                  <a:tcPr>
                    <a:lnL w="12700" cmpd="sng">
                      <a:solidFill>
                        <a:srgbClr val="0C419A"/>
                      </a:solidFill>
                    </a:lnL>
                    <a:lnR w="12700" cmpd="sng">
                      <a:solidFill>
                        <a:srgbClr val="0C419A"/>
                      </a:solidFill>
                    </a:lnR>
                    <a:lnT w="12700" cmpd="sng">
                      <a:solidFill>
                        <a:srgbClr val="0C419A"/>
                      </a:solidFill>
                    </a:lnT>
                    <a:lnB w="12700" cmpd="sng">
                      <a:solidFill>
                        <a:srgbClr val="0C419A"/>
                      </a:solidFill>
                    </a:lnB>
                    <a:lnTlToBr w="12700" cmpd="sng">
                      <a:noFill/>
                      <a:prstDash val="solid"/>
                    </a:lnTlToBr>
                    <a:lnBlToTr w="12700" cmpd="sng">
                      <a:noFill/>
                      <a:prstDash val="solid"/>
                    </a:lnBlToTr>
                    <a:solidFill>
                      <a:srgbClr val="0C419A">
                        <a:tint val="20000"/>
                      </a:srgbClr>
                    </a:solidFill>
                  </a:tcPr>
                </a:tc>
                <a:extLst>
                  <a:ext uri="{0D108BD9-81ED-4DB2-BD59-A6C34878D82A}">
                    <a16:rowId xmlns:a16="http://schemas.microsoft.com/office/drawing/2014/main" val="10002"/>
                  </a:ext>
                </a:extLst>
              </a:tr>
            </a:tbl>
          </a:graphicData>
        </a:graphic>
      </p:graphicFrame>
      <p:graphicFrame>
        <p:nvGraphicFramePr>
          <p:cNvPr id="12" name="Tableau 11"/>
          <p:cNvGraphicFramePr>
            <a:graphicFrameLocks noGrp="1"/>
          </p:cNvGraphicFramePr>
          <p:nvPr>
            <p:extLst/>
          </p:nvPr>
        </p:nvGraphicFramePr>
        <p:xfrm>
          <a:off x="498659" y="4401012"/>
          <a:ext cx="11173111" cy="1884353"/>
        </p:xfrm>
        <a:graphic>
          <a:graphicData uri="http://schemas.openxmlformats.org/drawingml/2006/table">
            <a:tbl>
              <a:tblPr firstRow="1" bandRow="1"/>
              <a:tblGrid>
                <a:gridCol w="2801208">
                  <a:extLst>
                    <a:ext uri="{9D8B030D-6E8A-4147-A177-3AD203B41FA5}">
                      <a16:colId xmlns:a16="http://schemas.microsoft.com/office/drawing/2014/main" val="20000"/>
                    </a:ext>
                  </a:extLst>
                </a:gridCol>
                <a:gridCol w="2991439">
                  <a:extLst>
                    <a:ext uri="{9D8B030D-6E8A-4147-A177-3AD203B41FA5}">
                      <a16:colId xmlns:a16="http://schemas.microsoft.com/office/drawing/2014/main" val="20001"/>
                    </a:ext>
                  </a:extLst>
                </a:gridCol>
                <a:gridCol w="2765503">
                  <a:extLst>
                    <a:ext uri="{9D8B030D-6E8A-4147-A177-3AD203B41FA5}">
                      <a16:colId xmlns:a16="http://schemas.microsoft.com/office/drawing/2014/main" val="20002"/>
                    </a:ext>
                  </a:extLst>
                </a:gridCol>
                <a:gridCol w="2614961">
                  <a:extLst>
                    <a:ext uri="{9D8B030D-6E8A-4147-A177-3AD203B41FA5}">
                      <a16:colId xmlns:a16="http://schemas.microsoft.com/office/drawing/2014/main" val="20003"/>
                    </a:ext>
                  </a:extLst>
                </a:gridCol>
              </a:tblGrid>
              <a:tr h="1884353">
                <a:tc>
                  <a:txBody>
                    <a:bodyPr/>
                    <a:lstStyle>
                      <a:lvl1pPr marL="0" algn="l" defTabSz="914400" rtl="0" eaLnBrk="1" latinLnBrk="0" hangingPunct="1">
                        <a:defRPr sz="1800" b="1" kern="1200">
                          <a:solidFill>
                            <a:schemeClr val="dk1"/>
                          </a:solidFill>
                          <a:latin typeface="Arial" panose="020B0604020202020204"/>
                        </a:defRPr>
                      </a:lvl1pPr>
                      <a:lvl2pPr marL="457200" algn="l" defTabSz="914400" rtl="0" eaLnBrk="1" latinLnBrk="0" hangingPunct="1">
                        <a:defRPr sz="1800" b="1" kern="1200">
                          <a:solidFill>
                            <a:schemeClr val="dk1"/>
                          </a:solidFill>
                          <a:latin typeface="Arial" panose="020B0604020202020204"/>
                        </a:defRPr>
                      </a:lvl2pPr>
                      <a:lvl3pPr marL="914400" algn="l" defTabSz="914400" rtl="0" eaLnBrk="1" latinLnBrk="0" hangingPunct="1">
                        <a:defRPr sz="1800" b="1" kern="1200">
                          <a:solidFill>
                            <a:schemeClr val="dk1"/>
                          </a:solidFill>
                          <a:latin typeface="Arial" panose="020B0604020202020204"/>
                        </a:defRPr>
                      </a:lvl3pPr>
                      <a:lvl4pPr marL="1371600" algn="l" defTabSz="914400" rtl="0" eaLnBrk="1" latinLnBrk="0" hangingPunct="1">
                        <a:defRPr sz="1800" b="1" kern="1200">
                          <a:solidFill>
                            <a:schemeClr val="dk1"/>
                          </a:solidFill>
                          <a:latin typeface="Arial" panose="020B0604020202020204"/>
                        </a:defRPr>
                      </a:lvl4pPr>
                      <a:lvl5pPr marL="1828800" algn="l" defTabSz="914400" rtl="0" eaLnBrk="1" latinLnBrk="0" hangingPunct="1">
                        <a:defRPr sz="1800" b="1" kern="1200">
                          <a:solidFill>
                            <a:schemeClr val="dk1"/>
                          </a:solidFill>
                          <a:latin typeface="Arial" panose="020B0604020202020204"/>
                        </a:defRPr>
                      </a:lvl5pPr>
                      <a:lvl6pPr marL="2286000" algn="l" defTabSz="914400" rtl="0" eaLnBrk="1" latinLnBrk="0" hangingPunct="1">
                        <a:defRPr sz="1800" b="1" kern="1200">
                          <a:solidFill>
                            <a:schemeClr val="dk1"/>
                          </a:solidFill>
                          <a:latin typeface="Arial" panose="020B0604020202020204"/>
                        </a:defRPr>
                      </a:lvl6pPr>
                      <a:lvl7pPr marL="2743200" algn="l" defTabSz="914400" rtl="0" eaLnBrk="1" latinLnBrk="0" hangingPunct="1">
                        <a:defRPr sz="1800" b="1" kern="1200">
                          <a:solidFill>
                            <a:schemeClr val="dk1"/>
                          </a:solidFill>
                          <a:latin typeface="Arial" panose="020B0604020202020204"/>
                        </a:defRPr>
                      </a:lvl7pPr>
                      <a:lvl8pPr marL="3200400" algn="l" defTabSz="914400" rtl="0" eaLnBrk="1" latinLnBrk="0" hangingPunct="1">
                        <a:defRPr sz="1800" b="1" kern="1200">
                          <a:solidFill>
                            <a:schemeClr val="dk1"/>
                          </a:solidFill>
                          <a:latin typeface="Arial" panose="020B0604020202020204"/>
                        </a:defRPr>
                      </a:lvl8pPr>
                      <a:lvl9pPr marL="3657600" algn="l" defTabSz="914400" rtl="0" eaLnBrk="1" latinLnBrk="0" hangingPunct="1">
                        <a:defRPr sz="1800" b="1" kern="1200">
                          <a:solidFill>
                            <a:schemeClr val="dk1"/>
                          </a:solidFill>
                          <a:latin typeface="Arial" panose="020B0604020202020204"/>
                        </a:defRPr>
                      </a:lvl9pPr>
                    </a:lstStyle>
                    <a:p>
                      <a:pPr algn="l"/>
                      <a:endParaRPr lang="fr-FR" sz="1400" b="0" dirty="0" smtClean="0"/>
                    </a:p>
                    <a:p>
                      <a:pPr algn="l"/>
                      <a:r>
                        <a:rPr lang="fr-FR" sz="1400" b="0" dirty="0" smtClean="0"/>
                        <a:t>Que devez vous faire ?</a:t>
                      </a:r>
                      <a:endParaRPr lang="fr-FR" sz="1400" b="0" dirty="0"/>
                    </a:p>
                  </a:txBody>
                  <a:tcPr>
                    <a:lnL w="12700" cmpd="sng">
                      <a:solidFill>
                        <a:srgbClr val="0C419A"/>
                      </a:solidFill>
                    </a:lnL>
                    <a:lnR w="12700" cmpd="sng">
                      <a:solidFill>
                        <a:srgbClr val="0C419A"/>
                      </a:solidFill>
                    </a:lnR>
                    <a:lnT w="12700" cmpd="sng">
                      <a:solidFill>
                        <a:srgbClr val="0C419A"/>
                      </a:solidFill>
                    </a:lnT>
                    <a:lnB w="12700" cmpd="sng">
                      <a:solidFill>
                        <a:srgbClr val="0C419A"/>
                      </a:solidFill>
                    </a:lnB>
                    <a:lnTlToBr w="12700" cmpd="sng">
                      <a:noFill/>
                      <a:prstDash val="solid"/>
                    </a:lnTlToBr>
                    <a:lnBlToTr w="12700" cmpd="sng">
                      <a:noFill/>
                      <a:prstDash val="solid"/>
                    </a:lnBlToTr>
                    <a:solidFill>
                      <a:srgbClr val="0C419A">
                        <a:tint val="20000"/>
                      </a:srgbClr>
                    </a:solidFill>
                  </a:tcPr>
                </a:tc>
                <a:tc>
                  <a:txBody>
                    <a:bodyPr/>
                    <a:lstStyle>
                      <a:lvl1pPr marL="0" algn="l" defTabSz="914400" rtl="0" eaLnBrk="1" latinLnBrk="0" hangingPunct="1">
                        <a:defRPr sz="1800" b="1" kern="1200">
                          <a:solidFill>
                            <a:schemeClr val="dk1"/>
                          </a:solidFill>
                          <a:latin typeface="Arial" panose="020B0604020202020204"/>
                        </a:defRPr>
                      </a:lvl1pPr>
                      <a:lvl2pPr marL="457200" algn="l" defTabSz="914400" rtl="0" eaLnBrk="1" latinLnBrk="0" hangingPunct="1">
                        <a:defRPr sz="1800" b="1" kern="1200">
                          <a:solidFill>
                            <a:schemeClr val="dk1"/>
                          </a:solidFill>
                          <a:latin typeface="Arial" panose="020B0604020202020204"/>
                        </a:defRPr>
                      </a:lvl2pPr>
                      <a:lvl3pPr marL="914400" algn="l" defTabSz="914400" rtl="0" eaLnBrk="1" latinLnBrk="0" hangingPunct="1">
                        <a:defRPr sz="1800" b="1" kern="1200">
                          <a:solidFill>
                            <a:schemeClr val="dk1"/>
                          </a:solidFill>
                          <a:latin typeface="Arial" panose="020B0604020202020204"/>
                        </a:defRPr>
                      </a:lvl3pPr>
                      <a:lvl4pPr marL="1371600" algn="l" defTabSz="914400" rtl="0" eaLnBrk="1" latinLnBrk="0" hangingPunct="1">
                        <a:defRPr sz="1800" b="1" kern="1200">
                          <a:solidFill>
                            <a:schemeClr val="dk1"/>
                          </a:solidFill>
                          <a:latin typeface="Arial" panose="020B0604020202020204"/>
                        </a:defRPr>
                      </a:lvl4pPr>
                      <a:lvl5pPr marL="1828800" algn="l" defTabSz="914400" rtl="0" eaLnBrk="1" latinLnBrk="0" hangingPunct="1">
                        <a:defRPr sz="1800" b="1" kern="1200">
                          <a:solidFill>
                            <a:schemeClr val="dk1"/>
                          </a:solidFill>
                          <a:latin typeface="Arial" panose="020B0604020202020204"/>
                        </a:defRPr>
                      </a:lvl5pPr>
                      <a:lvl6pPr marL="2286000" algn="l" defTabSz="914400" rtl="0" eaLnBrk="1" latinLnBrk="0" hangingPunct="1">
                        <a:defRPr sz="1800" b="1" kern="1200">
                          <a:solidFill>
                            <a:schemeClr val="dk1"/>
                          </a:solidFill>
                          <a:latin typeface="Arial" panose="020B0604020202020204"/>
                        </a:defRPr>
                      </a:lvl6pPr>
                      <a:lvl7pPr marL="2743200" algn="l" defTabSz="914400" rtl="0" eaLnBrk="1" latinLnBrk="0" hangingPunct="1">
                        <a:defRPr sz="1800" b="1" kern="1200">
                          <a:solidFill>
                            <a:schemeClr val="dk1"/>
                          </a:solidFill>
                          <a:latin typeface="Arial" panose="020B0604020202020204"/>
                        </a:defRPr>
                      </a:lvl7pPr>
                      <a:lvl8pPr marL="3200400" algn="l" defTabSz="914400" rtl="0" eaLnBrk="1" latinLnBrk="0" hangingPunct="1">
                        <a:defRPr sz="1800" b="1" kern="1200">
                          <a:solidFill>
                            <a:schemeClr val="dk1"/>
                          </a:solidFill>
                          <a:latin typeface="Arial" panose="020B0604020202020204"/>
                        </a:defRPr>
                      </a:lvl8pPr>
                      <a:lvl9pPr marL="3657600" algn="l" defTabSz="914400" rtl="0" eaLnBrk="1" latinLnBrk="0" hangingPunct="1">
                        <a:defRPr sz="1800" b="1" kern="1200">
                          <a:solidFill>
                            <a:schemeClr val="dk1"/>
                          </a:solidFill>
                          <a:latin typeface="Arial" panose="020B0604020202020204"/>
                        </a:defRPr>
                      </a:lvl9pPr>
                    </a:lstStyle>
                    <a:p>
                      <a:pPr algn="ctr"/>
                      <a:endParaRPr lang="fr-FR" sz="1400" b="0" dirty="0" smtClean="0"/>
                    </a:p>
                    <a:p>
                      <a:pPr algn="ctr"/>
                      <a:r>
                        <a:rPr lang="fr-FR" sz="1400" b="0" dirty="0" smtClean="0"/>
                        <a:t>Vous n’avez pas d’action à mener.</a:t>
                      </a:r>
                    </a:p>
                    <a:p>
                      <a:pPr algn="ctr"/>
                      <a:endParaRPr lang="fr-FR" sz="1400" b="0" dirty="0" smtClean="0"/>
                    </a:p>
                    <a:p>
                      <a:pPr algn="ctr"/>
                      <a:r>
                        <a:rPr lang="fr-FR" sz="1100" b="0" dirty="0" smtClean="0"/>
                        <a:t>Attention, des messages</a:t>
                      </a:r>
                      <a:r>
                        <a:rPr lang="fr-FR" sz="1100" b="0" baseline="0" dirty="0" smtClean="0"/>
                        <a:t> peuvent vous êtes transmis par exemple :</a:t>
                      </a:r>
                      <a:r>
                        <a:rPr lang="fr-FR" sz="1100" b="0" dirty="0" smtClean="0"/>
                        <a:t> si votre agent n’envoie pas son arrêt de travail votre compte rendu sera OK mais les</a:t>
                      </a:r>
                      <a:r>
                        <a:rPr lang="fr-FR" sz="1100" b="0" baseline="0" dirty="0" smtClean="0"/>
                        <a:t> IJ ne seront pas traitées.</a:t>
                      </a:r>
                      <a:endParaRPr lang="fr-FR" sz="1100" b="0" i="1" dirty="0"/>
                    </a:p>
                  </a:txBody>
                  <a:tcPr>
                    <a:lnL w="12700" cmpd="sng">
                      <a:solidFill>
                        <a:srgbClr val="0C419A"/>
                      </a:solidFill>
                    </a:lnL>
                    <a:lnR w="12700" cmpd="sng">
                      <a:solidFill>
                        <a:srgbClr val="0C419A"/>
                      </a:solidFill>
                    </a:lnR>
                    <a:lnT w="12700" cmpd="sng">
                      <a:solidFill>
                        <a:srgbClr val="0C419A"/>
                      </a:solidFill>
                    </a:lnT>
                    <a:lnB w="12700" cmpd="sng">
                      <a:solidFill>
                        <a:srgbClr val="0C419A"/>
                      </a:solidFill>
                    </a:lnB>
                    <a:lnTlToBr w="12700" cmpd="sng">
                      <a:noFill/>
                      <a:prstDash val="solid"/>
                    </a:lnTlToBr>
                    <a:lnBlToTr w="12700" cmpd="sng">
                      <a:noFill/>
                      <a:prstDash val="solid"/>
                    </a:lnBlToTr>
                    <a:solidFill>
                      <a:srgbClr val="0C419A">
                        <a:tint val="20000"/>
                      </a:srgbClr>
                    </a:solidFill>
                  </a:tcPr>
                </a:tc>
                <a:tc>
                  <a:txBody>
                    <a:bodyPr/>
                    <a:lstStyle>
                      <a:lvl1pPr marL="0" algn="l" defTabSz="914400" rtl="0" eaLnBrk="1" latinLnBrk="0" hangingPunct="1">
                        <a:defRPr sz="1800" b="1" kern="1200">
                          <a:solidFill>
                            <a:schemeClr val="dk1"/>
                          </a:solidFill>
                          <a:latin typeface="Arial" panose="020B0604020202020204"/>
                        </a:defRPr>
                      </a:lvl1pPr>
                      <a:lvl2pPr marL="457200" algn="l" defTabSz="914400" rtl="0" eaLnBrk="1" latinLnBrk="0" hangingPunct="1">
                        <a:defRPr sz="1800" b="1" kern="1200">
                          <a:solidFill>
                            <a:schemeClr val="dk1"/>
                          </a:solidFill>
                          <a:latin typeface="Arial" panose="020B0604020202020204"/>
                        </a:defRPr>
                      </a:lvl2pPr>
                      <a:lvl3pPr marL="914400" algn="l" defTabSz="914400" rtl="0" eaLnBrk="1" latinLnBrk="0" hangingPunct="1">
                        <a:defRPr sz="1800" b="1" kern="1200">
                          <a:solidFill>
                            <a:schemeClr val="dk1"/>
                          </a:solidFill>
                          <a:latin typeface="Arial" panose="020B0604020202020204"/>
                        </a:defRPr>
                      </a:lvl3pPr>
                      <a:lvl4pPr marL="1371600" algn="l" defTabSz="914400" rtl="0" eaLnBrk="1" latinLnBrk="0" hangingPunct="1">
                        <a:defRPr sz="1800" b="1" kern="1200">
                          <a:solidFill>
                            <a:schemeClr val="dk1"/>
                          </a:solidFill>
                          <a:latin typeface="Arial" panose="020B0604020202020204"/>
                        </a:defRPr>
                      </a:lvl4pPr>
                      <a:lvl5pPr marL="1828800" algn="l" defTabSz="914400" rtl="0" eaLnBrk="1" latinLnBrk="0" hangingPunct="1">
                        <a:defRPr sz="1800" b="1" kern="1200">
                          <a:solidFill>
                            <a:schemeClr val="dk1"/>
                          </a:solidFill>
                          <a:latin typeface="Arial" panose="020B0604020202020204"/>
                        </a:defRPr>
                      </a:lvl5pPr>
                      <a:lvl6pPr marL="2286000" algn="l" defTabSz="914400" rtl="0" eaLnBrk="1" latinLnBrk="0" hangingPunct="1">
                        <a:defRPr sz="1800" b="1" kern="1200">
                          <a:solidFill>
                            <a:schemeClr val="dk1"/>
                          </a:solidFill>
                          <a:latin typeface="Arial" panose="020B0604020202020204"/>
                        </a:defRPr>
                      </a:lvl6pPr>
                      <a:lvl7pPr marL="2743200" algn="l" defTabSz="914400" rtl="0" eaLnBrk="1" latinLnBrk="0" hangingPunct="1">
                        <a:defRPr sz="1800" b="1" kern="1200">
                          <a:solidFill>
                            <a:schemeClr val="dk1"/>
                          </a:solidFill>
                          <a:latin typeface="Arial" panose="020B0604020202020204"/>
                        </a:defRPr>
                      </a:lvl7pPr>
                      <a:lvl8pPr marL="3200400" algn="l" defTabSz="914400" rtl="0" eaLnBrk="1" latinLnBrk="0" hangingPunct="1">
                        <a:defRPr sz="1800" b="1" kern="1200">
                          <a:solidFill>
                            <a:schemeClr val="dk1"/>
                          </a:solidFill>
                          <a:latin typeface="Arial" panose="020B0604020202020204"/>
                        </a:defRPr>
                      </a:lvl8pPr>
                      <a:lvl9pPr marL="3657600" algn="l" defTabSz="914400" rtl="0" eaLnBrk="1" latinLnBrk="0" hangingPunct="1">
                        <a:defRPr sz="1800" b="1" kern="1200">
                          <a:solidFill>
                            <a:schemeClr val="dk1"/>
                          </a:solidFill>
                          <a:latin typeface="Arial" panose="020B0604020202020204"/>
                        </a:defRPr>
                      </a:lvl9pPr>
                    </a:lstStyle>
                    <a:p>
                      <a:pPr marL="0" marR="0"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fr-FR" sz="1400" b="0" dirty="0" smtClean="0"/>
                    </a:p>
                    <a:p>
                      <a:pPr marL="0" marR="0"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fr-FR" sz="1400" b="0" dirty="0" smtClean="0"/>
                        <a:t>Vous êtes informé de l’anomalie rencontrée et une action est nécessaire de votre part</a:t>
                      </a:r>
                    </a:p>
                    <a:p>
                      <a:pPr marL="0" marR="0"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fr-FR" sz="1400" b="0" dirty="0" smtClean="0"/>
                    </a:p>
                    <a:p>
                      <a:pPr marL="0" indent="0" algn="ctr">
                        <a:buFont typeface="Wingdings" panose="05000000000000000000" pitchFamily="2" charset="2"/>
                        <a:buNone/>
                      </a:pPr>
                      <a:r>
                        <a:rPr lang="fr-FR" sz="1100" b="0" dirty="0" smtClean="0"/>
                        <a:t>(Exemple</a:t>
                      </a:r>
                      <a:r>
                        <a:rPr lang="fr-FR" sz="1100" b="0" baseline="0" dirty="0" smtClean="0"/>
                        <a:t>: erreur sur la date du dernier  jour travaillé)</a:t>
                      </a:r>
                      <a:endParaRPr lang="fr-FR" sz="1100" b="0" i="1" dirty="0"/>
                    </a:p>
                  </a:txBody>
                  <a:tcPr>
                    <a:lnL w="12700" cmpd="sng">
                      <a:solidFill>
                        <a:srgbClr val="0C419A"/>
                      </a:solidFill>
                    </a:lnL>
                    <a:lnR w="12700" cmpd="sng">
                      <a:solidFill>
                        <a:srgbClr val="0C419A"/>
                      </a:solidFill>
                    </a:lnR>
                    <a:lnT w="12700" cmpd="sng">
                      <a:solidFill>
                        <a:srgbClr val="0C419A"/>
                      </a:solidFill>
                    </a:lnT>
                    <a:lnB w="12700" cmpd="sng">
                      <a:solidFill>
                        <a:srgbClr val="0C419A"/>
                      </a:solidFill>
                    </a:lnB>
                    <a:lnTlToBr w="12700" cmpd="sng">
                      <a:noFill/>
                      <a:prstDash val="solid"/>
                    </a:lnTlToBr>
                    <a:lnBlToTr w="12700" cmpd="sng">
                      <a:noFill/>
                      <a:prstDash val="solid"/>
                    </a:lnBlToTr>
                    <a:solidFill>
                      <a:srgbClr val="0C419A">
                        <a:tint val="20000"/>
                      </a:srgbClr>
                    </a:solidFill>
                  </a:tcPr>
                </a:tc>
                <a:tc>
                  <a:txBody>
                    <a:bodyPr/>
                    <a:lstStyle>
                      <a:lvl1pPr marL="0" algn="l" defTabSz="914400" rtl="0" eaLnBrk="1" latinLnBrk="0" hangingPunct="1">
                        <a:defRPr sz="1800" b="1" kern="1200">
                          <a:solidFill>
                            <a:schemeClr val="dk1"/>
                          </a:solidFill>
                          <a:latin typeface="Arial" panose="020B0604020202020204"/>
                        </a:defRPr>
                      </a:lvl1pPr>
                      <a:lvl2pPr marL="457200" algn="l" defTabSz="914400" rtl="0" eaLnBrk="1" latinLnBrk="0" hangingPunct="1">
                        <a:defRPr sz="1800" b="1" kern="1200">
                          <a:solidFill>
                            <a:schemeClr val="dk1"/>
                          </a:solidFill>
                          <a:latin typeface="Arial" panose="020B0604020202020204"/>
                        </a:defRPr>
                      </a:lvl2pPr>
                      <a:lvl3pPr marL="914400" algn="l" defTabSz="914400" rtl="0" eaLnBrk="1" latinLnBrk="0" hangingPunct="1">
                        <a:defRPr sz="1800" b="1" kern="1200">
                          <a:solidFill>
                            <a:schemeClr val="dk1"/>
                          </a:solidFill>
                          <a:latin typeface="Arial" panose="020B0604020202020204"/>
                        </a:defRPr>
                      </a:lvl3pPr>
                      <a:lvl4pPr marL="1371600" algn="l" defTabSz="914400" rtl="0" eaLnBrk="1" latinLnBrk="0" hangingPunct="1">
                        <a:defRPr sz="1800" b="1" kern="1200">
                          <a:solidFill>
                            <a:schemeClr val="dk1"/>
                          </a:solidFill>
                          <a:latin typeface="Arial" panose="020B0604020202020204"/>
                        </a:defRPr>
                      </a:lvl4pPr>
                      <a:lvl5pPr marL="1828800" algn="l" defTabSz="914400" rtl="0" eaLnBrk="1" latinLnBrk="0" hangingPunct="1">
                        <a:defRPr sz="1800" b="1" kern="1200">
                          <a:solidFill>
                            <a:schemeClr val="dk1"/>
                          </a:solidFill>
                          <a:latin typeface="Arial" panose="020B0604020202020204"/>
                        </a:defRPr>
                      </a:lvl5pPr>
                      <a:lvl6pPr marL="2286000" algn="l" defTabSz="914400" rtl="0" eaLnBrk="1" latinLnBrk="0" hangingPunct="1">
                        <a:defRPr sz="1800" b="1" kern="1200">
                          <a:solidFill>
                            <a:schemeClr val="dk1"/>
                          </a:solidFill>
                          <a:latin typeface="Arial" panose="020B0604020202020204"/>
                        </a:defRPr>
                      </a:lvl6pPr>
                      <a:lvl7pPr marL="2743200" algn="l" defTabSz="914400" rtl="0" eaLnBrk="1" latinLnBrk="0" hangingPunct="1">
                        <a:defRPr sz="1800" b="1" kern="1200">
                          <a:solidFill>
                            <a:schemeClr val="dk1"/>
                          </a:solidFill>
                          <a:latin typeface="Arial" panose="020B0604020202020204"/>
                        </a:defRPr>
                      </a:lvl7pPr>
                      <a:lvl8pPr marL="3200400" algn="l" defTabSz="914400" rtl="0" eaLnBrk="1" latinLnBrk="0" hangingPunct="1">
                        <a:defRPr sz="1800" b="1" kern="1200">
                          <a:solidFill>
                            <a:schemeClr val="dk1"/>
                          </a:solidFill>
                          <a:latin typeface="Arial" panose="020B0604020202020204"/>
                        </a:defRPr>
                      </a:lvl8pPr>
                      <a:lvl9pPr marL="3657600" algn="l" defTabSz="914400" rtl="0" eaLnBrk="1" latinLnBrk="0" hangingPunct="1">
                        <a:defRPr sz="1800" b="1" kern="1200">
                          <a:solidFill>
                            <a:schemeClr val="dk1"/>
                          </a:solidFill>
                          <a:latin typeface="Arial" panose="020B0604020202020204"/>
                        </a:defRPr>
                      </a:lvl9pPr>
                    </a:lstStyle>
                    <a:p>
                      <a:pPr marL="0" marR="0"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fr-FR" sz="1400" b="0" dirty="0" smtClean="0"/>
                    </a:p>
                    <a:p>
                      <a:pPr marL="0" marR="0"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fr-FR" sz="1400" b="0" dirty="0" smtClean="0"/>
                        <a:t>Un message vous informe de l’anomalie rencontrée et une action est nécessaire de votre part (souvent problème de paramétrage).</a:t>
                      </a:r>
                    </a:p>
                    <a:p>
                      <a:pPr marL="0" marR="0"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fr-FR" sz="1100" b="0" dirty="0" smtClean="0"/>
                    </a:p>
                    <a:p>
                      <a:pPr marL="0" marR="0"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fr-FR" sz="1100" b="0" dirty="0" smtClean="0"/>
                        <a:t>(Exemple : DSN mensuelle N-1 manquante) </a:t>
                      </a:r>
                      <a:endParaRPr lang="fr-FR" sz="1100" b="0" i="1" dirty="0" smtClean="0"/>
                    </a:p>
                  </a:txBody>
                  <a:tcPr>
                    <a:lnL w="12700" cmpd="sng">
                      <a:solidFill>
                        <a:srgbClr val="0C419A"/>
                      </a:solidFill>
                    </a:lnL>
                    <a:lnR w="12700" cmpd="sng">
                      <a:solidFill>
                        <a:srgbClr val="0C419A"/>
                      </a:solidFill>
                    </a:lnR>
                    <a:lnT w="12700" cmpd="sng">
                      <a:solidFill>
                        <a:srgbClr val="0C419A"/>
                      </a:solidFill>
                    </a:lnT>
                    <a:lnB w="12700" cmpd="sng">
                      <a:solidFill>
                        <a:srgbClr val="0C419A"/>
                      </a:solidFill>
                    </a:lnB>
                    <a:lnTlToBr w="12700" cmpd="sng">
                      <a:noFill/>
                      <a:prstDash val="solid"/>
                    </a:lnTlToBr>
                    <a:lnBlToTr w="12700" cmpd="sng">
                      <a:noFill/>
                      <a:prstDash val="solid"/>
                    </a:lnBlToTr>
                    <a:solidFill>
                      <a:srgbClr val="0C419A">
                        <a:tint val="20000"/>
                      </a:srgbClr>
                    </a:solidFill>
                  </a:tcPr>
                </a:tc>
                <a:extLst>
                  <a:ext uri="{0D108BD9-81ED-4DB2-BD59-A6C34878D82A}">
                    <a16:rowId xmlns:a16="http://schemas.microsoft.com/office/drawing/2014/main" val="10003"/>
                  </a:ext>
                </a:extLst>
              </a:tr>
            </a:tbl>
          </a:graphicData>
        </a:graphic>
      </p:graphicFrame>
      <p:graphicFrame>
        <p:nvGraphicFramePr>
          <p:cNvPr id="13" name="Tableau 12"/>
          <p:cNvGraphicFramePr>
            <a:graphicFrameLocks noGrp="1"/>
          </p:cNvGraphicFramePr>
          <p:nvPr>
            <p:extLst/>
          </p:nvPr>
        </p:nvGraphicFramePr>
        <p:xfrm>
          <a:off x="521549" y="1698830"/>
          <a:ext cx="11173111" cy="365760"/>
        </p:xfrm>
        <a:graphic>
          <a:graphicData uri="http://schemas.openxmlformats.org/drawingml/2006/table">
            <a:tbl>
              <a:tblPr firstRow="1" bandRow="1"/>
              <a:tblGrid>
                <a:gridCol w="2801208">
                  <a:extLst>
                    <a:ext uri="{9D8B030D-6E8A-4147-A177-3AD203B41FA5}">
                      <a16:colId xmlns:a16="http://schemas.microsoft.com/office/drawing/2014/main" val="3379656273"/>
                    </a:ext>
                  </a:extLst>
                </a:gridCol>
                <a:gridCol w="2991439">
                  <a:extLst>
                    <a:ext uri="{9D8B030D-6E8A-4147-A177-3AD203B41FA5}">
                      <a16:colId xmlns:a16="http://schemas.microsoft.com/office/drawing/2014/main" val="2062517882"/>
                    </a:ext>
                  </a:extLst>
                </a:gridCol>
                <a:gridCol w="2765503">
                  <a:extLst>
                    <a:ext uri="{9D8B030D-6E8A-4147-A177-3AD203B41FA5}">
                      <a16:colId xmlns:a16="http://schemas.microsoft.com/office/drawing/2014/main" val="390699730"/>
                    </a:ext>
                  </a:extLst>
                </a:gridCol>
                <a:gridCol w="2614961">
                  <a:extLst>
                    <a:ext uri="{9D8B030D-6E8A-4147-A177-3AD203B41FA5}">
                      <a16:colId xmlns:a16="http://schemas.microsoft.com/office/drawing/2014/main" val="3077070888"/>
                    </a:ext>
                  </a:extLst>
                </a:gridCol>
              </a:tblGrid>
              <a:tr h="318482">
                <a:tc>
                  <a:txBody>
                    <a:bodyPr/>
                    <a:lstStyle>
                      <a:lvl1pPr marL="0" algn="l" defTabSz="914400" rtl="0" eaLnBrk="1" latinLnBrk="0" hangingPunct="1">
                        <a:defRPr sz="1800" b="1" kern="1200">
                          <a:solidFill>
                            <a:schemeClr val="bg1"/>
                          </a:solidFill>
                          <a:latin typeface="Arial" panose="020B0604020202020204"/>
                        </a:defRPr>
                      </a:lvl1pPr>
                      <a:lvl2pPr marL="457200" algn="l" defTabSz="914400" rtl="0" eaLnBrk="1" latinLnBrk="0" hangingPunct="1">
                        <a:defRPr sz="1800" b="1" kern="1200">
                          <a:solidFill>
                            <a:schemeClr val="bg1"/>
                          </a:solidFill>
                          <a:latin typeface="Arial" panose="020B0604020202020204"/>
                        </a:defRPr>
                      </a:lvl2pPr>
                      <a:lvl3pPr marL="914400" algn="l" defTabSz="914400" rtl="0" eaLnBrk="1" latinLnBrk="0" hangingPunct="1">
                        <a:defRPr sz="1800" b="1" kern="1200">
                          <a:solidFill>
                            <a:schemeClr val="bg1"/>
                          </a:solidFill>
                          <a:latin typeface="Arial" panose="020B0604020202020204"/>
                        </a:defRPr>
                      </a:lvl3pPr>
                      <a:lvl4pPr marL="1371600" algn="l" defTabSz="914400" rtl="0" eaLnBrk="1" latinLnBrk="0" hangingPunct="1">
                        <a:defRPr sz="1800" b="1" kern="1200">
                          <a:solidFill>
                            <a:schemeClr val="bg1"/>
                          </a:solidFill>
                          <a:latin typeface="Arial" panose="020B0604020202020204"/>
                        </a:defRPr>
                      </a:lvl4pPr>
                      <a:lvl5pPr marL="1828800" algn="l" defTabSz="914400" rtl="0" eaLnBrk="1" latinLnBrk="0" hangingPunct="1">
                        <a:defRPr sz="1800" b="1" kern="1200">
                          <a:solidFill>
                            <a:schemeClr val="bg1"/>
                          </a:solidFill>
                          <a:latin typeface="Arial" panose="020B0604020202020204"/>
                        </a:defRPr>
                      </a:lvl5pPr>
                      <a:lvl6pPr marL="2286000" algn="l" defTabSz="914400" rtl="0" eaLnBrk="1" latinLnBrk="0" hangingPunct="1">
                        <a:defRPr sz="1800" b="1" kern="1200">
                          <a:solidFill>
                            <a:schemeClr val="bg1"/>
                          </a:solidFill>
                          <a:latin typeface="Arial" panose="020B0604020202020204"/>
                        </a:defRPr>
                      </a:lvl6pPr>
                      <a:lvl7pPr marL="2743200" algn="l" defTabSz="914400" rtl="0" eaLnBrk="1" latinLnBrk="0" hangingPunct="1">
                        <a:defRPr sz="1800" b="1" kern="1200">
                          <a:solidFill>
                            <a:schemeClr val="bg1"/>
                          </a:solidFill>
                          <a:latin typeface="Arial" panose="020B0604020202020204"/>
                        </a:defRPr>
                      </a:lvl7pPr>
                      <a:lvl8pPr marL="3200400" algn="l" defTabSz="914400" rtl="0" eaLnBrk="1" latinLnBrk="0" hangingPunct="1">
                        <a:defRPr sz="1800" b="1" kern="1200">
                          <a:solidFill>
                            <a:schemeClr val="bg1"/>
                          </a:solidFill>
                          <a:latin typeface="Arial" panose="020B0604020202020204"/>
                        </a:defRPr>
                      </a:lvl8pPr>
                      <a:lvl9pPr marL="3657600" algn="l" defTabSz="914400" rtl="0" eaLnBrk="1" latinLnBrk="0" hangingPunct="1">
                        <a:defRPr sz="1800" b="1" kern="1200">
                          <a:solidFill>
                            <a:schemeClr val="bg1"/>
                          </a:solidFill>
                          <a:latin typeface="Arial" panose="020B0604020202020204"/>
                        </a:defRPr>
                      </a:lvl9pPr>
                    </a:lstStyle>
                    <a:p>
                      <a:pPr algn="ctr"/>
                      <a:r>
                        <a:rPr lang="fr-FR" dirty="0" smtClean="0"/>
                        <a:t>Bilans</a:t>
                      </a:r>
                      <a:endParaRPr lang="fr-FR" dirty="0"/>
                    </a:p>
                  </a:txBody>
                  <a:tcPr>
                    <a:lnL w="6350" cap="flat" cmpd="sng" algn="ctr">
                      <a:solidFill>
                        <a:srgbClr val="0C419A"/>
                      </a:solidFill>
                      <a:prstDash val="solid"/>
                      <a:miter lim="800000"/>
                    </a:lnL>
                    <a:lnR>
                      <a:noFill/>
                    </a:lnR>
                    <a:lnT w="6350" cap="flat" cmpd="sng" algn="ctr">
                      <a:solidFill>
                        <a:srgbClr val="0C419A"/>
                      </a:solidFill>
                      <a:prstDash val="solid"/>
                      <a:miter lim="800000"/>
                    </a:lnT>
                    <a:lnB w="6350" cap="flat" cmpd="sng" algn="ctr">
                      <a:solidFill>
                        <a:srgbClr val="0C419A"/>
                      </a:solidFill>
                      <a:prstDash val="solid"/>
                      <a:miter lim="800000"/>
                    </a:lnB>
                    <a:lnTlToBr w="12700" cmpd="sng">
                      <a:noFill/>
                      <a:prstDash val="solid"/>
                    </a:lnTlToBr>
                    <a:lnBlToTr w="12700" cmpd="sng">
                      <a:noFill/>
                      <a:prstDash val="solid"/>
                    </a:lnBlToTr>
                    <a:solidFill>
                      <a:srgbClr val="0C419A"/>
                    </a:solidFill>
                  </a:tcPr>
                </a:tc>
                <a:tc>
                  <a:txBody>
                    <a:bodyPr/>
                    <a:lstStyle>
                      <a:lvl1pPr marL="0" algn="l" defTabSz="914400" rtl="0" eaLnBrk="1" latinLnBrk="0" hangingPunct="1">
                        <a:defRPr sz="1800" b="1" kern="1200">
                          <a:solidFill>
                            <a:schemeClr val="bg1"/>
                          </a:solidFill>
                          <a:latin typeface="Arial" panose="020B0604020202020204"/>
                        </a:defRPr>
                      </a:lvl1pPr>
                      <a:lvl2pPr marL="457200" algn="l" defTabSz="914400" rtl="0" eaLnBrk="1" latinLnBrk="0" hangingPunct="1">
                        <a:defRPr sz="1800" b="1" kern="1200">
                          <a:solidFill>
                            <a:schemeClr val="bg1"/>
                          </a:solidFill>
                          <a:latin typeface="Arial" panose="020B0604020202020204"/>
                        </a:defRPr>
                      </a:lvl2pPr>
                      <a:lvl3pPr marL="914400" algn="l" defTabSz="914400" rtl="0" eaLnBrk="1" latinLnBrk="0" hangingPunct="1">
                        <a:defRPr sz="1800" b="1" kern="1200">
                          <a:solidFill>
                            <a:schemeClr val="bg1"/>
                          </a:solidFill>
                          <a:latin typeface="Arial" panose="020B0604020202020204"/>
                        </a:defRPr>
                      </a:lvl3pPr>
                      <a:lvl4pPr marL="1371600" algn="l" defTabSz="914400" rtl="0" eaLnBrk="1" latinLnBrk="0" hangingPunct="1">
                        <a:defRPr sz="1800" b="1" kern="1200">
                          <a:solidFill>
                            <a:schemeClr val="bg1"/>
                          </a:solidFill>
                          <a:latin typeface="Arial" panose="020B0604020202020204"/>
                        </a:defRPr>
                      </a:lvl4pPr>
                      <a:lvl5pPr marL="1828800" algn="l" defTabSz="914400" rtl="0" eaLnBrk="1" latinLnBrk="0" hangingPunct="1">
                        <a:defRPr sz="1800" b="1" kern="1200">
                          <a:solidFill>
                            <a:schemeClr val="bg1"/>
                          </a:solidFill>
                          <a:latin typeface="Arial" panose="020B0604020202020204"/>
                        </a:defRPr>
                      </a:lvl5pPr>
                      <a:lvl6pPr marL="2286000" algn="l" defTabSz="914400" rtl="0" eaLnBrk="1" latinLnBrk="0" hangingPunct="1">
                        <a:defRPr sz="1800" b="1" kern="1200">
                          <a:solidFill>
                            <a:schemeClr val="bg1"/>
                          </a:solidFill>
                          <a:latin typeface="Arial" panose="020B0604020202020204"/>
                        </a:defRPr>
                      </a:lvl6pPr>
                      <a:lvl7pPr marL="2743200" algn="l" defTabSz="914400" rtl="0" eaLnBrk="1" latinLnBrk="0" hangingPunct="1">
                        <a:defRPr sz="1800" b="1" kern="1200">
                          <a:solidFill>
                            <a:schemeClr val="bg1"/>
                          </a:solidFill>
                          <a:latin typeface="Arial" panose="020B0604020202020204"/>
                        </a:defRPr>
                      </a:lvl7pPr>
                      <a:lvl8pPr marL="3200400" algn="l" defTabSz="914400" rtl="0" eaLnBrk="1" latinLnBrk="0" hangingPunct="1">
                        <a:defRPr sz="1800" b="1" kern="1200">
                          <a:solidFill>
                            <a:schemeClr val="bg1"/>
                          </a:solidFill>
                          <a:latin typeface="Arial" panose="020B0604020202020204"/>
                        </a:defRPr>
                      </a:lvl8pPr>
                      <a:lvl9pPr marL="3657600" algn="l" defTabSz="914400" rtl="0" eaLnBrk="1" latinLnBrk="0" hangingPunct="1">
                        <a:defRPr sz="1800" b="1" kern="1200">
                          <a:solidFill>
                            <a:schemeClr val="bg1"/>
                          </a:solidFill>
                          <a:latin typeface="Arial" panose="020B0604020202020204"/>
                        </a:defRPr>
                      </a:lvl9pPr>
                    </a:lstStyle>
                    <a:p>
                      <a:pPr algn="ctr"/>
                      <a:r>
                        <a:rPr lang="fr-FR" dirty="0" smtClean="0">
                          <a:solidFill>
                            <a:schemeClr val="accent6">
                              <a:lumMod val="75000"/>
                            </a:schemeClr>
                          </a:solidFill>
                        </a:rPr>
                        <a:t>OK</a:t>
                      </a:r>
                      <a:endParaRPr lang="fr-FR" dirty="0">
                        <a:solidFill>
                          <a:schemeClr val="accent6">
                            <a:lumMod val="75000"/>
                          </a:schemeClr>
                        </a:solidFill>
                      </a:endParaRPr>
                    </a:p>
                  </a:txBody>
                  <a:tcPr>
                    <a:lnL>
                      <a:noFill/>
                    </a:lnL>
                    <a:lnR>
                      <a:noFill/>
                    </a:lnR>
                    <a:lnT w="6350" cap="flat" cmpd="sng" algn="ctr">
                      <a:solidFill>
                        <a:srgbClr val="0C419A"/>
                      </a:solidFill>
                      <a:prstDash val="solid"/>
                      <a:miter lim="800000"/>
                    </a:lnT>
                    <a:lnB w="6350" cap="flat" cmpd="sng" algn="ctr">
                      <a:solidFill>
                        <a:srgbClr val="0C419A"/>
                      </a:solidFill>
                      <a:prstDash val="solid"/>
                      <a:miter lim="800000"/>
                    </a:lnB>
                    <a:lnTlToBr w="12700" cmpd="sng">
                      <a:noFill/>
                      <a:prstDash val="solid"/>
                    </a:lnTlToBr>
                    <a:lnBlToTr w="12700" cmpd="sng">
                      <a:noFill/>
                      <a:prstDash val="solid"/>
                    </a:lnBlToTr>
                    <a:solidFill>
                      <a:srgbClr val="0C419A"/>
                    </a:solidFill>
                  </a:tcPr>
                </a:tc>
                <a:tc>
                  <a:txBody>
                    <a:bodyPr/>
                    <a:lstStyle>
                      <a:lvl1pPr marL="0" algn="l" defTabSz="914400" rtl="0" eaLnBrk="1" latinLnBrk="0" hangingPunct="1">
                        <a:defRPr sz="1800" b="1" kern="1200">
                          <a:solidFill>
                            <a:schemeClr val="bg1"/>
                          </a:solidFill>
                          <a:latin typeface="Arial" panose="020B0604020202020204"/>
                        </a:defRPr>
                      </a:lvl1pPr>
                      <a:lvl2pPr marL="457200" algn="l" defTabSz="914400" rtl="0" eaLnBrk="1" latinLnBrk="0" hangingPunct="1">
                        <a:defRPr sz="1800" b="1" kern="1200">
                          <a:solidFill>
                            <a:schemeClr val="bg1"/>
                          </a:solidFill>
                          <a:latin typeface="Arial" panose="020B0604020202020204"/>
                        </a:defRPr>
                      </a:lvl2pPr>
                      <a:lvl3pPr marL="914400" algn="l" defTabSz="914400" rtl="0" eaLnBrk="1" latinLnBrk="0" hangingPunct="1">
                        <a:defRPr sz="1800" b="1" kern="1200">
                          <a:solidFill>
                            <a:schemeClr val="bg1"/>
                          </a:solidFill>
                          <a:latin typeface="Arial" panose="020B0604020202020204"/>
                        </a:defRPr>
                      </a:lvl3pPr>
                      <a:lvl4pPr marL="1371600" algn="l" defTabSz="914400" rtl="0" eaLnBrk="1" latinLnBrk="0" hangingPunct="1">
                        <a:defRPr sz="1800" b="1" kern="1200">
                          <a:solidFill>
                            <a:schemeClr val="bg1"/>
                          </a:solidFill>
                          <a:latin typeface="Arial" panose="020B0604020202020204"/>
                        </a:defRPr>
                      </a:lvl4pPr>
                      <a:lvl5pPr marL="1828800" algn="l" defTabSz="914400" rtl="0" eaLnBrk="1" latinLnBrk="0" hangingPunct="1">
                        <a:defRPr sz="1800" b="1" kern="1200">
                          <a:solidFill>
                            <a:schemeClr val="bg1"/>
                          </a:solidFill>
                          <a:latin typeface="Arial" panose="020B0604020202020204"/>
                        </a:defRPr>
                      </a:lvl5pPr>
                      <a:lvl6pPr marL="2286000" algn="l" defTabSz="914400" rtl="0" eaLnBrk="1" latinLnBrk="0" hangingPunct="1">
                        <a:defRPr sz="1800" b="1" kern="1200">
                          <a:solidFill>
                            <a:schemeClr val="bg1"/>
                          </a:solidFill>
                          <a:latin typeface="Arial" panose="020B0604020202020204"/>
                        </a:defRPr>
                      </a:lvl6pPr>
                      <a:lvl7pPr marL="2743200" algn="l" defTabSz="914400" rtl="0" eaLnBrk="1" latinLnBrk="0" hangingPunct="1">
                        <a:defRPr sz="1800" b="1" kern="1200">
                          <a:solidFill>
                            <a:schemeClr val="bg1"/>
                          </a:solidFill>
                          <a:latin typeface="Arial" panose="020B0604020202020204"/>
                        </a:defRPr>
                      </a:lvl7pPr>
                      <a:lvl8pPr marL="3200400" algn="l" defTabSz="914400" rtl="0" eaLnBrk="1" latinLnBrk="0" hangingPunct="1">
                        <a:defRPr sz="1800" b="1" kern="1200">
                          <a:solidFill>
                            <a:schemeClr val="bg1"/>
                          </a:solidFill>
                          <a:latin typeface="Arial" panose="020B0604020202020204"/>
                        </a:defRPr>
                      </a:lvl8pPr>
                      <a:lvl9pPr marL="3657600" algn="l" defTabSz="914400" rtl="0" eaLnBrk="1" latinLnBrk="0" hangingPunct="1">
                        <a:defRPr sz="1800" b="1" kern="1200">
                          <a:solidFill>
                            <a:schemeClr val="bg1"/>
                          </a:solidFill>
                          <a:latin typeface="Arial" panose="020B0604020202020204"/>
                        </a:defRPr>
                      </a:lvl9pPr>
                    </a:lstStyle>
                    <a:p>
                      <a:pPr algn="ctr"/>
                      <a:r>
                        <a:rPr lang="fr-FR" dirty="0" smtClean="0">
                          <a:solidFill>
                            <a:schemeClr val="accent2"/>
                          </a:solidFill>
                        </a:rPr>
                        <a:t>KO</a:t>
                      </a:r>
                      <a:endParaRPr lang="fr-FR" dirty="0">
                        <a:solidFill>
                          <a:schemeClr val="accent2"/>
                        </a:solidFill>
                      </a:endParaRPr>
                    </a:p>
                  </a:txBody>
                  <a:tcPr>
                    <a:lnL>
                      <a:noFill/>
                    </a:lnL>
                    <a:lnR>
                      <a:noFill/>
                    </a:lnR>
                    <a:lnT w="6350" cap="flat" cmpd="sng" algn="ctr">
                      <a:solidFill>
                        <a:srgbClr val="0C419A"/>
                      </a:solidFill>
                      <a:prstDash val="solid"/>
                      <a:miter lim="800000"/>
                    </a:lnT>
                    <a:lnB w="6350" cap="flat" cmpd="sng" algn="ctr">
                      <a:solidFill>
                        <a:srgbClr val="0C419A"/>
                      </a:solidFill>
                      <a:prstDash val="solid"/>
                      <a:miter lim="800000"/>
                    </a:lnB>
                    <a:lnTlToBr w="12700" cmpd="sng">
                      <a:noFill/>
                      <a:prstDash val="solid"/>
                    </a:lnTlToBr>
                    <a:lnBlToTr w="12700" cmpd="sng">
                      <a:noFill/>
                      <a:prstDash val="solid"/>
                    </a:lnBlToTr>
                    <a:solidFill>
                      <a:srgbClr val="0C419A"/>
                    </a:solidFill>
                  </a:tcPr>
                </a:tc>
                <a:tc>
                  <a:txBody>
                    <a:bodyPr/>
                    <a:lstStyle>
                      <a:lvl1pPr marL="0" algn="l" defTabSz="914400" rtl="0" eaLnBrk="1" latinLnBrk="0" hangingPunct="1">
                        <a:defRPr sz="1800" b="1" kern="1200">
                          <a:solidFill>
                            <a:schemeClr val="bg1"/>
                          </a:solidFill>
                          <a:latin typeface="Arial" panose="020B0604020202020204"/>
                        </a:defRPr>
                      </a:lvl1pPr>
                      <a:lvl2pPr marL="457200" algn="l" defTabSz="914400" rtl="0" eaLnBrk="1" latinLnBrk="0" hangingPunct="1">
                        <a:defRPr sz="1800" b="1" kern="1200">
                          <a:solidFill>
                            <a:schemeClr val="bg1"/>
                          </a:solidFill>
                          <a:latin typeface="Arial" panose="020B0604020202020204"/>
                        </a:defRPr>
                      </a:lvl2pPr>
                      <a:lvl3pPr marL="914400" algn="l" defTabSz="914400" rtl="0" eaLnBrk="1" latinLnBrk="0" hangingPunct="1">
                        <a:defRPr sz="1800" b="1" kern="1200">
                          <a:solidFill>
                            <a:schemeClr val="bg1"/>
                          </a:solidFill>
                          <a:latin typeface="Arial" panose="020B0604020202020204"/>
                        </a:defRPr>
                      </a:lvl3pPr>
                      <a:lvl4pPr marL="1371600" algn="l" defTabSz="914400" rtl="0" eaLnBrk="1" latinLnBrk="0" hangingPunct="1">
                        <a:defRPr sz="1800" b="1" kern="1200">
                          <a:solidFill>
                            <a:schemeClr val="bg1"/>
                          </a:solidFill>
                          <a:latin typeface="Arial" panose="020B0604020202020204"/>
                        </a:defRPr>
                      </a:lvl4pPr>
                      <a:lvl5pPr marL="1828800" algn="l" defTabSz="914400" rtl="0" eaLnBrk="1" latinLnBrk="0" hangingPunct="1">
                        <a:defRPr sz="1800" b="1" kern="1200">
                          <a:solidFill>
                            <a:schemeClr val="bg1"/>
                          </a:solidFill>
                          <a:latin typeface="Arial" panose="020B0604020202020204"/>
                        </a:defRPr>
                      </a:lvl5pPr>
                      <a:lvl6pPr marL="2286000" algn="l" defTabSz="914400" rtl="0" eaLnBrk="1" latinLnBrk="0" hangingPunct="1">
                        <a:defRPr sz="1800" b="1" kern="1200">
                          <a:solidFill>
                            <a:schemeClr val="bg1"/>
                          </a:solidFill>
                          <a:latin typeface="Arial" panose="020B0604020202020204"/>
                        </a:defRPr>
                      </a:lvl6pPr>
                      <a:lvl7pPr marL="2743200" algn="l" defTabSz="914400" rtl="0" eaLnBrk="1" latinLnBrk="0" hangingPunct="1">
                        <a:defRPr sz="1800" b="1" kern="1200">
                          <a:solidFill>
                            <a:schemeClr val="bg1"/>
                          </a:solidFill>
                          <a:latin typeface="Arial" panose="020B0604020202020204"/>
                        </a:defRPr>
                      </a:lvl7pPr>
                      <a:lvl8pPr marL="3200400" algn="l" defTabSz="914400" rtl="0" eaLnBrk="1" latinLnBrk="0" hangingPunct="1">
                        <a:defRPr sz="1800" b="1" kern="1200">
                          <a:solidFill>
                            <a:schemeClr val="bg1"/>
                          </a:solidFill>
                          <a:latin typeface="Arial" panose="020B0604020202020204"/>
                        </a:defRPr>
                      </a:lvl8pPr>
                      <a:lvl9pPr marL="3657600" algn="l" defTabSz="914400" rtl="0" eaLnBrk="1" latinLnBrk="0" hangingPunct="1">
                        <a:defRPr sz="1800" b="1" kern="1200">
                          <a:solidFill>
                            <a:schemeClr val="bg1"/>
                          </a:solidFill>
                          <a:latin typeface="Arial" panose="020B0604020202020204"/>
                        </a:defRPr>
                      </a:lvl9pPr>
                    </a:lstStyle>
                    <a:p>
                      <a:pPr algn="ctr"/>
                      <a:r>
                        <a:rPr lang="fr-FR" dirty="0" smtClean="0">
                          <a:solidFill>
                            <a:srgbClr val="FF0000"/>
                          </a:solidFill>
                        </a:rPr>
                        <a:t>ANO</a:t>
                      </a:r>
                      <a:endParaRPr lang="fr-FR" dirty="0">
                        <a:solidFill>
                          <a:srgbClr val="FF0000"/>
                        </a:solidFill>
                      </a:endParaRPr>
                    </a:p>
                  </a:txBody>
                  <a:tcPr>
                    <a:lnL>
                      <a:noFill/>
                    </a:lnL>
                    <a:lnR w="6350" cap="flat" cmpd="sng" algn="ctr">
                      <a:solidFill>
                        <a:srgbClr val="0C419A"/>
                      </a:solidFill>
                      <a:prstDash val="solid"/>
                      <a:miter lim="800000"/>
                    </a:lnR>
                    <a:lnT w="6350" cap="flat" cmpd="sng" algn="ctr">
                      <a:solidFill>
                        <a:srgbClr val="0C419A"/>
                      </a:solidFill>
                      <a:prstDash val="solid"/>
                      <a:miter lim="800000"/>
                    </a:lnT>
                    <a:lnB w="6350" cap="flat" cmpd="sng" algn="ctr">
                      <a:solidFill>
                        <a:srgbClr val="0C419A"/>
                      </a:solidFill>
                      <a:prstDash val="solid"/>
                      <a:miter lim="800000"/>
                    </a:lnB>
                    <a:lnTlToBr w="12700" cmpd="sng">
                      <a:noFill/>
                      <a:prstDash val="solid"/>
                    </a:lnTlToBr>
                    <a:lnBlToTr w="12700" cmpd="sng">
                      <a:noFill/>
                      <a:prstDash val="solid"/>
                    </a:lnBlToTr>
                    <a:solidFill>
                      <a:srgbClr val="0C419A"/>
                    </a:solidFill>
                  </a:tcPr>
                </a:tc>
                <a:extLst>
                  <a:ext uri="{0D108BD9-81ED-4DB2-BD59-A6C34878D82A}">
                    <a16:rowId xmlns:a16="http://schemas.microsoft.com/office/drawing/2014/main" val="295523968"/>
                  </a:ext>
                </a:extLst>
              </a:tr>
            </a:tbl>
          </a:graphicData>
        </a:graphic>
      </p:graphicFrame>
    </p:spTree>
    <p:extLst>
      <p:ext uri="{BB962C8B-B14F-4D97-AF65-F5344CB8AC3E}">
        <p14:creationId xmlns:p14="http://schemas.microsoft.com/office/powerpoint/2010/main" val="1104782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2D47251-1229-E604-5607-246B1F70F9B6}"/>
              </a:ext>
            </a:extLst>
          </p:cNvPr>
          <p:cNvSpPr>
            <a:spLocks noGrp="1"/>
          </p:cNvSpPr>
          <p:nvPr>
            <p:ph type="title"/>
          </p:nvPr>
        </p:nvSpPr>
        <p:spPr>
          <a:xfrm>
            <a:off x="2971800" y="2872220"/>
            <a:ext cx="8810625" cy="1728355"/>
          </a:xfrm>
        </p:spPr>
        <p:txBody>
          <a:bodyPr>
            <a:normAutofit fontScale="90000"/>
          </a:bodyPr>
          <a:lstStyle/>
          <a:p>
            <a:r>
              <a:rPr lang="fr-FR" dirty="0">
                <a:ea typeface="Calibri"/>
                <a:cs typeface="Calibri"/>
              </a:rPr>
              <a:t>C’est quoi le signalement arrêt  de travail en DSN ?</a:t>
            </a:r>
          </a:p>
        </p:txBody>
      </p:sp>
    </p:spTree>
    <p:extLst>
      <p:ext uri="{BB962C8B-B14F-4D97-AF65-F5344CB8AC3E}">
        <p14:creationId xmlns:p14="http://schemas.microsoft.com/office/powerpoint/2010/main" val="244899665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8477F06-3F11-455D-B446-C7FB17A5E7E1}"/>
              </a:ext>
            </a:extLst>
          </p:cNvPr>
          <p:cNvSpPr>
            <a:spLocks noGrp="1"/>
          </p:cNvSpPr>
          <p:nvPr>
            <p:ph type="title"/>
          </p:nvPr>
        </p:nvSpPr>
        <p:spPr>
          <a:xfrm>
            <a:off x="4581525" y="680871"/>
            <a:ext cx="8267358" cy="515319"/>
          </a:xfrm>
        </p:spPr>
        <p:txBody>
          <a:bodyPr>
            <a:normAutofit fontScale="90000"/>
          </a:bodyPr>
          <a:lstStyle/>
          <a:p>
            <a:r>
              <a:rPr lang="fr-FR" dirty="0" smtClean="0"/>
              <a:t>Le suivi du signalement </a:t>
            </a:r>
            <a:br>
              <a:rPr lang="fr-FR" dirty="0" smtClean="0"/>
            </a:br>
            <a:r>
              <a:rPr lang="fr-FR" dirty="0" smtClean="0"/>
              <a:t>Le tableau de bord DSN</a:t>
            </a:r>
            <a:endParaRPr lang="fr-FR" dirty="0">
              <a:latin typeface="Montserrat Classic"/>
            </a:endParaRPr>
          </a:p>
        </p:txBody>
      </p:sp>
      <p:sp>
        <p:nvSpPr>
          <p:cNvPr id="5" name="Espace réservé du numéro de diapositive 4">
            <a:extLst>
              <a:ext uri="{FF2B5EF4-FFF2-40B4-BE49-F238E27FC236}">
                <a16:creationId xmlns:a16="http://schemas.microsoft.com/office/drawing/2014/main" id="{2613AC20-ADAC-4CF5-98EA-D06C1E6FE739}"/>
              </a:ext>
            </a:extLst>
          </p:cNvPr>
          <p:cNvSpPr>
            <a:spLocks noGrp="1"/>
          </p:cNvSpPr>
          <p:nvPr>
            <p:ph type="sldNum" sz="quarter" idx="12"/>
          </p:nvPr>
        </p:nvSpPr>
        <p:spPr/>
        <p:txBody>
          <a:bodyPr/>
          <a:lstStyle/>
          <a:p>
            <a:fld id="{A26E8B59-5CF2-4813-AAE7-227B98FBFEF3}" type="slidenum">
              <a:rPr lang="fr-FR" smtClean="0">
                <a:latin typeface="Montserrat Classic"/>
              </a:rPr>
              <a:t>40</a:t>
            </a:fld>
            <a:endParaRPr lang="fr-FR">
              <a:latin typeface="Montserrat Classic"/>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57475" y="4657517"/>
            <a:ext cx="6029326" cy="1690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Ellipse 5"/>
          <p:cNvSpPr/>
          <p:nvPr/>
        </p:nvSpPr>
        <p:spPr>
          <a:xfrm>
            <a:off x="2708603" y="4657517"/>
            <a:ext cx="1143000" cy="33704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pic>
        <p:nvPicPr>
          <p:cNvPr id="7"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33674" y="1400551"/>
            <a:ext cx="5683406" cy="16873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Ellipse 7"/>
          <p:cNvSpPr/>
          <p:nvPr/>
        </p:nvSpPr>
        <p:spPr>
          <a:xfrm>
            <a:off x="2678495" y="1431023"/>
            <a:ext cx="1143000" cy="337040"/>
          </a:xfrm>
          <a:prstGeom prst="ellipse">
            <a:avLst/>
          </a:prstGeom>
          <a:no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pic>
        <p:nvPicPr>
          <p:cNvPr id="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33674" y="3153154"/>
            <a:ext cx="7353300" cy="1446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Ellipse 9"/>
          <p:cNvSpPr/>
          <p:nvPr/>
        </p:nvSpPr>
        <p:spPr>
          <a:xfrm>
            <a:off x="2678495" y="3160882"/>
            <a:ext cx="1143000" cy="337040"/>
          </a:xfrm>
          <a:prstGeom prst="ellipse">
            <a:avLst/>
          </a:prstGeom>
          <a:no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1" name="ZoneTexte 10"/>
          <p:cNvSpPr txBox="1"/>
          <p:nvPr/>
        </p:nvSpPr>
        <p:spPr>
          <a:xfrm>
            <a:off x="1463450" y="1431023"/>
            <a:ext cx="115929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chemeClr val="accent6"/>
                </a:solidFill>
                <a:effectLst/>
                <a:uLnTx/>
                <a:uFillTx/>
                <a:latin typeface="Arial" panose="020B0604020202020204"/>
                <a:ea typeface="+mn-ea"/>
                <a:cs typeface="+mn-cs"/>
              </a:rPr>
              <a:t>Bilan: </a:t>
            </a:r>
            <a:r>
              <a:rPr kumimoji="0" lang="fr-FR" sz="1800" b="0" i="0" u="none" strike="noStrike" kern="1200" cap="none" spc="0" normalizeH="0" baseline="0" noProof="0" dirty="0" smtClean="0">
                <a:ln>
                  <a:noFill/>
                </a:ln>
                <a:solidFill>
                  <a:schemeClr val="accent6"/>
                </a:solidFill>
                <a:effectLst/>
                <a:uLnTx/>
                <a:uFillTx/>
                <a:latin typeface="Arial" panose="020B0604020202020204"/>
                <a:ea typeface="+mn-ea"/>
                <a:cs typeface="+mn-cs"/>
              </a:rPr>
              <a:t>OK</a:t>
            </a:r>
            <a:endParaRPr kumimoji="0" lang="fr-FR" sz="1800" b="0" i="0" u="none" strike="noStrike" kern="1200" cap="none" spc="0" normalizeH="0" baseline="0" noProof="0" dirty="0">
              <a:ln>
                <a:noFill/>
              </a:ln>
              <a:solidFill>
                <a:schemeClr val="accent6"/>
              </a:solidFill>
              <a:effectLst/>
              <a:uLnTx/>
              <a:uFillTx/>
              <a:latin typeface="Arial" panose="020B0604020202020204"/>
              <a:ea typeface="+mn-ea"/>
              <a:cs typeface="+mn-cs"/>
            </a:endParaRPr>
          </a:p>
        </p:txBody>
      </p:sp>
      <p:sp>
        <p:nvSpPr>
          <p:cNvPr id="12" name="ZoneTexte 11"/>
          <p:cNvSpPr txBox="1"/>
          <p:nvPr/>
        </p:nvSpPr>
        <p:spPr>
          <a:xfrm>
            <a:off x="1463450" y="3149731"/>
            <a:ext cx="115929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chemeClr val="accent2"/>
                </a:solidFill>
                <a:effectLst/>
                <a:uLnTx/>
                <a:uFillTx/>
                <a:latin typeface="Arial" panose="020B0604020202020204"/>
                <a:ea typeface="+mn-ea"/>
                <a:cs typeface="+mn-cs"/>
              </a:rPr>
              <a:t>Bilan: </a:t>
            </a:r>
            <a:r>
              <a:rPr kumimoji="0" lang="fr-FR" sz="1800" b="0" i="0" u="none" strike="noStrike" kern="1200" cap="none" spc="0" normalizeH="0" baseline="0" noProof="0" dirty="0" smtClean="0">
                <a:ln>
                  <a:noFill/>
                </a:ln>
                <a:solidFill>
                  <a:schemeClr val="accent2"/>
                </a:solidFill>
                <a:effectLst/>
                <a:uLnTx/>
                <a:uFillTx/>
                <a:latin typeface="Arial" panose="020B0604020202020204"/>
                <a:ea typeface="+mn-ea"/>
                <a:cs typeface="+mn-cs"/>
              </a:rPr>
              <a:t>KO</a:t>
            </a:r>
            <a:endParaRPr kumimoji="0" lang="fr-FR" sz="1800" b="0" i="0" u="none" strike="noStrike" kern="1200" cap="none" spc="0" normalizeH="0" baseline="0" noProof="0" dirty="0">
              <a:ln>
                <a:noFill/>
              </a:ln>
              <a:solidFill>
                <a:schemeClr val="accent2"/>
              </a:solidFill>
              <a:effectLst/>
              <a:uLnTx/>
              <a:uFillTx/>
              <a:latin typeface="Arial" panose="020B0604020202020204"/>
              <a:ea typeface="+mn-ea"/>
              <a:cs typeface="+mn-cs"/>
            </a:endParaRPr>
          </a:p>
        </p:txBody>
      </p:sp>
      <p:sp>
        <p:nvSpPr>
          <p:cNvPr id="13" name="ZoneTexte 12"/>
          <p:cNvSpPr txBox="1"/>
          <p:nvPr/>
        </p:nvSpPr>
        <p:spPr>
          <a:xfrm>
            <a:off x="1309497" y="4657517"/>
            <a:ext cx="131324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FF0000"/>
                </a:solidFill>
                <a:effectLst/>
                <a:uLnTx/>
                <a:uFillTx/>
                <a:latin typeface="Arial" panose="020B0604020202020204"/>
                <a:ea typeface="+mn-ea"/>
                <a:cs typeface="+mn-cs"/>
              </a:rPr>
              <a:t>Bilan</a:t>
            </a:r>
            <a:r>
              <a:rPr kumimoji="0" lang="fr-FR" sz="1800" b="0" i="0" u="none" strike="noStrike" kern="1200" cap="none" spc="0" normalizeH="0" baseline="0" noProof="0" dirty="0">
                <a:ln>
                  <a:noFill/>
                </a:ln>
                <a:solidFill>
                  <a:srgbClr val="E11A81">
                    <a:lumMod val="75000"/>
                  </a:srgbClr>
                </a:solidFill>
                <a:effectLst/>
                <a:uLnTx/>
                <a:uFillTx/>
                <a:latin typeface="Arial" panose="020B0604020202020204"/>
                <a:ea typeface="+mn-ea"/>
                <a:cs typeface="+mn-cs"/>
              </a:rPr>
              <a:t>: </a:t>
            </a:r>
            <a:r>
              <a:rPr kumimoji="0" lang="fr-FR" sz="1800" b="0" i="0" u="none" strike="noStrike" kern="1200" cap="none" spc="0" normalizeH="0" baseline="0" noProof="0" dirty="0" smtClean="0">
                <a:ln>
                  <a:noFill/>
                </a:ln>
                <a:solidFill>
                  <a:srgbClr val="FF0000"/>
                </a:solidFill>
                <a:effectLst/>
                <a:uLnTx/>
                <a:uFillTx/>
                <a:latin typeface="Arial" panose="020B0604020202020204"/>
                <a:ea typeface="+mn-ea"/>
                <a:cs typeface="+mn-cs"/>
              </a:rPr>
              <a:t>ANO</a:t>
            </a:r>
            <a:endParaRPr kumimoji="0" lang="fr-FR" sz="1800" b="0" i="0" u="none" strike="noStrike" kern="1200" cap="none" spc="0" normalizeH="0" baseline="0" noProof="0" dirty="0">
              <a:ln>
                <a:noFill/>
              </a:ln>
              <a:solidFill>
                <a:srgbClr val="FF0000"/>
              </a:solidFill>
              <a:effectLst/>
              <a:uLnTx/>
              <a:uFillTx/>
              <a:latin typeface="Arial" panose="020B0604020202020204"/>
              <a:ea typeface="+mn-ea"/>
              <a:cs typeface="+mn-cs"/>
            </a:endParaRPr>
          </a:p>
        </p:txBody>
      </p:sp>
      <p:sp>
        <p:nvSpPr>
          <p:cNvPr id="14" name="Rectangle 13"/>
          <p:cNvSpPr/>
          <p:nvPr/>
        </p:nvSpPr>
        <p:spPr>
          <a:xfrm>
            <a:off x="1463450" y="1414877"/>
            <a:ext cx="1159292" cy="369332"/>
          </a:xfrm>
          <a:prstGeom prst="rect">
            <a:avLst/>
          </a:prstGeom>
          <a:no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5" name="Rectangle 14"/>
          <p:cNvSpPr/>
          <p:nvPr/>
        </p:nvSpPr>
        <p:spPr>
          <a:xfrm>
            <a:off x="1410731" y="3140872"/>
            <a:ext cx="1159292" cy="377060"/>
          </a:xfrm>
          <a:prstGeom prst="rect">
            <a:avLst/>
          </a:prstGeom>
          <a:no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6" name="Rectangle 15"/>
          <p:cNvSpPr/>
          <p:nvPr/>
        </p:nvSpPr>
        <p:spPr>
          <a:xfrm>
            <a:off x="1306130" y="4649453"/>
            <a:ext cx="1313245" cy="3693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7" name="Rectangle 16"/>
          <p:cNvSpPr/>
          <p:nvPr/>
        </p:nvSpPr>
        <p:spPr>
          <a:xfrm>
            <a:off x="2733674" y="1400551"/>
            <a:ext cx="7353300" cy="168739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8" name="Rectangle 17"/>
          <p:cNvSpPr/>
          <p:nvPr/>
        </p:nvSpPr>
        <p:spPr>
          <a:xfrm>
            <a:off x="2733674" y="3160882"/>
            <a:ext cx="7353300" cy="143909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9" name="Rectangle 18"/>
          <p:cNvSpPr/>
          <p:nvPr/>
        </p:nvSpPr>
        <p:spPr>
          <a:xfrm>
            <a:off x="2733674" y="4657517"/>
            <a:ext cx="7353300" cy="169009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381330211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8477F06-3F11-455D-B446-C7FB17A5E7E1}"/>
              </a:ext>
            </a:extLst>
          </p:cNvPr>
          <p:cNvSpPr>
            <a:spLocks noGrp="1"/>
          </p:cNvSpPr>
          <p:nvPr>
            <p:ph type="title"/>
          </p:nvPr>
        </p:nvSpPr>
        <p:spPr>
          <a:xfrm>
            <a:off x="4581525" y="680871"/>
            <a:ext cx="8267358" cy="515319"/>
          </a:xfrm>
        </p:spPr>
        <p:txBody>
          <a:bodyPr>
            <a:normAutofit fontScale="90000"/>
          </a:bodyPr>
          <a:lstStyle/>
          <a:p>
            <a:r>
              <a:rPr lang="fr-FR" dirty="0" smtClean="0"/>
              <a:t>Le suivi du signalement </a:t>
            </a:r>
            <a:br>
              <a:rPr lang="fr-FR" dirty="0" smtClean="0"/>
            </a:br>
            <a:r>
              <a:rPr lang="fr-FR" dirty="0" smtClean="0"/>
              <a:t>Le tableau de bord DSN</a:t>
            </a:r>
            <a:endParaRPr lang="fr-FR" dirty="0">
              <a:latin typeface="Montserrat Classic"/>
            </a:endParaRPr>
          </a:p>
        </p:txBody>
      </p:sp>
      <p:sp>
        <p:nvSpPr>
          <p:cNvPr id="5" name="Espace réservé du numéro de diapositive 4">
            <a:extLst>
              <a:ext uri="{FF2B5EF4-FFF2-40B4-BE49-F238E27FC236}">
                <a16:creationId xmlns:a16="http://schemas.microsoft.com/office/drawing/2014/main" id="{2613AC20-ADAC-4CF5-98EA-D06C1E6FE739}"/>
              </a:ext>
            </a:extLst>
          </p:cNvPr>
          <p:cNvSpPr>
            <a:spLocks noGrp="1"/>
          </p:cNvSpPr>
          <p:nvPr>
            <p:ph type="sldNum" sz="quarter" idx="12"/>
          </p:nvPr>
        </p:nvSpPr>
        <p:spPr/>
        <p:txBody>
          <a:bodyPr/>
          <a:lstStyle/>
          <a:p>
            <a:fld id="{A26E8B59-5CF2-4813-AAE7-227B98FBFEF3}" type="slidenum">
              <a:rPr lang="fr-FR" smtClean="0">
                <a:latin typeface="Montserrat Classic"/>
              </a:rPr>
              <a:t>41</a:t>
            </a:fld>
            <a:endParaRPr lang="fr-FR">
              <a:latin typeface="Montserrat Classic"/>
            </a:endParaRPr>
          </a:p>
        </p:txBody>
      </p:sp>
      <p:sp>
        <p:nvSpPr>
          <p:cNvPr id="20" name="Espace réservé du texte 1"/>
          <p:cNvSpPr txBox="1">
            <a:spLocks/>
          </p:cNvSpPr>
          <p:nvPr/>
        </p:nvSpPr>
        <p:spPr>
          <a:xfrm>
            <a:off x="529992" y="1536011"/>
            <a:ext cx="10421565" cy="3766660"/>
          </a:xfrm>
          <a:prstGeom prst="rect">
            <a:avLst/>
          </a:prstGeom>
        </p:spPr>
        <p:txBody>
          <a:bodyPr vert="horz" lIns="91440" tIns="45720" rIns="91440" bIns="45720" rtlCol="0">
            <a:noAutofit/>
          </a:bodyPr>
          <a:lstStyle>
            <a:lvl1pPr marL="0" indent="0" algn="l" defTabSz="914400" rtl="0" eaLnBrk="1" latinLnBrk="0" hangingPunct="1">
              <a:lnSpc>
                <a:spcPct val="110000"/>
              </a:lnSpc>
              <a:spcBef>
                <a:spcPts val="0"/>
              </a:spcBef>
              <a:spcAft>
                <a:spcPts val="1700"/>
              </a:spcAft>
              <a:buClr>
                <a:schemeClr val="tx2"/>
              </a:buClr>
              <a:buFont typeface="Symbol" panose="05050102010706020507" pitchFamily="18" charset="2"/>
              <a:buNone/>
              <a:defRPr sz="2200" b="0" kern="1200">
                <a:solidFill>
                  <a:schemeClr val="tx2"/>
                </a:solidFill>
                <a:latin typeface="+mn-lt"/>
                <a:ea typeface="+mn-ea"/>
                <a:cs typeface="+mn-cs"/>
              </a:defRPr>
            </a:lvl1pPr>
            <a:lvl2pPr marL="0" indent="144000" algn="l" defTabSz="914400" rtl="0" eaLnBrk="1" latinLnBrk="0" hangingPunct="1">
              <a:lnSpc>
                <a:spcPct val="110000"/>
              </a:lnSpc>
              <a:spcBef>
                <a:spcPts val="0"/>
              </a:spcBef>
              <a:spcAft>
                <a:spcPts val="800"/>
              </a:spcAft>
              <a:buClr>
                <a:schemeClr val="tx2"/>
              </a:buClr>
              <a:buFont typeface="Symbol" panose="05050102010706020507" pitchFamily="18" charset="2"/>
              <a:buChar char=""/>
              <a:defRPr sz="1600" b="1" kern="1200">
                <a:solidFill>
                  <a:schemeClr val="tx1"/>
                </a:solidFill>
                <a:latin typeface="+mn-lt"/>
                <a:ea typeface="+mn-ea"/>
                <a:cs typeface="+mn-cs"/>
              </a:defRPr>
            </a:lvl2pPr>
            <a:lvl3pPr marL="0" indent="0" algn="l" defTabSz="914400" rtl="0" eaLnBrk="1" latinLnBrk="0" hangingPunct="1">
              <a:lnSpc>
                <a:spcPct val="110000"/>
              </a:lnSpc>
              <a:spcBef>
                <a:spcPts val="0"/>
              </a:spcBef>
              <a:spcAft>
                <a:spcPts val="600"/>
              </a:spcAft>
              <a:buFont typeface="Arial" panose="020B0604020202020204" pitchFamily="34" charset="0"/>
              <a:buNone/>
              <a:defRPr sz="1600" b="0" kern="1200">
                <a:solidFill>
                  <a:schemeClr val="tx1"/>
                </a:solidFill>
                <a:latin typeface="+mn-lt"/>
                <a:ea typeface="+mn-ea"/>
                <a:cs typeface="+mn-cs"/>
              </a:defRPr>
            </a:lvl3pPr>
            <a:lvl4pPr marL="0" indent="0" algn="l" defTabSz="914400" rtl="0" eaLnBrk="1" latinLnBrk="0" hangingPunct="1">
              <a:lnSpc>
                <a:spcPct val="110000"/>
              </a:lnSpc>
              <a:spcBef>
                <a:spcPts val="0"/>
              </a:spcBef>
              <a:spcAft>
                <a:spcPts val="0"/>
              </a:spcAft>
              <a:buFont typeface="Arial" panose="020B0604020202020204" pitchFamily="34" charset="0"/>
              <a:buNone/>
              <a:defRPr sz="1400" b="1" kern="1200">
                <a:solidFill>
                  <a:schemeClr val="tx1"/>
                </a:solidFill>
                <a:latin typeface="+mn-lt"/>
                <a:ea typeface="+mn-ea"/>
                <a:cs typeface="+mn-cs"/>
              </a:defRPr>
            </a:lvl4pPr>
            <a:lvl5pPr marL="0" indent="0" algn="l" defTabSz="914400" rtl="0" eaLnBrk="1" latinLnBrk="0" hangingPunct="1">
              <a:lnSpc>
                <a:spcPct val="110000"/>
              </a:lnSpc>
              <a:spcBef>
                <a:spcPts val="0"/>
              </a:spcBef>
              <a:spcAft>
                <a:spcPts val="0"/>
              </a:spcAft>
              <a:buFont typeface="Arial" panose="020B0604020202020204" pitchFamily="34" charset="0"/>
              <a:buNone/>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0"/>
              </a:spcBef>
              <a:spcAft>
                <a:spcPts val="1700"/>
              </a:spcAft>
              <a:buClr>
                <a:srgbClr val="007FAD"/>
              </a:buClr>
              <a:buSzTx/>
              <a:buFont typeface="Symbol" panose="05050102010706020507" pitchFamily="18" charset="2"/>
              <a:buNone/>
              <a:tabLst/>
              <a:defRPr/>
            </a:pPr>
            <a:r>
              <a:rPr kumimoji="0" lang="fr-FR" sz="1800" b="0" i="0" u="sng" strike="noStrike" kern="1200" cap="none" spc="0" normalizeH="0" baseline="0" noProof="0" smtClean="0">
                <a:ln>
                  <a:noFill/>
                </a:ln>
                <a:solidFill>
                  <a:srgbClr val="002060"/>
                </a:solidFill>
                <a:effectLst/>
                <a:uLnTx/>
                <a:uFillTx/>
                <a:latin typeface="Arial" panose="020B0604020202020204"/>
                <a:ea typeface="+mn-ea"/>
                <a:cs typeface="+mn-cs"/>
              </a:rPr>
              <a:t>Si vous réceptionnez un bilan KO ou ANO, vous devez</a:t>
            </a:r>
            <a:r>
              <a:rPr kumimoji="0" lang="fr-FR" sz="1800" b="0" i="0" u="none" strike="noStrike" kern="1200" cap="none" spc="0" normalizeH="0" baseline="0" noProof="0" smtClean="0">
                <a:ln>
                  <a:noFill/>
                </a:ln>
                <a:solidFill>
                  <a:srgbClr val="002060"/>
                </a:solidFill>
                <a:effectLst/>
                <a:uLnTx/>
                <a:uFillTx/>
                <a:latin typeface="Arial" panose="020B0604020202020204"/>
                <a:ea typeface="+mn-ea"/>
                <a:cs typeface="+mn-cs"/>
              </a:rPr>
              <a:t>:</a:t>
            </a:r>
          </a:p>
          <a:p>
            <a:pPr marL="0" marR="0" lvl="0" indent="0" algn="l" defTabSz="914400" rtl="0" eaLnBrk="1" fontAlgn="auto" latinLnBrk="0" hangingPunct="1">
              <a:lnSpc>
                <a:spcPct val="110000"/>
              </a:lnSpc>
              <a:spcBef>
                <a:spcPts val="0"/>
              </a:spcBef>
              <a:spcAft>
                <a:spcPts val="1700"/>
              </a:spcAft>
              <a:buClr>
                <a:srgbClr val="007FAD"/>
              </a:buClr>
              <a:buSzTx/>
              <a:buFont typeface="Symbol" panose="05050102010706020507" pitchFamily="18" charset="2"/>
              <a:buNone/>
              <a:tabLst/>
              <a:defRPr/>
            </a:pPr>
            <a:endParaRPr kumimoji="0" lang="fr-FR" sz="2400" b="0" i="0" u="none" strike="noStrike" kern="1200" cap="none" spc="0" normalizeH="0" baseline="0" noProof="0" dirty="0">
              <a:ln>
                <a:noFill/>
              </a:ln>
              <a:solidFill>
                <a:srgbClr val="002060"/>
              </a:solidFill>
              <a:effectLst/>
              <a:uLnTx/>
              <a:uFillTx/>
              <a:latin typeface="Arial" panose="020B0604020202020204"/>
              <a:ea typeface="+mn-ea"/>
              <a:cs typeface="+mn-cs"/>
            </a:endParaRPr>
          </a:p>
        </p:txBody>
      </p:sp>
      <p:graphicFrame>
        <p:nvGraphicFramePr>
          <p:cNvPr id="21" name="Tableau 20"/>
          <p:cNvGraphicFramePr>
            <a:graphicFrameLocks noGrp="1"/>
          </p:cNvGraphicFramePr>
          <p:nvPr>
            <p:extLst/>
          </p:nvPr>
        </p:nvGraphicFramePr>
        <p:xfrm>
          <a:off x="1336849" y="2364226"/>
          <a:ext cx="4664139" cy="2938445"/>
        </p:xfrm>
        <a:graphic>
          <a:graphicData uri="http://schemas.openxmlformats.org/drawingml/2006/table">
            <a:tbl>
              <a:tblPr firstRow="1" bandRow="1"/>
              <a:tblGrid>
                <a:gridCol w="4664139">
                  <a:extLst>
                    <a:ext uri="{9D8B030D-6E8A-4147-A177-3AD203B41FA5}">
                      <a16:colId xmlns:a16="http://schemas.microsoft.com/office/drawing/2014/main" val="3528167560"/>
                    </a:ext>
                  </a:extLst>
                </a:gridCol>
              </a:tblGrid>
              <a:tr h="361657">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pPr algn="ctr"/>
                      <a:r>
                        <a:rPr lang="fr-FR" dirty="0" smtClean="0">
                          <a:solidFill>
                            <a:schemeClr val="accent2"/>
                          </a:solidFill>
                        </a:rPr>
                        <a:t>KO</a:t>
                      </a:r>
                      <a:endParaRPr lang="fr-FR" dirty="0">
                        <a:solidFill>
                          <a:schemeClr val="accent2"/>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C419A"/>
                    </a:solidFill>
                  </a:tcPr>
                </a:tc>
                <a:extLst>
                  <a:ext uri="{0D108BD9-81ED-4DB2-BD59-A6C34878D82A}">
                    <a16:rowId xmlns:a16="http://schemas.microsoft.com/office/drawing/2014/main" val="13026830"/>
                  </a:ext>
                </a:extLst>
              </a:tr>
              <a:tr h="389801">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a:r>
                        <a:rPr lang="fr-FR" sz="1200" dirty="0" smtClean="0"/>
                        <a:t>Saisir une attestation rectificative</a:t>
                      </a:r>
                      <a:endParaRPr lang="fr-FR" sz="1200" b="1"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C419A">
                        <a:tint val="40000"/>
                      </a:srgbClr>
                    </a:solidFill>
                  </a:tcPr>
                </a:tc>
                <a:extLst>
                  <a:ext uri="{0D108BD9-81ED-4DB2-BD59-A6C34878D82A}">
                    <a16:rowId xmlns:a16="http://schemas.microsoft.com/office/drawing/2014/main" val="2975381048"/>
                  </a:ext>
                </a:extLst>
              </a:tr>
              <a:tr h="1013482">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200" dirty="0" smtClean="0"/>
                        <a:t>Si l’anomalie porte sur le risque (maladie,</a:t>
                      </a:r>
                      <a:r>
                        <a:rPr lang="fr-FR" sz="1200" baseline="0" dirty="0" smtClean="0"/>
                        <a:t> maternité, paternité, accident du travail…)</a:t>
                      </a:r>
                      <a:r>
                        <a:rPr lang="fr-FR" sz="1200" dirty="0" smtClean="0"/>
                        <a:t>, DJT, subrogation : </a:t>
                      </a:r>
                    </a:p>
                    <a:p>
                      <a:pPr marL="0" marR="0" indent="0" algn="ctr" defTabSz="914400" rtl="0" eaLnBrk="1" fontAlgn="auto" latinLnBrk="0" hangingPunct="1">
                        <a:lnSpc>
                          <a:spcPct val="100000"/>
                        </a:lnSpc>
                        <a:spcBef>
                          <a:spcPts val="0"/>
                        </a:spcBef>
                        <a:spcAft>
                          <a:spcPts val="0"/>
                        </a:spcAft>
                        <a:buClrTx/>
                        <a:buSzTx/>
                        <a:buFontTx/>
                        <a:buNone/>
                        <a:tabLst/>
                        <a:defRPr/>
                      </a:pPr>
                      <a:r>
                        <a:rPr lang="fr-FR" sz="1200" dirty="0" smtClean="0"/>
                        <a:t>  </a:t>
                      </a:r>
                    </a:p>
                    <a:p>
                      <a:pPr algn="ctr"/>
                      <a:r>
                        <a:rPr lang="fr-FR" sz="1200" dirty="0" smtClean="0"/>
                        <a:t>Vous devez saisir un nouveau signalement arrêt de travail DSN « annule et remplace »</a:t>
                      </a:r>
                      <a:endParaRPr lang="fr-FR" sz="1200" b="1"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C419A">
                        <a:tint val="20000"/>
                      </a:srgbClr>
                    </a:solidFill>
                  </a:tcPr>
                </a:tc>
                <a:extLst>
                  <a:ext uri="{0D108BD9-81ED-4DB2-BD59-A6C34878D82A}">
                    <a16:rowId xmlns:a16="http://schemas.microsoft.com/office/drawing/2014/main" val="3171332845"/>
                  </a:ext>
                </a:extLst>
              </a:tr>
              <a:tr h="1169402">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indent="0" algn="ctr" defTabSz="914400" rtl="0" eaLnBrk="1" fontAlgn="auto" latinLnBrk="0" hangingPunct="1">
                        <a:lnSpc>
                          <a:spcPct val="100000"/>
                        </a:lnSpc>
                        <a:spcBef>
                          <a:spcPts val="0"/>
                        </a:spcBef>
                        <a:spcAft>
                          <a:spcPts val="0"/>
                        </a:spcAft>
                        <a:buClrTx/>
                        <a:buSzTx/>
                        <a:buFontTx/>
                        <a:buNone/>
                        <a:tabLst/>
                        <a:defRPr/>
                      </a:pPr>
                      <a:endParaRPr lang="fr-FR" sz="120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fr-FR" sz="1200" dirty="0" smtClean="0"/>
                        <a:t>Si l’anomalie porte sur les salaires, primes, (éléments de la DSN mensuelle) vous devez saisir une attestation de salaire rectificative </a:t>
                      </a:r>
                      <a:r>
                        <a:rPr lang="fr-FR" sz="1200" u="sng" dirty="0" smtClean="0"/>
                        <a:t>sur Net Entreprises</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C419A">
                        <a:tint val="40000"/>
                      </a:srgbClr>
                    </a:solidFill>
                  </a:tcPr>
                </a:tc>
                <a:extLst>
                  <a:ext uri="{0D108BD9-81ED-4DB2-BD59-A6C34878D82A}">
                    <a16:rowId xmlns:a16="http://schemas.microsoft.com/office/drawing/2014/main" val="2405092248"/>
                  </a:ext>
                </a:extLst>
              </a:tr>
            </a:tbl>
          </a:graphicData>
        </a:graphic>
      </p:graphicFrame>
      <p:graphicFrame>
        <p:nvGraphicFramePr>
          <p:cNvPr id="22" name="Tableau 21"/>
          <p:cNvGraphicFramePr>
            <a:graphicFrameLocks noGrp="1"/>
          </p:cNvGraphicFramePr>
          <p:nvPr>
            <p:extLst/>
          </p:nvPr>
        </p:nvGraphicFramePr>
        <p:xfrm>
          <a:off x="6144203" y="2364226"/>
          <a:ext cx="4664139" cy="2938445"/>
        </p:xfrm>
        <a:graphic>
          <a:graphicData uri="http://schemas.openxmlformats.org/drawingml/2006/table">
            <a:tbl>
              <a:tblPr firstRow="1" bandRow="1"/>
              <a:tblGrid>
                <a:gridCol w="4664139">
                  <a:extLst>
                    <a:ext uri="{9D8B030D-6E8A-4147-A177-3AD203B41FA5}">
                      <a16:colId xmlns:a16="http://schemas.microsoft.com/office/drawing/2014/main" val="3014430162"/>
                    </a:ext>
                  </a:extLst>
                </a:gridCol>
              </a:tblGrid>
              <a:tr h="361657">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pPr algn="ctr"/>
                      <a:r>
                        <a:rPr lang="fr-FR" dirty="0" smtClean="0">
                          <a:solidFill>
                            <a:srgbClr val="FF0000"/>
                          </a:solidFill>
                        </a:rPr>
                        <a:t>ANO</a:t>
                      </a:r>
                      <a:endParaRPr lang="fr-FR" dirty="0">
                        <a:solidFill>
                          <a:srgbClr val="FF0000"/>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C419A"/>
                    </a:solidFill>
                  </a:tcPr>
                </a:tc>
                <a:extLst>
                  <a:ext uri="{0D108BD9-81ED-4DB2-BD59-A6C34878D82A}">
                    <a16:rowId xmlns:a16="http://schemas.microsoft.com/office/drawing/2014/main" val="3653768641"/>
                  </a:ext>
                </a:extLst>
              </a:tr>
              <a:tr h="389801">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a:r>
                        <a:rPr lang="fr-FR" sz="1200" dirty="0" smtClean="0"/>
                        <a:t>Saisir une nouvelle attestation de salaire</a:t>
                      </a:r>
                      <a:endParaRPr lang="fr-FR" sz="1200" b="1"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C419A">
                        <a:tint val="40000"/>
                      </a:srgbClr>
                    </a:solidFill>
                  </a:tcPr>
                </a:tc>
                <a:extLst>
                  <a:ext uri="{0D108BD9-81ED-4DB2-BD59-A6C34878D82A}">
                    <a16:rowId xmlns:a16="http://schemas.microsoft.com/office/drawing/2014/main" val="3069579984"/>
                  </a:ext>
                </a:extLst>
              </a:tr>
              <a:tr h="1013482">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a:endParaRPr lang="fr-FR" sz="1200" dirty="0" smtClean="0"/>
                    </a:p>
                    <a:p>
                      <a:pPr algn="ctr"/>
                      <a:r>
                        <a:rPr lang="fr-FR" sz="1200" dirty="0" smtClean="0"/>
                        <a:t>Le plus souvent c’est un problème de paramétrage, vous devez saisir une nouvelle attestation de salaire sur Net Entreprises.</a:t>
                      </a:r>
                      <a:endParaRPr lang="fr-FR" sz="1200" b="1"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C419A">
                        <a:tint val="20000"/>
                      </a:srgbClr>
                    </a:solidFill>
                  </a:tcPr>
                </a:tc>
                <a:extLst>
                  <a:ext uri="{0D108BD9-81ED-4DB2-BD59-A6C34878D82A}">
                    <a16:rowId xmlns:a16="http://schemas.microsoft.com/office/drawing/2014/main" val="111815841"/>
                  </a:ext>
                </a:extLst>
              </a:tr>
              <a:tr h="1169402">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a:endParaRPr lang="fr-FR" sz="1200" dirty="0" smtClean="0"/>
                    </a:p>
                    <a:p>
                      <a:pPr algn="ctr"/>
                      <a:r>
                        <a:rPr lang="fr-FR" sz="1200" dirty="0" smtClean="0"/>
                        <a:t>Et revoir avec votre éditeur de logiciel de paie le paramétrage DSN</a:t>
                      </a:r>
                      <a:endParaRPr lang="fr-FR" sz="12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C419A">
                        <a:tint val="40000"/>
                      </a:srgbClr>
                    </a:solidFill>
                  </a:tcPr>
                </a:tc>
                <a:extLst>
                  <a:ext uri="{0D108BD9-81ED-4DB2-BD59-A6C34878D82A}">
                    <a16:rowId xmlns:a16="http://schemas.microsoft.com/office/drawing/2014/main" val="2543062193"/>
                  </a:ext>
                </a:extLst>
              </a:tr>
            </a:tbl>
          </a:graphicData>
        </a:graphic>
      </p:graphicFrame>
    </p:spTree>
    <p:extLst>
      <p:ext uri="{BB962C8B-B14F-4D97-AF65-F5344CB8AC3E}">
        <p14:creationId xmlns:p14="http://schemas.microsoft.com/office/powerpoint/2010/main" val="151780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fade">
                                      <p:cBhvr>
                                        <p:cTn id="14" dur="1000"/>
                                        <p:tgtEl>
                                          <p:spTgt spid="22"/>
                                        </p:tgtEl>
                                      </p:cBhvr>
                                    </p:animEffect>
                                    <p:anim calcmode="lin" valueType="num">
                                      <p:cBhvr>
                                        <p:cTn id="15" dur="1000" fill="hold"/>
                                        <p:tgtEl>
                                          <p:spTgt spid="22"/>
                                        </p:tgtEl>
                                        <p:attrNameLst>
                                          <p:attrName>ppt_x</p:attrName>
                                        </p:attrNameLst>
                                      </p:cBhvr>
                                      <p:tavLst>
                                        <p:tav tm="0">
                                          <p:val>
                                            <p:strVal val="#ppt_x"/>
                                          </p:val>
                                        </p:tav>
                                        <p:tav tm="100000">
                                          <p:val>
                                            <p:strVal val="#ppt_x"/>
                                          </p:val>
                                        </p:tav>
                                      </p:tavLst>
                                    </p:anim>
                                    <p:anim calcmode="lin" valueType="num">
                                      <p:cBhvr>
                                        <p:cTn id="16"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8477F06-3F11-455D-B446-C7FB17A5E7E1}"/>
              </a:ext>
            </a:extLst>
          </p:cNvPr>
          <p:cNvSpPr>
            <a:spLocks noGrp="1"/>
          </p:cNvSpPr>
          <p:nvPr>
            <p:ph type="title"/>
          </p:nvPr>
        </p:nvSpPr>
        <p:spPr>
          <a:xfrm>
            <a:off x="4581525" y="680871"/>
            <a:ext cx="8267358" cy="515319"/>
          </a:xfrm>
        </p:spPr>
        <p:txBody>
          <a:bodyPr>
            <a:normAutofit fontScale="90000"/>
          </a:bodyPr>
          <a:lstStyle/>
          <a:p>
            <a:r>
              <a:rPr lang="fr-FR" dirty="0" smtClean="0"/>
              <a:t>Le suivi du signalement </a:t>
            </a:r>
            <a:br>
              <a:rPr lang="fr-FR" dirty="0" smtClean="0"/>
            </a:br>
            <a:r>
              <a:rPr lang="fr-FR" dirty="0" smtClean="0"/>
              <a:t>Le compte rendu par mail</a:t>
            </a:r>
            <a:endParaRPr lang="fr-FR" dirty="0">
              <a:latin typeface="Montserrat Classic"/>
            </a:endParaRPr>
          </a:p>
        </p:txBody>
      </p:sp>
      <p:sp>
        <p:nvSpPr>
          <p:cNvPr id="5" name="Espace réservé du numéro de diapositive 4">
            <a:extLst>
              <a:ext uri="{FF2B5EF4-FFF2-40B4-BE49-F238E27FC236}">
                <a16:creationId xmlns:a16="http://schemas.microsoft.com/office/drawing/2014/main" id="{2613AC20-ADAC-4CF5-98EA-D06C1E6FE739}"/>
              </a:ext>
            </a:extLst>
          </p:cNvPr>
          <p:cNvSpPr>
            <a:spLocks noGrp="1"/>
          </p:cNvSpPr>
          <p:nvPr>
            <p:ph type="sldNum" sz="quarter" idx="12"/>
          </p:nvPr>
        </p:nvSpPr>
        <p:spPr/>
        <p:txBody>
          <a:bodyPr/>
          <a:lstStyle/>
          <a:p>
            <a:fld id="{A26E8B59-5CF2-4813-AAE7-227B98FBFEF3}" type="slidenum">
              <a:rPr lang="fr-FR" smtClean="0">
                <a:latin typeface="Montserrat Classic"/>
              </a:rPr>
              <a:t>42</a:t>
            </a:fld>
            <a:endParaRPr lang="fr-FR">
              <a:latin typeface="Montserrat Classic"/>
            </a:endParaRPr>
          </a:p>
        </p:txBody>
      </p:sp>
      <p:sp>
        <p:nvSpPr>
          <p:cNvPr id="4" name="ZoneTexte 3"/>
          <p:cNvSpPr txBox="1"/>
          <p:nvPr/>
        </p:nvSpPr>
        <p:spPr>
          <a:xfrm>
            <a:off x="517710" y="1581431"/>
            <a:ext cx="4211409"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1" i="0" u="sng" strike="noStrike" kern="1200" cap="none" spc="0" normalizeH="0" baseline="0" noProof="0" dirty="0" smtClean="0">
                <a:ln>
                  <a:noFill/>
                </a:ln>
                <a:solidFill>
                  <a:srgbClr val="002060"/>
                </a:solidFill>
                <a:effectLst/>
                <a:uLnTx/>
                <a:uFillTx/>
                <a:latin typeface="Arial" panose="020B0604020202020204"/>
                <a:ea typeface="+mn-ea"/>
                <a:cs typeface="+mn-cs"/>
              </a:rPr>
              <a:t>Il existe 3 types de comptes rendus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1" i="0" u="sng" strike="noStrike" kern="1200" cap="none" spc="0" normalizeH="0" baseline="0" noProof="0" dirty="0">
              <a:ln>
                <a:noFill/>
              </a:ln>
              <a:solidFill>
                <a:srgbClr val="002060"/>
              </a:solidFill>
              <a:effectLst/>
              <a:uLnTx/>
              <a:uFillTx/>
              <a:latin typeface="Arial" panose="020B0604020202020204"/>
              <a:ea typeface="+mn-ea"/>
              <a:cs typeface="+mn-cs"/>
            </a:endParaRPr>
          </a:p>
        </p:txBody>
      </p:sp>
      <p:grpSp>
        <p:nvGrpSpPr>
          <p:cNvPr id="6" name="Groupe 5"/>
          <p:cNvGrpSpPr/>
          <p:nvPr/>
        </p:nvGrpSpPr>
        <p:grpSpPr>
          <a:xfrm>
            <a:off x="1305078" y="4570900"/>
            <a:ext cx="837894" cy="390773"/>
            <a:chOff x="1250300" y="5652448"/>
            <a:chExt cx="837894" cy="390773"/>
          </a:xfrm>
        </p:grpSpPr>
        <p:sp>
          <p:nvSpPr>
            <p:cNvPr id="7" name="ZoneTexte 6"/>
            <p:cNvSpPr txBox="1"/>
            <p:nvPr/>
          </p:nvSpPr>
          <p:spPr>
            <a:xfrm>
              <a:off x="1279446" y="5673889"/>
              <a:ext cx="80874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smtClean="0">
                  <a:ln>
                    <a:noFill/>
                  </a:ln>
                  <a:solidFill>
                    <a:srgbClr val="002060"/>
                  </a:solidFill>
                  <a:effectLst/>
                  <a:uLnTx/>
                  <a:uFillTx/>
                  <a:latin typeface="Arial" panose="020B0604020202020204"/>
                  <a:ea typeface="+mn-ea"/>
                  <a:cs typeface="+mn-cs"/>
                </a:rPr>
                <a:t>Valide</a:t>
              </a:r>
              <a:endParaRPr kumimoji="0" lang="fr-FR" sz="1800" b="0" i="0" u="none" strike="noStrike" kern="1200" cap="none" spc="0" normalizeH="0" baseline="0" noProof="0" dirty="0">
                <a:ln>
                  <a:noFill/>
                </a:ln>
                <a:solidFill>
                  <a:srgbClr val="002060"/>
                </a:solidFill>
                <a:effectLst/>
                <a:uLnTx/>
                <a:uFillTx/>
                <a:latin typeface="Arial" panose="020B0604020202020204"/>
                <a:ea typeface="+mn-ea"/>
                <a:cs typeface="+mn-cs"/>
              </a:endParaRPr>
            </a:p>
          </p:txBody>
        </p:sp>
        <p:sp>
          <p:nvSpPr>
            <p:cNvPr id="8" name="Rectangle 7"/>
            <p:cNvSpPr/>
            <p:nvPr/>
          </p:nvSpPr>
          <p:spPr>
            <a:xfrm>
              <a:off x="1250300" y="5652448"/>
              <a:ext cx="808748" cy="382548"/>
            </a:xfrm>
            <a:prstGeom prst="rect">
              <a:avLst/>
            </a:prstGeom>
            <a:no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002060"/>
                </a:solidFill>
                <a:effectLst/>
                <a:uLnTx/>
                <a:uFillTx/>
                <a:latin typeface="Arial" panose="020B0604020202020204"/>
                <a:ea typeface="+mn-ea"/>
                <a:cs typeface="+mn-cs"/>
              </a:endParaRPr>
            </a:p>
          </p:txBody>
        </p:sp>
      </p:grpSp>
      <p:grpSp>
        <p:nvGrpSpPr>
          <p:cNvPr id="9" name="Groupe 8"/>
          <p:cNvGrpSpPr/>
          <p:nvPr/>
        </p:nvGrpSpPr>
        <p:grpSpPr>
          <a:xfrm>
            <a:off x="4344053" y="4483716"/>
            <a:ext cx="2534960" cy="369332"/>
            <a:chOff x="4400893" y="5411223"/>
            <a:chExt cx="2534960" cy="369332"/>
          </a:xfrm>
        </p:grpSpPr>
        <p:sp>
          <p:nvSpPr>
            <p:cNvPr id="10" name="ZoneTexte 9"/>
            <p:cNvSpPr txBox="1"/>
            <p:nvPr/>
          </p:nvSpPr>
          <p:spPr>
            <a:xfrm>
              <a:off x="4430039" y="5411223"/>
              <a:ext cx="250581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smtClean="0">
                  <a:ln>
                    <a:noFill/>
                  </a:ln>
                  <a:solidFill>
                    <a:srgbClr val="002060"/>
                  </a:solidFill>
                  <a:effectLst/>
                  <a:uLnTx/>
                  <a:uFillTx/>
                  <a:latin typeface="Arial" panose="020B0604020202020204"/>
                  <a:ea typeface="+mn-ea"/>
                  <a:cs typeface="+mn-cs"/>
                </a:rPr>
                <a:t>En cours de traitement</a:t>
              </a:r>
              <a:endParaRPr kumimoji="0" lang="fr-FR" sz="1800" b="0" i="0" u="none" strike="noStrike" kern="1200" cap="none" spc="0" normalizeH="0" baseline="0" noProof="0" dirty="0">
                <a:ln>
                  <a:noFill/>
                </a:ln>
                <a:solidFill>
                  <a:srgbClr val="002060"/>
                </a:solidFill>
                <a:effectLst/>
                <a:uLnTx/>
                <a:uFillTx/>
                <a:latin typeface="Arial" panose="020B0604020202020204"/>
                <a:ea typeface="+mn-ea"/>
                <a:cs typeface="+mn-cs"/>
              </a:endParaRPr>
            </a:p>
          </p:txBody>
        </p:sp>
        <p:sp>
          <p:nvSpPr>
            <p:cNvPr id="11" name="Rectangle 10"/>
            <p:cNvSpPr/>
            <p:nvPr/>
          </p:nvSpPr>
          <p:spPr>
            <a:xfrm>
              <a:off x="4400893" y="5411223"/>
              <a:ext cx="2505814" cy="369332"/>
            </a:xfrm>
            <a:prstGeom prst="rect">
              <a:avLst/>
            </a:prstGeom>
            <a:no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002060"/>
                </a:solidFill>
                <a:effectLst/>
                <a:uLnTx/>
                <a:uFillTx/>
                <a:latin typeface="Arial" panose="020B0604020202020204"/>
                <a:ea typeface="+mn-ea"/>
                <a:cs typeface="+mn-cs"/>
              </a:endParaRPr>
            </a:p>
          </p:txBody>
        </p:sp>
      </p:grpSp>
      <p:grpSp>
        <p:nvGrpSpPr>
          <p:cNvPr id="12" name="Groupe 11"/>
          <p:cNvGrpSpPr/>
          <p:nvPr/>
        </p:nvGrpSpPr>
        <p:grpSpPr>
          <a:xfrm>
            <a:off x="9561794" y="4578897"/>
            <a:ext cx="979755" cy="387519"/>
            <a:chOff x="9378682" y="5611392"/>
            <a:chExt cx="979755" cy="387519"/>
          </a:xfrm>
        </p:grpSpPr>
        <p:sp>
          <p:nvSpPr>
            <p:cNvPr id="13" name="ZoneTexte 12"/>
            <p:cNvSpPr txBox="1"/>
            <p:nvPr/>
          </p:nvSpPr>
          <p:spPr>
            <a:xfrm>
              <a:off x="9378682" y="5611392"/>
              <a:ext cx="97975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smtClean="0">
                  <a:ln>
                    <a:noFill/>
                  </a:ln>
                  <a:solidFill>
                    <a:srgbClr val="002060"/>
                  </a:solidFill>
                  <a:effectLst/>
                  <a:uLnTx/>
                  <a:uFillTx/>
                  <a:latin typeface="Arial" panose="020B0604020202020204"/>
                  <a:ea typeface="+mn-ea"/>
                  <a:cs typeface="+mn-cs"/>
                </a:rPr>
                <a:t>Invalide</a:t>
              </a:r>
              <a:endParaRPr kumimoji="0" lang="fr-FR" sz="1800" b="0" i="0" u="none" strike="noStrike" kern="1200" cap="none" spc="0" normalizeH="0" baseline="0" noProof="0" dirty="0">
                <a:ln>
                  <a:noFill/>
                </a:ln>
                <a:solidFill>
                  <a:srgbClr val="002060"/>
                </a:solidFill>
                <a:effectLst/>
                <a:uLnTx/>
                <a:uFillTx/>
                <a:latin typeface="Arial" panose="020B0604020202020204"/>
                <a:ea typeface="+mn-ea"/>
                <a:cs typeface="+mn-cs"/>
              </a:endParaRPr>
            </a:p>
          </p:txBody>
        </p:sp>
        <p:sp>
          <p:nvSpPr>
            <p:cNvPr id="14" name="Rectangle 13"/>
            <p:cNvSpPr/>
            <p:nvPr/>
          </p:nvSpPr>
          <p:spPr>
            <a:xfrm>
              <a:off x="9378682" y="5629579"/>
              <a:ext cx="979755" cy="369332"/>
            </a:xfrm>
            <a:prstGeom prst="rect">
              <a:avLst/>
            </a:prstGeom>
            <a:no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002060"/>
                </a:solidFill>
                <a:effectLst/>
                <a:uLnTx/>
                <a:uFillTx/>
                <a:latin typeface="Arial" panose="020B0604020202020204"/>
                <a:ea typeface="+mn-ea"/>
                <a:cs typeface="+mn-cs"/>
              </a:endParaRPr>
            </a:p>
          </p:txBody>
        </p:sp>
      </p:grpSp>
      <p:sp>
        <p:nvSpPr>
          <p:cNvPr id="15" name="Rectangle 14"/>
          <p:cNvSpPr/>
          <p:nvPr/>
        </p:nvSpPr>
        <p:spPr>
          <a:xfrm>
            <a:off x="1371600" y="2776013"/>
            <a:ext cx="1114425" cy="767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002060"/>
              </a:solidFill>
              <a:effectLst/>
              <a:uLnTx/>
              <a:uFillTx/>
              <a:latin typeface="Arial" panose="020B0604020202020204"/>
              <a:ea typeface="+mn-ea"/>
              <a:cs typeface="+mn-cs"/>
            </a:endParaRPr>
          </a:p>
        </p:txBody>
      </p:sp>
      <p:sp>
        <p:nvSpPr>
          <p:cNvPr id="16" name="Rectangle 15"/>
          <p:cNvSpPr/>
          <p:nvPr/>
        </p:nvSpPr>
        <p:spPr>
          <a:xfrm>
            <a:off x="1921591" y="3335178"/>
            <a:ext cx="1114425" cy="767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002060"/>
              </a:solidFill>
              <a:effectLst/>
              <a:uLnTx/>
              <a:uFillTx/>
              <a:latin typeface="Arial" panose="020B0604020202020204"/>
              <a:ea typeface="+mn-ea"/>
              <a:cs typeface="+mn-cs"/>
            </a:endParaRPr>
          </a:p>
        </p:txBody>
      </p:sp>
      <p:sp>
        <p:nvSpPr>
          <p:cNvPr id="17" name="Rectangle 16"/>
          <p:cNvSpPr/>
          <p:nvPr/>
        </p:nvSpPr>
        <p:spPr>
          <a:xfrm>
            <a:off x="1724025" y="3518962"/>
            <a:ext cx="1311991" cy="1653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002060"/>
              </a:solidFill>
              <a:effectLst/>
              <a:uLnTx/>
              <a:uFillTx/>
              <a:latin typeface="Arial" panose="020B0604020202020204"/>
              <a:ea typeface="+mn-ea"/>
              <a:cs typeface="+mn-cs"/>
            </a:endParaRPr>
          </a:p>
        </p:txBody>
      </p:sp>
      <p:sp>
        <p:nvSpPr>
          <p:cNvPr id="18" name="Rectangle 17"/>
          <p:cNvSpPr/>
          <p:nvPr/>
        </p:nvSpPr>
        <p:spPr>
          <a:xfrm>
            <a:off x="1876425" y="3684269"/>
            <a:ext cx="1311991" cy="3177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002060"/>
              </a:solidFill>
              <a:effectLst/>
              <a:uLnTx/>
              <a:uFillTx/>
              <a:latin typeface="Arial" panose="020B0604020202020204"/>
              <a:ea typeface="+mn-ea"/>
              <a:cs typeface="+mn-cs"/>
            </a:endParaRPr>
          </a:p>
        </p:txBody>
      </p:sp>
      <p:sp>
        <p:nvSpPr>
          <p:cNvPr id="19" name="Rectangle 18"/>
          <p:cNvSpPr/>
          <p:nvPr/>
        </p:nvSpPr>
        <p:spPr>
          <a:xfrm>
            <a:off x="5830039" y="2852800"/>
            <a:ext cx="1114425" cy="1453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002060"/>
              </a:solidFill>
              <a:effectLst/>
              <a:uLnTx/>
              <a:uFillTx/>
              <a:latin typeface="Arial" panose="020B0604020202020204"/>
              <a:ea typeface="+mn-ea"/>
              <a:cs typeface="+mn-cs"/>
            </a:endParaRPr>
          </a:p>
        </p:txBody>
      </p:sp>
      <p:sp>
        <p:nvSpPr>
          <p:cNvPr id="20" name="Rectangle 19"/>
          <p:cNvSpPr/>
          <p:nvPr/>
        </p:nvSpPr>
        <p:spPr>
          <a:xfrm>
            <a:off x="5520281" y="3168497"/>
            <a:ext cx="1647826" cy="1453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002060"/>
              </a:solidFill>
              <a:effectLst/>
              <a:uLnTx/>
              <a:uFillTx/>
              <a:latin typeface="Arial" panose="020B0604020202020204"/>
              <a:ea typeface="+mn-ea"/>
              <a:cs typeface="+mn-cs"/>
            </a:endParaRPr>
          </a:p>
        </p:txBody>
      </p:sp>
      <p:sp>
        <p:nvSpPr>
          <p:cNvPr id="21" name="Rectangle 20"/>
          <p:cNvSpPr/>
          <p:nvPr/>
        </p:nvSpPr>
        <p:spPr>
          <a:xfrm>
            <a:off x="5701996" y="3404397"/>
            <a:ext cx="1466111" cy="3087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002060"/>
              </a:solidFill>
              <a:effectLst/>
              <a:uLnTx/>
              <a:uFillTx/>
              <a:latin typeface="Arial" panose="020B0604020202020204"/>
              <a:ea typeface="+mn-ea"/>
              <a:cs typeface="+mn-cs"/>
            </a:endParaRPr>
          </a:p>
        </p:txBody>
      </p:sp>
      <p:sp>
        <p:nvSpPr>
          <p:cNvPr id="22" name="Rectangle 21"/>
          <p:cNvSpPr/>
          <p:nvPr/>
        </p:nvSpPr>
        <p:spPr>
          <a:xfrm>
            <a:off x="9003906" y="2227762"/>
            <a:ext cx="1647826" cy="1453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002060"/>
              </a:solidFill>
              <a:effectLst/>
              <a:uLnTx/>
              <a:uFillTx/>
              <a:latin typeface="Arial" panose="020B0604020202020204"/>
              <a:ea typeface="+mn-ea"/>
              <a:cs typeface="+mn-cs"/>
            </a:endParaRPr>
          </a:p>
        </p:txBody>
      </p:sp>
      <p:sp>
        <p:nvSpPr>
          <p:cNvPr id="23" name="Rectangle 22"/>
          <p:cNvSpPr/>
          <p:nvPr/>
        </p:nvSpPr>
        <p:spPr>
          <a:xfrm>
            <a:off x="9827819" y="2770012"/>
            <a:ext cx="1647826" cy="2281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002060"/>
              </a:solidFill>
              <a:effectLst/>
              <a:uLnTx/>
              <a:uFillTx/>
              <a:latin typeface="Arial" panose="020B0604020202020204"/>
              <a:ea typeface="+mn-ea"/>
              <a:cs typeface="+mn-cs"/>
            </a:endParaRPr>
          </a:p>
        </p:txBody>
      </p:sp>
      <p:sp>
        <p:nvSpPr>
          <p:cNvPr id="24" name="Rectangle 23"/>
          <p:cNvSpPr/>
          <p:nvPr/>
        </p:nvSpPr>
        <p:spPr>
          <a:xfrm>
            <a:off x="9553574" y="3117090"/>
            <a:ext cx="1647826" cy="1453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002060"/>
              </a:solidFill>
              <a:effectLst/>
              <a:uLnTx/>
              <a:uFillTx/>
              <a:latin typeface="Arial" panose="020B0604020202020204"/>
              <a:ea typeface="+mn-ea"/>
              <a:cs typeface="+mn-cs"/>
            </a:endParaRPr>
          </a:p>
        </p:txBody>
      </p:sp>
      <p:sp>
        <p:nvSpPr>
          <p:cNvPr id="25" name="Rectangle 24"/>
          <p:cNvSpPr/>
          <p:nvPr/>
        </p:nvSpPr>
        <p:spPr>
          <a:xfrm>
            <a:off x="9827819" y="3331701"/>
            <a:ext cx="1647826" cy="2699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002060"/>
              </a:solidFill>
              <a:effectLst/>
              <a:uLnTx/>
              <a:uFillTx/>
              <a:latin typeface="Arial" panose="020B0604020202020204"/>
              <a:ea typeface="+mn-ea"/>
              <a:cs typeface="+mn-cs"/>
            </a:endParaRPr>
          </a:p>
        </p:txBody>
      </p:sp>
      <p:sp>
        <p:nvSpPr>
          <p:cNvPr id="26" name="Rectangle 25"/>
          <p:cNvSpPr/>
          <p:nvPr/>
        </p:nvSpPr>
        <p:spPr>
          <a:xfrm>
            <a:off x="1101285" y="5720891"/>
            <a:ext cx="6485536" cy="369332"/>
          </a:xfrm>
          <a:prstGeom prst="rect">
            <a:avLst/>
          </a:prstGeom>
          <a:solidFill>
            <a:srgbClr val="FFCCFF"/>
          </a:solidFill>
          <a:ln w="19050">
            <a:solidFill>
              <a:srgbClr val="FF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500" b="0" i="0" u="none" strike="noStrike" kern="1200" cap="none" spc="0" normalizeH="0" baseline="0" noProof="0" dirty="0">
                <a:ln>
                  <a:noFill/>
                </a:ln>
                <a:solidFill>
                  <a:srgbClr val="002060"/>
                </a:solidFill>
                <a:effectLst/>
                <a:uLnTx/>
                <a:uFillTx/>
                <a:latin typeface="Arial" panose="020B0604020202020204"/>
                <a:ea typeface="+mn-ea"/>
                <a:cs typeface="+mn-cs"/>
              </a:rPr>
              <a:t>Il est </a:t>
            </a:r>
            <a:r>
              <a:rPr kumimoji="0" lang="fr-FR" sz="1500" b="0" i="0" u="none" strike="noStrike" kern="1200" cap="none" spc="0" normalizeH="0" baseline="0" noProof="0" dirty="0" smtClean="0">
                <a:ln>
                  <a:noFill/>
                </a:ln>
                <a:solidFill>
                  <a:srgbClr val="002060"/>
                </a:solidFill>
                <a:effectLst/>
                <a:uLnTx/>
                <a:uFillTx/>
                <a:latin typeface="Arial" panose="020B0604020202020204"/>
                <a:ea typeface="+mn-ea"/>
                <a:cs typeface="+mn-cs"/>
              </a:rPr>
              <a:t>important </a:t>
            </a:r>
            <a:r>
              <a:rPr kumimoji="0" lang="fr-FR" sz="1500" b="0" i="0" u="none" strike="noStrike" kern="1200" cap="none" spc="0" normalizeH="0" baseline="0" noProof="0" dirty="0">
                <a:ln>
                  <a:noFill/>
                </a:ln>
                <a:solidFill>
                  <a:srgbClr val="002060"/>
                </a:solidFill>
                <a:effectLst/>
                <a:uLnTx/>
                <a:uFillTx/>
                <a:latin typeface="Arial" panose="020B0604020202020204"/>
                <a:ea typeface="+mn-ea"/>
                <a:cs typeface="+mn-cs"/>
              </a:rPr>
              <a:t>de vérifier l’adresse mail enregistrée dans Net </a:t>
            </a:r>
            <a:r>
              <a:rPr kumimoji="0" lang="fr-FR" sz="1500" b="0" i="0" u="none" strike="noStrike" kern="1200" cap="none" spc="0" normalizeH="0" baseline="0" noProof="0" dirty="0" smtClean="0">
                <a:ln>
                  <a:noFill/>
                </a:ln>
                <a:solidFill>
                  <a:srgbClr val="002060"/>
                </a:solidFill>
                <a:effectLst/>
                <a:uLnTx/>
                <a:uFillTx/>
                <a:latin typeface="Arial" panose="020B0604020202020204"/>
                <a:ea typeface="+mn-ea"/>
                <a:cs typeface="+mn-cs"/>
              </a:rPr>
              <a:t>Entreprises</a:t>
            </a:r>
            <a:endParaRPr kumimoji="0" lang="fr-FR" sz="1500" b="0" i="0" u="none" strike="noStrike" kern="1200" cap="none" spc="0" normalizeH="0" baseline="0" noProof="0" dirty="0">
              <a:ln>
                <a:noFill/>
              </a:ln>
              <a:solidFill>
                <a:srgbClr val="002060"/>
              </a:solidFill>
              <a:effectLst/>
              <a:uLnTx/>
              <a:uFillTx/>
              <a:latin typeface="Arial" panose="020B0604020202020204"/>
              <a:ea typeface="+mn-ea"/>
              <a:cs typeface="+mn-cs"/>
            </a:endParaRPr>
          </a:p>
        </p:txBody>
      </p:sp>
      <p:pic>
        <p:nvPicPr>
          <p:cNvPr id="28" name="Image 27"/>
          <p:cNvPicPr>
            <a:picLocks noChangeAspect="1"/>
          </p:cNvPicPr>
          <p:nvPr/>
        </p:nvPicPr>
        <p:blipFill>
          <a:blip r:embed="rId3"/>
          <a:stretch>
            <a:fillRect/>
          </a:stretch>
        </p:blipFill>
        <p:spPr>
          <a:xfrm>
            <a:off x="8364652" y="2198430"/>
            <a:ext cx="3258005" cy="2219635"/>
          </a:xfrm>
          <a:prstGeom prst="rect">
            <a:avLst/>
          </a:prstGeom>
        </p:spPr>
      </p:pic>
      <p:pic>
        <p:nvPicPr>
          <p:cNvPr id="29" name="Image 28"/>
          <p:cNvPicPr>
            <a:picLocks noChangeAspect="1"/>
          </p:cNvPicPr>
          <p:nvPr/>
        </p:nvPicPr>
        <p:blipFill>
          <a:blip r:embed="rId4"/>
          <a:stretch>
            <a:fillRect/>
          </a:stretch>
        </p:blipFill>
        <p:spPr>
          <a:xfrm>
            <a:off x="4034642" y="2369142"/>
            <a:ext cx="3886742" cy="1648055"/>
          </a:xfrm>
          <a:prstGeom prst="rect">
            <a:avLst/>
          </a:prstGeom>
        </p:spPr>
      </p:pic>
      <p:pic>
        <p:nvPicPr>
          <p:cNvPr id="30" name="Image 29"/>
          <p:cNvPicPr>
            <a:picLocks noChangeAspect="1"/>
          </p:cNvPicPr>
          <p:nvPr/>
        </p:nvPicPr>
        <p:blipFill>
          <a:blip r:embed="rId5"/>
          <a:stretch>
            <a:fillRect/>
          </a:stretch>
        </p:blipFill>
        <p:spPr>
          <a:xfrm>
            <a:off x="373031" y="2369121"/>
            <a:ext cx="3616879" cy="1926516"/>
          </a:xfrm>
          <a:prstGeom prst="rect">
            <a:avLst/>
          </a:prstGeom>
        </p:spPr>
      </p:pic>
      <p:pic>
        <p:nvPicPr>
          <p:cNvPr id="31" name="Image 30">
            <a:extLst>
              <a:ext uri="{FF2B5EF4-FFF2-40B4-BE49-F238E27FC236}">
                <a16:creationId xmlns:a16="http://schemas.microsoft.com/office/drawing/2014/main" id="{E47B9D22-4B23-0107-AB29-715C301567B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9006" y="5228711"/>
            <a:ext cx="1240381" cy="1240381"/>
          </a:xfrm>
          <a:prstGeom prst="rect">
            <a:avLst/>
          </a:prstGeom>
        </p:spPr>
      </p:pic>
    </p:spTree>
    <p:extLst>
      <p:ext uri="{BB962C8B-B14F-4D97-AF65-F5344CB8AC3E}">
        <p14:creationId xmlns:p14="http://schemas.microsoft.com/office/powerpoint/2010/main" val="1060700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8477F06-3F11-455D-B446-C7FB17A5E7E1}"/>
              </a:ext>
            </a:extLst>
          </p:cNvPr>
          <p:cNvSpPr>
            <a:spLocks noGrp="1"/>
          </p:cNvSpPr>
          <p:nvPr>
            <p:ph type="title"/>
          </p:nvPr>
        </p:nvSpPr>
        <p:spPr>
          <a:xfrm>
            <a:off x="4581525" y="680871"/>
            <a:ext cx="8267358" cy="515319"/>
          </a:xfrm>
        </p:spPr>
        <p:txBody>
          <a:bodyPr>
            <a:normAutofit fontScale="90000"/>
          </a:bodyPr>
          <a:lstStyle/>
          <a:p>
            <a:r>
              <a:rPr lang="fr-FR" dirty="0" smtClean="0"/>
              <a:t>Le suivi du signalement </a:t>
            </a:r>
            <a:br>
              <a:rPr lang="fr-FR" dirty="0" smtClean="0"/>
            </a:br>
            <a:r>
              <a:rPr lang="fr-FR" dirty="0" smtClean="0"/>
              <a:t>La subrogation </a:t>
            </a:r>
            <a:endParaRPr lang="fr-FR" dirty="0">
              <a:latin typeface="Montserrat Classic"/>
            </a:endParaRPr>
          </a:p>
        </p:txBody>
      </p:sp>
      <p:sp>
        <p:nvSpPr>
          <p:cNvPr id="5" name="Espace réservé du numéro de diapositive 4">
            <a:extLst>
              <a:ext uri="{FF2B5EF4-FFF2-40B4-BE49-F238E27FC236}">
                <a16:creationId xmlns:a16="http://schemas.microsoft.com/office/drawing/2014/main" id="{2613AC20-ADAC-4CF5-98EA-D06C1E6FE739}"/>
              </a:ext>
            </a:extLst>
          </p:cNvPr>
          <p:cNvSpPr>
            <a:spLocks noGrp="1"/>
          </p:cNvSpPr>
          <p:nvPr>
            <p:ph type="sldNum" sz="quarter" idx="12"/>
          </p:nvPr>
        </p:nvSpPr>
        <p:spPr/>
        <p:txBody>
          <a:bodyPr/>
          <a:lstStyle/>
          <a:p>
            <a:fld id="{A26E8B59-5CF2-4813-AAE7-227B98FBFEF3}" type="slidenum">
              <a:rPr lang="fr-FR" smtClean="0">
                <a:latin typeface="Montserrat Classic"/>
              </a:rPr>
              <a:t>43</a:t>
            </a:fld>
            <a:endParaRPr lang="fr-FR">
              <a:latin typeface="Montserrat Classic"/>
            </a:endParaRPr>
          </a:p>
        </p:txBody>
      </p:sp>
      <p:sp>
        <p:nvSpPr>
          <p:cNvPr id="4" name="ZoneTexte 3"/>
          <p:cNvSpPr txBox="1"/>
          <p:nvPr/>
        </p:nvSpPr>
        <p:spPr>
          <a:xfrm>
            <a:off x="534692" y="2022907"/>
            <a:ext cx="340822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smtClean="0">
                <a:ln>
                  <a:noFill/>
                </a:ln>
                <a:solidFill>
                  <a:srgbClr val="FF66FF"/>
                </a:solidFill>
                <a:effectLst/>
                <a:uLnTx/>
                <a:uFillTx/>
                <a:latin typeface="Arial" panose="020B0604020202020204"/>
                <a:ea typeface="+mn-ea"/>
                <a:cs typeface="+mn-cs"/>
              </a:rPr>
              <a:t>Depuis le tableau de bord DSN</a:t>
            </a:r>
            <a:endParaRPr kumimoji="0" lang="fr-FR" sz="1800" b="0" i="0" u="none" strike="noStrike" kern="1200" cap="none" spc="0" normalizeH="0" baseline="0" noProof="0" dirty="0">
              <a:ln>
                <a:noFill/>
              </a:ln>
              <a:solidFill>
                <a:srgbClr val="FF66FF"/>
              </a:solidFill>
              <a:effectLst/>
              <a:uLnTx/>
              <a:uFillTx/>
              <a:latin typeface="Arial" panose="020B0604020202020204"/>
              <a:ea typeface="+mn-ea"/>
              <a:cs typeface="+mn-cs"/>
            </a:endParaRPr>
          </a:p>
        </p:txBody>
      </p:sp>
      <p:sp>
        <p:nvSpPr>
          <p:cNvPr id="7" name="Rectangle 6"/>
          <p:cNvSpPr/>
          <p:nvPr/>
        </p:nvSpPr>
        <p:spPr>
          <a:xfrm>
            <a:off x="4732934" y="4323816"/>
            <a:ext cx="648691" cy="457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002060"/>
              </a:solidFill>
              <a:effectLst/>
              <a:uLnTx/>
              <a:uFillTx/>
              <a:latin typeface="Arial" panose="020B0604020202020204"/>
              <a:ea typeface="+mn-ea"/>
              <a:cs typeface="+mn-cs"/>
            </a:endParaRPr>
          </a:p>
        </p:txBody>
      </p:sp>
      <p:sp>
        <p:nvSpPr>
          <p:cNvPr id="8" name="Rectangle 7"/>
          <p:cNvSpPr/>
          <p:nvPr/>
        </p:nvSpPr>
        <p:spPr>
          <a:xfrm>
            <a:off x="4906136" y="4614041"/>
            <a:ext cx="769450" cy="1051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2060"/>
              </a:solidFill>
            </a:endParaRPr>
          </a:p>
        </p:txBody>
      </p:sp>
      <p:sp>
        <p:nvSpPr>
          <p:cNvPr id="9" name="Rectangle 8"/>
          <p:cNvSpPr/>
          <p:nvPr/>
        </p:nvSpPr>
        <p:spPr>
          <a:xfrm>
            <a:off x="5675586" y="4099034"/>
            <a:ext cx="851338" cy="525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2060"/>
              </a:solidFill>
            </a:endParaRPr>
          </a:p>
        </p:txBody>
      </p:sp>
      <p:pic>
        <p:nvPicPr>
          <p:cNvPr id="10" name="Image 9"/>
          <p:cNvPicPr>
            <a:picLocks noChangeAspect="1"/>
          </p:cNvPicPr>
          <p:nvPr/>
        </p:nvPicPr>
        <p:blipFill>
          <a:blip r:embed="rId3"/>
          <a:stretch>
            <a:fillRect/>
          </a:stretch>
        </p:blipFill>
        <p:spPr>
          <a:xfrm>
            <a:off x="4674049" y="1630636"/>
            <a:ext cx="4023236" cy="4369540"/>
          </a:xfrm>
          <a:prstGeom prst="rect">
            <a:avLst/>
          </a:prstGeom>
        </p:spPr>
      </p:pic>
      <p:cxnSp>
        <p:nvCxnSpPr>
          <p:cNvPr id="6" name="Connecteur droit avec flèche 5"/>
          <p:cNvCxnSpPr/>
          <p:nvPr/>
        </p:nvCxnSpPr>
        <p:spPr>
          <a:xfrm>
            <a:off x="3009136" y="2392239"/>
            <a:ext cx="1867557" cy="2846333"/>
          </a:xfrm>
          <a:prstGeom prst="straightConnector1">
            <a:avLst/>
          </a:prstGeom>
          <a:ln w="38100">
            <a:solidFill>
              <a:srgbClr val="FF66FF"/>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607506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8477F06-3F11-455D-B446-C7FB17A5E7E1}"/>
              </a:ext>
            </a:extLst>
          </p:cNvPr>
          <p:cNvSpPr>
            <a:spLocks noGrp="1"/>
          </p:cNvSpPr>
          <p:nvPr>
            <p:ph type="title"/>
          </p:nvPr>
        </p:nvSpPr>
        <p:spPr>
          <a:xfrm>
            <a:off x="4581525" y="680871"/>
            <a:ext cx="8267358" cy="515319"/>
          </a:xfrm>
        </p:spPr>
        <p:txBody>
          <a:bodyPr>
            <a:normAutofit fontScale="90000"/>
          </a:bodyPr>
          <a:lstStyle/>
          <a:p>
            <a:r>
              <a:rPr lang="fr-FR" dirty="0" smtClean="0"/>
              <a:t>Le suivi du signalement </a:t>
            </a:r>
            <a:br>
              <a:rPr lang="fr-FR" dirty="0" smtClean="0"/>
            </a:br>
            <a:r>
              <a:rPr lang="fr-FR" dirty="0" smtClean="0"/>
              <a:t>La subrogation</a:t>
            </a:r>
            <a:endParaRPr lang="fr-FR" dirty="0">
              <a:latin typeface="Montserrat Classic"/>
            </a:endParaRPr>
          </a:p>
        </p:txBody>
      </p:sp>
      <p:sp>
        <p:nvSpPr>
          <p:cNvPr id="5" name="Espace réservé du numéro de diapositive 4">
            <a:extLst>
              <a:ext uri="{FF2B5EF4-FFF2-40B4-BE49-F238E27FC236}">
                <a16:creationId xmlns:a16="http://schemas.microsoft.com/office/drawing/2014/main" id="{2613AC20-ADAC-4CF5-98EA-D06C1E6FE739}"/>
              </a:ext>
            </a:extLst>
          </p:cNvPr>
          <p:cNvSpPr>
            <a:spLocks noGrp="1"/>
          </p:cNvSpPr>
          <p:nvPr>
            <p:ph type="sldNum" sz="quarter" idx="12"/>
          </p:nvPr>
        </p:nvSpPr>
        <p:spPr/>
        <p:txBody>
          <a:bodyPr/>
          <a:lstStyle/>
          <a:p>
            <a:fld id="{A26E8B59-5CF2-4813-AAE7-227B98FBFEF3}" type="slidenum">
              <a:rPr lang="fr-FR" smtClean="0">
                <a:latin typeface="Montserrat Classic"/>
              </a:rPr>
              <a:t>44</a:t>
            </a:fld>
            <a:endParaRPr lang="fr-FR">
              <a:latin typeface="Montserrat Classic"/>
            </a:endParaRPr>
          </a:p>
        </p:txBody>
      </p:sp>
      <p:pic>
        <p:nvPicPr>
          <p:cNvPr id="4" name="Image 3"/>
          <p:cNvPicPr>
            <a:picLocks noChangeAspect="1"/>
          </p:cNvPicPr>
          <p:nvPr/>
        </p:nvPicPr>
        <p:blipFill>
          <a:blip r:embed="rId3"/>
          <a:stretch>
            <a:fillRect/>
          </a:stretch>
        </p:blipFill>
        <p:spPr>
          <a:xfrm>
            <a:off x="982487" y="3665761"/>
            <a:ext cx="6080538" cy="2097101"/>
          </a:xfrm>
          <a:prstGeom prst="rect">
            <a:avLst/>
          </a:prstGeom>
        </p:spPr>
      </p:pic>
      <p:pic>
        <p:nvPicPr>
          <p:cNvPr id="6" name="Image 5"/>
          <p:cNvPicPr>
            <a:picLocks noChangeAspect="1"/>
          </p:cNvPicPr>
          <p:nvPr/>
        </p:nvPicPr>
        <p:blipFill>
          <a:blip r:embed="rId4"/>
          <a:stretch>
            <a:fillRect/>
          </a:stretch>
        </p:blipFill>
        <p:spPr>
          <a:xfrm>
            <a:off x="1009838" y="1371333"/>
            <a:ext cx="6569079" cy="2294428"/>
          </a:xfrm>
          <a:prstGeom prst="rect">
            <a:avLst/>
          </a:prstGeom>
        </p:spPr>
      </p:pic>
      <p:sp>
        <p:nvSpPr>
          <p:cNvPr id="7" name="Ellipse 6"/>
          <p:cNvSpPr/>
          <p:nvPr/>
        </p:nvSpPr>
        <p:spPr>
          <a:xfrm>
            <a:off x="631644" y="1649523"/>
            <a:ext cx="3059289" cy="1511956"/>
          </a:xfrm>
          <a:prstGeom prst="ellipse">
            <a:avLst/>
          </a:prstGeom>
          <a:noFill/>
          <a:ln w="28575">
            <a:solidFill>
              <a:srgbClr val="BB0DA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rgbClr val="BB0DAF"/>
              </a:solidFill>
            </a:endParaRPr>
          </a:p>
        </p:txBody>
      </p:sp>
      <p:sp>
        <p:nvSpPr>
          <p:cNvPr id="8" name="Ellipse 7"/>
          <p:cNvSpPr/>
          <p:nvPr/>
        </p:nvSpPr>
        <p:spPr>
          <a:xfrm>
            <a:off x="813277" y="4613281"/>
            <a:ext cx="2320734" cy="361244"/>
          </a:xfrm>
          <a:prstGeom prst="ellipse">
            <a:avLst/>
          </a:prstGeom>
          <a:noFill/>
          <a:ln w="12700">
            <a:solidFill>
              <a:srgbClr val="BB0DA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rgbClr val="BB0DAF"/>
              </a:solidFill>
            </a:endParaRPr>
          </a:p>
        </p:txBody>
      </p:sp>
      <p:pic>
        <p:nvPicPr>
          <p:cNvPr id="9" name="Image 8"/>
          <p:cNvPicPr>
            <a:picLocks noChangeAspect="1"/>
          </p:cNvPicPr>
          <p:nvPr/>
        </p:nvPicPr>
        <p:blipFill>
          <a:blip r:embed="rId5"/>
          <a:stretch>
            <a:fillRect/>
          </a:stretch>
        </p:blipFill>
        <p:spPr>
          <a:xfrm>
            <a:off x="7578917" y="3390204"/>
            <a:ext cx="4367717" cy="2114530"/>
          </a:xfrm>
          <a:prstGeom prst="rect">
            <a:avLst/>
          </a:prstGeom>
        </p:spPr>
      </p:pic>
      <p:sp>
        <p:nvSpPr>
          <p:cNvPr id="10" name="Ellipse 9"/>
          <p:cNvSpPr/>
          <p:nvPr/>
        </p:nvSpPr>
        <p:spPr>
          <a:xfrm>
            <a:off x="8472811" y="4419246"/>
            <a:ext cx="2918031" cy="666845"/>
          </a:xfrm>
          <a:prstGeom prst="ellipse">
            <a:avLst/>
          </a:prstGeom>
          <a:noFill/>
          <a:ln w="12700">
            <a:solidFill>
              <a:srgbClr val="BB0DA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rgbClr val="BB0DAF"/>
              </a:solidFill>
            </a:endParaRPr>
          </a:p>
        </p:txBody>
      </p:sp>
      <p:cxnSp>
        <p:nvCxnSpPr>
          <p:cNvPr id="11" name="Connecteur droit avec flèche 10"/>
          <p:cNvCxnSpPr>
            <a:stCxn id="7" idx="4"/>
          </p:cNvCxnSpPr>
          <p:nvPr/>
        </p:nvCxnSpPr>
        <p:spPr>
          <a:xfrm flipH="1">
            <a:off x="2161288" y="3161479"/>
            <a:ext cx="1" cy="1299764"/>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12" name="Connecteur droit avec flèche 11"/>
          <p:cNvCxnSpPr/>
          <p:nvPr/>
        </p:nvCxnSpPr>
        <p:spPr>
          <a:xfrm>
            <a:off x="3240264" y="4793903"/>
            <a:ext cx="5012267" cy="0"/>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183362802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8477F06-3F11-455D-B446-C7FB17A5E7E1}"/>
              </a:ext>
            </a:extLst>
          </p:cNvPr>
          <p:cNvSpPr>
            <a:spLocks noGrp="1"/>
          </p:cNvSpPr>
          <p:nvPr>
            <p:ph type="title"/>
          </p:nvPr>
        </p:nvSpPr>
        <p:spPr>
          <a:xfrm>
            <a:off x="5562600" y="337971"/>
            <a:ext cx="8267358" cy="515319"/>
          </a:xfrm>
        </p:spPr>
        <p:txBody>
          <a:bodyPr>
            <a:normAutofit fontScale="90000"/>
          </a:bodyPr>
          <a:lstStyle/>
          <a:p>
            <a:r>
              <a:rPr lang="fr-FR" dirty="0" smtClean="0"/>
              <a:t>Ce qu’il faut retenir</a:t>
            </a:r>
            <a:endParaRPr lang="fr-FR" dirty="0">
              <a:latin typeface="Montserrat Classic"/>
            </a:endParaRPr>
          </a:p>
        </p:txBody>
      </p:sp>
      <p:sp>
        <p:nvSpPr>
          <p:cNvPr id="5" name="Espace réservé du numéro de diapositive 4">
            <a:extLst>
              <a:ext uri="{FF2B5EF4-FFF2-40B4-BE49-F238E27FC236}">
                <a16:creationId xmlns:a16="http://schemas.microsoft.com/office/drawing/2014/main" id="{2613AC20-ADAC-4CF5-98EA-D06C1E6FE739}"/>
              </a:ext>
            </a:extLst>
          </p:cNvPr>
          <p:cNvSpPr>
            <a:spLocks noGrp="1"/>
          </p:cNvSpPr>
          <p:nvPr>
            <p:ph type="sldNum" sz="quarter" idx="12"/>
          </p:nvPr>
        </p:nvSpPr>
        <p:spPr/>
        <p:txBody>
          <a:bodyPr/>
          <a:lstStyle/>
          <a:p>
            <a:fld id="{A26E8B59-5CF2-4813-AAE7-227B98FBFEF3}" type="slidenum">
              <a:rPr lang="fr-FR" smtClean="0">
                <a:latin typeface="Montserrat Classic"/>
              </a:rPr>
              <a:t>45</a:t>
            </a:fld>
            <a:endParaRPr lang="fr-FR">
              <a:latin typeface="Montserrat Classic"/>
            </a:endParaRPr>
          </a:p>
        </p:txBody>
      </p:sp>
      <p:sp>
        <p:nvSpPr>
          <p:cNvPr id="4" name="ZoneTexte 3"/>
          <p:cNvSpPr txBox="1"/>
          <p:nvPr/>
        </p:nvSpPr>
        <p:spPr>
          <a:xfrm>
            <a:off x="309744" y="1567301"/>
            <a:ext cx="11299191" cy="3693319"/>
          </a:xfrm>
          <a:prstGeom prst="rect">
            <a:avLst/>
          </a:prstGeom>
          <a:noFill/>
        </p:spPr>
        <p:txBody>
          <a:bodyPr wrap="square" rtlCol="0">
            <a:spAutoFit/>
          </a:bodyPr>
          <a:lstStyle/>
          <a:p>
            <a:pPr marL="285750" indent="-285750">
              <a:buFont typeface="Wingdings" panose="05000000000000000000" pitchFamily="2" charset="2"/>
              <a:buChar char="Ø"/>
            </a:pPr>
            <a:r>
              <a:rPr lang="fr-FR" dirty="0" smtClean="0">
                <a:solidFill>
                  <a:srgbClr val="002060"/>
                </a:solidFill>
              </a:rPr>
              <a:t>Signalez tout arrêt même pour 1 jour, à chaque changement de risque (maladie, maternité, paternité accueil de l’enfant, accident du travail …), à chaque changement de période (ex: congé paternité)</a:t>
            </a:r>
          </a:p>
          <a:p>
            <a:pPr marL="285750" indent="-285750">
              <a:buFont typeface="Wingdings" panose="05000000000000000000" pitchFamily="2" charset="2"/>
              <a:buChar char="Ø"/>
            </a:pPr>
            <a:endParaRPr lang="fr-FR" dirty="0">
              <a:solidFill>
                <a:srgbClr val="002060"/>
              </a:solidFill>
            </a:endParaRPr>
          </a:p>
          <a:p>
            <a:pPr marL="285750" indent="-285750">
              <a:buFont typeface="Wingdings" panose="05000000000000000000" pitchFamily="2" charset="2"/>
              <a:buChar char="Ø"/>
            </a:pPr>
            <a:r>
              <a:rPr lang="fr-FR" dirty="0" smtClean="0">
                <a:solidFill>
                  <a:srgbClr val="002060"/>
                </a:solidFill>
              </a:rPr>
              <a:t>Vérifiez le bon paramétrage de votre logiciel de paie</a:t>
            </a:r>
          </a:p>
          <a:p>
            <a:pPr marL="285750" indent="-285750">
              <a:buFont typeface="Wingdings" panose="05000000000000000000" pitchFamily="2" charset="2"/>
              <a:buChar char="Ø"/>
            </a:pPr>
            <a:endParaRPr lang="fr-FR" dirty="0">
              <a:solidFill>
                <a:srgbClr val="002060"/>
              </a:solidFill>
            </a:endParaRPr>
          </a:p>
          <a:p>
            <a:pPr marL="285750" indent="-285750">
              <a:buFont typeface="Wingdings" panose="05000000000000000000" pitchFamily="2" charset="2"/>
              <a:buChar char="Ø"/>
            </a:pPr>
            <a:r>
              <a:rPr lang="fr-FR" dirty="0" smtClean="0">
                <a:solidFill>
                  <a:srgbClr val="002060"/>
                </a:solidFill>
              </a:rPr>
              <a:t>Saisissez </a:t>
            </a:r>
            <a:r>
              <a:rPr lang="fr-FR" u="sng" dirty="0" smtClean="0">
                <a:solidFill>
                  <a:srgbClr val="002060"/>
                </a:solidFill>
              </a:rPr>
              <a:t>uniquement </a:t>
            </a:r>
            <a:r>
              <a:rPr lang="fr-FR" dirty="0" smtClean="0">
                <a:solidFill>
                  <a:srgbClr val="002060"/>
                </a:solidFill>
              </a:rPr>
              <a:t>: le motif de l’arrêt, le dernier jour travaillé, la date de fin prévisionnelle et </a:t>
            </a:r>
          </a:p>
          <a:p>
            <a:r>
              <a:rPr lang="fr-FR" dirty="0" smtClean="0">
                <a:solidFill>
                  <a:srgbClr val="002060"/>
                </a:solidFill>
              </a:rPr>
              <a:t>les dates de subrogation.</a:t>
            </a:r>
          </a:p>
          <a:p>
            <a:pPr marL="285750" indent="-285750">
              <a:buFont typeface="Wingdings" panose="05000000000000000000" pitchFamily="2" charset="2"/>
              <a:buChar char="Ø"/>
            </a:pPr>
            <a:endParaRPr lang="fr-FR" dirty="0">
              <a:solidFill>
                <a:srgbClr val="002060"/>
              </a:solidFill>
            </a:endParaRPr>
          </a:p>
          <a:p>
            <a:pPr marL="285750" indent="-285750">
              <a:buFont typeface="Wingdings" panose="05000000000000000000" pitchFamily="2" charset="2"/>
              <a:buChar char="Ø"/>
            </a:pPr>
            <a:r>
              <a:rPr lang="fr-FR" dirty="0" smtClean="0">
                <a:solidFill>
                  <a:srgbClr val="002060"/>
                </a:solidFill>
              </a:rPr>
              <a:t>Vérifiez le tableau de bord DSN</a:t>
            </a:r>
          </a:p>
          <a:p>
            <a:pPr marL="285750" indent="-285750">
              <a:buFont typeface="Wingdings" panose="05000000000000000000" pitchFamily="2" charset="2"/>
              <a:buChar char="Ø"/>
            </a:pPr>
            <a:endParaRPr lang="fr-FR" dirty="0">
              <a:solidFill>
                <a:srgbClr val="002060"/>
              </a:solidFill>
            </a:endParaRPr>
          </a:p>
          <a:p>
            <a:pPr marL="285750" indent="-285750">
              <a:buFont typeface="Wingdings" panose="05000000000000000000" pitchFamily="2" charset="2"/>
              <a:buChar char="Ø"/>
            </a:pPr>
            <a:r>
              <a:rPr lang="fr-FR" dirty="0" smtClean="0">
                <a:solidFill>
                  <a:srgbClr val="002060"/>
                </a:solidFill>
              </a:rPr>
              <a:t>Consultez le compte-rendu métier transmis par mail et corrigez une erreur si besoin</a:t>
            </a:r>
          </a:p>
          <a:p>
            <a:endParaRPr lang="fr-FR" dirty="0" smtClean="0">
              <a:solidFill>
                <a:srgbClr val="002060"/>
              </a:solidFill>
            </a:endParaRPr>
          </a:p>
          <a:p>
            <a:pPr marL="285750" indent="-285750">
              <a:buFont typeface="Wingdings" panose="05000000000000000000" pitchFamily="2" charset="2"/>
              <a:buChar char="Ø"/>
            </a:pPr>
            <a:r>
              <a:rPr lang="fr-FR" dirty="0" smtClean="0">
                <a:solidFill>
                  <a:srgbClr val="002060"/>
                </a:solidFill>
              </a:rPr>
              <a:t>L’attestation de plus de 6 mois est envoyée en automatique depuis votre logiciel de paie</a:t>
            </a:r>
          </a:p>
        </p:txBody>
      </p:sp>
    </p:spTree>
    <p:extLst>
      <p:ext uri="{BB962C8B-B14F-4D97-AF65-F5344CB8AC3E}">
        <p14:creationId xmlns:p14="http://schemas.microsoft.com/office/powerpoint/2010/main" val="1482813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500"/>
                                        <p:tgtEl>
                                          <p:spTgt spid="4">
                                            <p:txEl>
                                              <p:pRg st="4" end="4"/>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4">
                                            <p:txEl>
                                              <p:pRg st="5" end="5"/>
                                            </p:txEl>
                                          </p:spTgt>
                                        </p:tgtEl>
                                        <p:attrNameLst>
                                          <p:attrName>style.visibility</p:attrName>
                                        </p:attrNameLst>
                                      </p:cBhvr>
                                      <p:to>
                                        <p:strVal val="visible"/>
                                      </p:to>
                                    </p:set>
                                    <p:animEffect transition="in" filter="fade">
                                      <p:cBhvr>
                                        <p:cTn id="20" dur="500"/>
                                        <p:tgtEl>
                                          <p:spTgt spid="4">
                                            <p:txEl>
                                              <p:pRg st="5" end="5"/>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4">
                                            <p:txEl>
                                              <p:pRg st="7" end="7"/>
                                            </p:txEl>
                                          </p:spTgt>
                                        </p:tgtEl>
                                        <p:attrNameLst>
                                          <p:attrName>style.visibility</p:attrName>
                                        </p:attrNameLst>
                                      </p:cBhvr>
                                      <p:to>
                                        <p:strVal val="visible"/>
                                      </p:to>
                                    </p:set>
                                    <p:animEffect transition="in" filter="fade">
                                      <p:cBhvr>
                                        <p:cTn id="25" dur="500"/>
                                        <p:tgtEl>
                                          <p:spTgt spid="4">
                                            <p:txEl>
                                              <p:pRg st="7" end="7"/>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4">
                                            <p:txEl>
                                              <p:pRg st="9" end="9"/>
                                            </p:txEl>
                                          </p:spTgt>
                                        </p:tgtEl>
                                        <p:attrNameLst>
                                          <p:attrName>style.visibility</p:attrName>
                                        </p:attrNameLst>
                                      </p:cBhvr>
                                      <p:to>
                                        <p:strVal val="visible"/>
                                      </p:to>
                                    </p:set>
                                    <p:animEffect transition="in" filter="fade">
                                      <p:cBhvr>
                                        <p:cTn id="30" dur="500"/>
                                        <p:tgtEl>
                                          <p:spTgt spid="4">
                                            <p:txEl>
                                              <p:pRg st="9" end="9"/>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4">
                                            <p:txEl>
                                              <p:pRg st="11" end="11"/>
                                            </p:txEl>
                                          </p:spTgt>
                                        </p:tgtEl>
                                        <p:attrNameLst>
                                          <p:attrName>style.visibility</p:attrName>
                                        </p:attrNameLst>
                                      </p:cBhvr>
                                      <p:to>
                                        <p:strVal val="visible"/>
                                      </p:to>
                                    </p:set>
                                    <p:animEffect transition="in" filter="fade">
                                      <p:cBhvr>
                                        <p:cTn id="35" dur="500"/>
                                        <p:tgtEl>
                                          <p:spTgt spid="4">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2D47251-1229-E604-5607-246B1F70F9B6}"/>
              </a:ext>
            </a:extLst>
          </p:cNvPr>
          <p:cNvSpPr>
            <a:spLocks noGrp="1"/>
          </p:cNvSpPr>
          <p:nvPr>
            <p:ph type="title"/>
          </p:nvPr>
        </p:nvSpPr>
        <p:spPr>
          <a:xfrm>
            <a:off x="3978151" y="3186545"/>
            <a:ext cx="10515600" cy="1158873"/>
          </a:xfrm>
        </p:spPr>
        <p:txBody>
          <a:bodyPr>
            <a:normAutofit fontScale="90000"/>
          </a:bodyPr>
          <a:lstStyle/>
          <a:p>
            <a:r>
              <a:rPr lang="fr-FR" dirty="0">
                <a:ea typeface="Calibri"/>
                <a:cs typeface="Calibri"/>
              </a:rPr>
              <a:t/>
            </a:r>
            <a:br>
              <a:rPr lang="fr-FR" dirty="0">
                <a:ea typeface="Calibri"/>
                <a:cs typeface="Calibri"/>
              </a:rPr>
            </a:br>
            <a:r>
              <a:rPr lang="fr-FR" dirty="0">
                <a:ea typeface="Calibri"/>
                <a:cs typeface="Calibri"/>
              </a:rPr>
              <a:t>Contacts</a:t>
            </a:r>
          </a:p>
        </p:txBody>
      </p:sp>
    </p:spTree>
    <p:extLst>
      <p:ext uri="{BB962C8B-B14F-4D97-AF65-F5344CB8AC3E}">
        <p14:creationId xmlns:p14="http://schemas.microsoft.com/office/powerpoint/2010/main" val="213461945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8477F06-3F11-455D-B446-C7FB17A5E7E1}"/>
              </a:ext>
            </a:extLst>
          </p:cNvPr>
          <p:cNvSpPr>
            <a:spLocks noGrp="1"/>
          </p:cNvSpPr>
          <p:nvPr>
            <p:ph type="title"/>
          </p:nvPr>
        </p:nvSpPr>
        <p:spPr>
          <a:xfrm>
            <a:off x="2019901" y="680871"/>
            <a:ext cx="10828982" cy="515319"/>
          </a:xfrm>
        </p:spPr>
        <p:txBody>
          <a:bodyPr>
            <a:normAutofit fontScale="90000"/>
          </a:bodyPr>
          <a:lstStyle/>
          <a:p>
            <a:r>
              <a:rPr lang="fr-FR" dirty="0"/>
              <a:t>C’est quoi le signalement arrêt DE TRAVAIL  EN DSN ?</a:t>
            </a:r>
            <a:endParaRPr lang="fr-FR" dirty="0">
              <a:latin typeface="Montserrat Classic"/>
            </a:endParaRPr>
          </a:p>
        </p:txBody>
      </p:sp>
      <p:sp>
        <p:nvSpPr>
          <p:cNvPr id="5" name="Espace réservé du numéro de diapositive 4">
            <a:extLst>
              <a:ext uri="{FF2B5EF4-FFF2-40B4-BE49-F238E27FC236}">
                <a16:creationId xmlns:a16="http://schemas.microsoft.com/office/drawing/2014/main" id="{2613AC20-ADAC-4CF5-98EA-D06C1E6FE739}"/>
              </a:ext>
            </a:extLst>
          </p:cNvPr>
          <p:cNvSpPr>
            <a:spLocks noGrp="1"/>
          </p:cNvSpPr>
          <p:nvPr>
            <p:ph type="sldNum" sz="quarter" idx="12"/>
          </p:nvPr>
        </p:nvSpPr>
        <p:spPr/>
        <p:txBody>
          <a:bodyPr/>
          <a:lstStyle/>
          <a:p>
            <a:fld id="{A26E8B59-5CF2-4813-AAE7-227B98FBFEF3}" type="slidenum">
              <a:rPr lang="fr-FR" smtClean="0">
                <a:latin typeface="Montserrat Classic"/>
              </a:rPr>
              <a:t>47</a:t>
            </a:fld>
            <a:endParaRPr lang="fr-FR">
              <a:latin typeface="Montserrat Classic"/>
            </a:endParaRPr>
          </a:p>
        </p:txBody>
      </p:sp>
      <p:grpSp>
        <p:nvGrpSpPr>
          <p:cNvPr id="6" name="Groupe 5"/>
          <p:cNvGrpSpPr/>
          <p:nvPr/>
        </p:nvGrpSpPr>
        <p:grpSpPr>
          <a:xfrm>
            <a:off x="4344811" y="1166053"/>
            <a:ext cx="3713710" cy="431397"/>
            <a:chOff x="643595" y="2330515"/>
            <a:chExt cx="3067011" cy="648072"/>
          </a:xfrm>
          <a:noFill/>
        </p:grpSpPr>
        <p:grpSp>
          <p:nvGrpSpPr>
            <p:cNvPr id="7" name="Groupe 6"/>
            <p:cNvGrpSpPr/>
            <p:nvPr/>
          </p:nvGrpSpPr>
          <p:grpSpPr>
            <a:xfrm rot="21379848">
              <a:off x="744049" y="2330515"/>
              <a:ext cx="2966557" cy="648072"/>
              <a:chOff x="1475656" y="332656"/>
              <a:chExt cx="5976664" cy="648072"/>
            </a:xfrm>
            <a:grpFill/>
          </p:grpSpPr>
          <p:sp>
            <p:nvSpPr>
              <p:cNvPr id="9" name="Rectangle 8"/>
              <p:cNvSpPr/>
              <p:nvPr/>
            </p:nvSpPr>
            <p:spPr>
              <a:xfrm>
                <a:off x="1475656" y="404664"/>
                <a:ext cx="5904656" cy="576064"/>
              </a:xfrm>
              <a:prstGeom prst="rect">
                <a:avLst/>
              </a:pr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1" i="0" u="none" strike="noStrike" kern="1200" cap="none" spc="0" normalizeH="0" baseline="0" noProof="0">
                  <a:ln>
                    <a:noFill/>
                  </a:ln>
                  <a:solidFill>
                    <a:srgbClr val="002060"/>
                  </a:solidFill>
                  <a:effectLst/>
                  <a:uLnTx/>
                  <a:uFillTx/>
                  <a:latin typeface="Arial" panose="020B0604020202020204"/>
                  <a:ea typeface="+mn-ea"/>
                  <a:cs typeface="+mn-cs"/>
                </a:endParaRPr>
              </a:p>
            </p:txBody>
          </p:sp>
          <p:sp>
            <p:nvSpPr>
              <p:cNvPr id="10" name="Rectangle 9"/>
              <p:cNvSpPr/>
              <p:nvPr/>
            </p:nvSpPr>
            <p:spPr>
              <a:xfrm>
                <a:off x="1547664" y="332656"/>
                <a:ext cx="5904656" cy="576064"/>
              </a:xfrm>
              <a:prstGeom prst="rect">
                <a:avLst/>
              </a:pr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1" i="0" u="none" strike="noStrike" kern="1200" cap="none" spc="0" normalizeH="0" baseline="0" noProof="0">
                  <a:ln>
                    <a:noFill/>
                  </a:ln>
                  <a:solidFill>
                    <a:srgbClr val="002060"/>
                  </a:solidFill>
                  <a:effectLst/>
                  <a:uLnTx/>
                  <a:uFillTx/>
                  <a:latin typeface="Arial" panose="020B0604020202020204"/>
                  <a:ea typeface="+mn-ea"/>
                  <a:cs typeface="+mn-cs"/>
                </a:endParaRPr>
              </a:p>
            </p:txBody>
          </p:sp>
        </p:grpSp>
        <p:sp>
          <p:nvSpPr>
            <p:cNvPr id="8" name="Titre 1">
              <a:hlinkClick r:id="rId3"/>
            </p:cNvPr>
            <p:cNvSpPr txBox="1">
              <a:spLocks/>
            </p:cNvSpPr>
            <p:nvPr/>
          </p:nvSpPr>
          <p:spPr>
            <a:xfrm rot="21379848">
              <a:off x="643595" y="2362923"/>
              <a:ext cx="2706814" cy="547515"/>
            </a:xfrm>
            <a:prstGeom prst="rect">
              <a:avLst/>
            </a:prstGeom>
            <a:grpFill/>
          </p:spPr>
          <p:txBody>
            <a:bodyPr vert="horz" lIns="91440" tIns="45720" rIns="91440" bIns="45720" rtlCol="0" anchor="ctr">
              <a:normAutofit fontScale="97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1800" b="0" i="0" u="sng" strike="noStrike" kern="1200" cap="none" spc="0" normalizeH="0" baseline="0" noProof="0" dirty="0">
                  <a:ln>
                    <a:noFill/>
                  </a:ln>
                  <a:solidFill>
                    <a:srgbClr val="002060"/>
                  </a:solidFill>
                  <a:effectLst/>
                  <a:uLnTx/>
                  <a:uFillTx/>
                  <a:latin typeface="Arial" panose="020B0604020202020204"/>
                  <a:ea typeface="+mn-ea"/>
                  <a:cs typeface="+mn-cs"/>
                  <a:hlinkClick r:id="rId4"/>
                </a:rPr>
                <a:t>Ameli.fr pour les </a:t>
              </a:r>
              <a:r>
                <a:rPr kumimoji="0" lang="fr-FR" sz="1800" b="0" i="0" u="sng" strike="noStrike" kern="1200" cap="none" spc="0" normalizeH="0" baseline="0" noProof="0" dirty="0" smtClean="0">
                  <a:ln>
                    <a:noFill/>
                  </a:ln>
                  <a:solidFill>
                    <a:srgbClr val="002060"/>
                  </a:solidFill>
                  <a:effectLst/>
                  <a:uLnTx/>
                  <a:uFillTx/>
                  <a:latin typeface="Arial" panose="020B0604020202020204"/>
                  <a:ea typeface="+mn-ea"/>
                  <a:cs typeface="+mn-cs"/>
                  <a:hlinkClick r:id="rId4"/>
                </a:rPr>
                <a:t>entreprises</a:t>
              </a:r>
              <a:r>
                <a:rPr kumimoji="0" lang="fr-FR" sz="1800" b="0" i="0" u="sng" strike="noStrike" kern="1200" cap="none" spc="0" normalizeH="0" baseline="0" noProof="0" dirty="0" smtClean="0">
                  <a:ln>
                    <a:noFill/>
                  </a:ln>
                  <a:solidFill>
                    <a:srgbClr val="002060"/>
                  </a:solidFill>
                  <a:effectLst/>
                  <a:uLnTx/>
                  <a:uFillTx/>
                  <a:latin typeface="Arial" panose="020B0604020202020204"/>
                  <a:ea typeface="+mn-ea"/>
                  <a:cs typeface="+mn-cs"/>
                </a:rPr>
                <a:t> </a:t>
              </a:r>
            </a:p>
          </p:txBody>
        </p:sp>
      </p:grpSp>
      <p:pic>
        <p:nvPicPr>
          <p:cNvPr id="11" name="Image 10"/>
          <p:cNvPicPr>
            <a:picLocks noChangeAspect="1"/>
          </p:cNvPicPr>
          <p:nvPr/>
        </p:nvPicPr>
        <p:blipFill>
          <a:blip r:embed="rId5"/>
          <a:stretch>
            <a:fillRect/>
          </a:stretch>
        </p:blipFill>
        <p:spPr>
          <a:xfrm>
            <a:off x="5229612" y="1688472"/>
            <a:ext cx="6873488" cy="4285543"/>
          </a:xfrm>
          <a:prstGeom prst="rect">
            <a:avLst/>
          </a:prstGeom>
        </p:spPr>
      </p:pic>
      <p:sp>
        <p:nvSpPr>
          <p:cNvPr id="12" name="Rectangle à coins arrondis 11"/>
          <p:cNvSpPr/>
          <p:nvPr/>
        </p:nvSpPr>
        <p:spPr>
          <a:xfrm>
            <a:off x="5209749" y="1938003"/>
            <a:ext cx="666098" cy="525584"/>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002060"/>
              </a:solidFill>
              <a:effectLst/>
              <a:uLnTx/>
              <a:uFillTx/>
              <a:latin typeface="Arial" panose="020B0604020202020204"/>
              <a:ea typeface="+mn-ea"/>
              <a:cs typeface="+mn-cs"/>
            </a:endParaRPr>
          </a:p>
        </p:txBody>
      </p:sp>
      <p:sp>
        <p:nvSpPr>
          <p:cNvPr id="13" name="Rectangle à coins arrondis 12"/>
          <p:cNvSpPr/>
          <p:nvPr/>
        </p:nvSpPr>
        <p:spPr>
          <a:xfrm>
            <a:off x="7181803" y="1669436"/>
            <a:ext cx="691286" cy="305544"/>
          </a:xfrm>
          <a:prstGeom prst="roundRect">
            <a:avLst>
              <a:gd name="adj" fmla="val 50000"/>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002060"/>
              </a:solidFill>
              <a:effectLst/>
              <a:uLnTx/>
              <a:uFillTx/>
              <a:latin typeface="Arial" panose="020B0604020202020204"/>
              <a:ea typeface="+mn-ea"/>
              <a:cs typeface="+mn-cs"/>
            </a:endParaRPr>
          </a:p>
        </p:txBody>
      </p:sp>
      <p:sp>
        <p:nvSpPr>
          <p:cNvPr id="14" name="Rectangle 13"/>
          <p:cNvSpPr/>
          <p:nvPr/>
        </p:nvSpPr>
        <p:spPr>
          <a:xfrm>
            <a:off x="204284" y="1795122"/>
            <a:ext cx="4456616" cy="4524315"/>
          </a:xfrm>
          <a:prstGeom prst="rect">
            <a:avLst/>
          </a:prstGeom>
          <a:noFill/>
          <a:ln>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1" i="0" u="none" strike="noStrike" kern="1200" cap="none" spc="0" normalizeH="0" baseline="0" noProof="0" dirty="0" smtClean="0">
              <a:ln>
                <a:noFill/>
              </a:ln>
              <a:solidFill>
                <a:srgbClr val="002060"/>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smtClean="0">
                <a:ln>
                  <a:noFill/>
                </a:ln>
                <a:solidFill>
                  <a:srgbClr val="002060"/>
                </a:solidFill>
                <a:effectLst/>
                <a:uLnTx/>
                <a:uFillTx/>
                <a:latin typeface="Calibri" panose="020F0502020204030204" pitchFamily="34" charset="0"/>
                <a:ea typeface="+mn-ea"/>
                <a:cs typeface="Calibri" panose="020F0502020204030204" pitchFamily="34" charset="0"/>
              </a:rPr>
              <a:t>Pour </a:t>
            </a:r>
            <a:r>
              <a:rPr kumimoji="0" lang="fr-FR" sz="1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joindre </a:t>
            </a:r>
            <a:r>
              <a:rPr kumimoji="0" lang="fr-FR" sz="1800" b="1" i="0" u="none" strike="noStrike" kern="1200" cap="none" spc="0" normalizeH="0" baseline="0" noProof="0" dirty="0" smtClean="0">
                <a:ln>
                  <a:noFill/>
                </a:ln>
                <a:solidFill>
                  <a:srgbClr val="002060"/>
                </a:solidFill>
                <a:effectLst/>
                <a:uLnTx/>
                <a:uFillTx/>
                <a:latin typeface="Calibri" panose="020F0502020204030204" pitchFamily="34" charset="0"/>
                <a:ea typeface="+mn-ea"/>
                <a:cs typeface="Calibri" panose="020F0502020204030204" pitchFamily="34" charset="0"/>
              </a:rPr>
              <a:t>la caisse</a:t>
            </a:r>
            <a:r>
              <a:rPr kumimoji="0" lang="fr-FR" sz="1800" b="1" i="0" u="none" strike="noStrike" kern="1200" cap="none" spc="0" normalizeH="0" noProof="0" dirty="0" smtClean="0">
                <a:ln>
                  <a:noFill/>
                </a:ln>
                <a:solidFill>
                  <a:srgbClr val="002060"/>
                </a:solidFill>
                <a:effectLst/>
                <a:uLnTx/>
                <a:uFillTx/>
                <a:latin typeface="Calibri" panose="020F0502020204030204" pitchFamily="34" charset="0"/>
                <a:ea typeface="+mn-ea"/>
                <a:cs typeface="Calibri" panose="020F0502020204030204" pitchFamily="34" charset="0"/>
              </a:rPr>
              <a:t> d’Assurance Maladie </a:t>
            </a:r>
            <a:r>
              <a:rPr kumimoji="0" lang="fr-FR" sz="1800" b="1" i="0" u="none" strike="noStrike" kern="1200" cap="none" spc="0" normalizeH="0" baseline="0" noProof="0" dirty="0" smtClean="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fr-FR" sz="1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endParaRPr kumimoji="0" lang="fr-FR" sz="1800" b="1" i="0" u="none" strike="noStrike" kern="1200" cap="none" spc="0" normalizeH="0" baseline="0" noProof="0" dirty="0" smtClean="0">
              <a:ln>
                <a:noFill/>
              </a:ln>
              <a:solidFill>
                <a:srgbClr val="002060"/>
              </a:solidFill>
              <a:effectLst/>
              <a:uLnTx/>
              <a:uFillTx/>
              <a:latin typeface="Calibri" panose="020F0502020204030204" pitchFamily="34" charset="0"/>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3200" b="1" i="0" u="none" strike="noStrike" kern="1200" cap="none" spc="0" normalizeH="0" baseline="0" noProof="0" dirty="0" smtClean="0">
                <a:ln>
                  <a:noFill/>
                </a:ln>
                <a:solidFill>
                  <a:schemeClr val="accent2"/>
                </a:solidFill>
                <a:effectLst/>
                <a:uLnTx/>
                <a:uFillTx/>
                <a:latin typeface="Calibri" panose="020F0502020204030204" pitchFamily="34" charset="0"/>
                <a:ea typeface="+mn-ea"/>
                <a:cs typeface="Calibri" panose="020F0502020204030204" pitchFamily="34" charset="0"/>
              </a:rPr>
              <a:t>3679</a:t>
            </a:r>
            <a:r>
              <a:rPr kumimoji="0" lang="fr-FR" sz="3200" b="0" i="0" u="none" strike="noStrike" kern="1200" cap="none" spc="0" normalizeH="0" baseline="0" noProof="0" dirty="0" smtClean="0">
                <a:ln>
                  <a:noFill/>
                </a:ln>
                <a:solidFill>
                  <a:srgbClr val="002060"/>
                </a:solidFill>
                <a:effectLst/>
                <a:uLnTx/>
                <a:uFillTx/>
                <a:latin typeface="Calibri" panose="020F0502020204030204" pitchFamily="34" charset="0"/>
                <a:ea typeface="+mn-ea"/>
                <a:cs typeface="Calibri" panose="020F0502020204030204" pitchFamily="34" charset="0"/>
              </a:rPr>
              <a:t> </a:t>
            </a:r>
            <a:endParaRPr kumimoji="0" lang="fr-FR" sz="32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1800"/>
              </a:spcAft>
              <a:buClrTx/>
              <a:buSzTx/>
              <a:buFontTx/>
              <a:buNone/>
              <a:tabLst/>
              <a:defRPr/>
            </a:pPr>
            <a:r>
              <a:rPr kumimoji="0" lang="fr-FR" sz="900" b="0" i="0" u="none" strike="noStrike" kern="1200" cap="none" spc="0" normalizeH="0" baseline="0" noProof="0" dirty="0" smtClean="0">
                <a:ln>
                  <a:noFill/>
                </a:ln>
                <a:solidFill>
                  <a:srgbClr val="002060"/>
                </a:solidFill>
                <a:effectLst/>
                <a:uLnTx/>
                <a:uFillTx/>
                <a:latin typeface="Arial" panose="020B0604020202020204"/>
                <a:ea typeface="+mn-ea"/>
                <a:cs typeface="+mn-cs"/>
              </a:rPr>
              <a:t>(</a:t>
            </a:r>
            <a:r>
              <a:rPr kumimoji="0" lang="fr-FR" sz="900" b="0" i="0" u="none" strike="noStrike" kern="1200" cap="none" spc="0" normalizeH="0" baseline="0" noProof="0" dirty="0">
                <a:ln>
                  <a:noFill/>
                </a:ln>
                <a:solidFill>
                  <a:srgbClr val="002060"/>
                </a:solidFill>
                <a:effectLst/>
                <a:uLnTx/>
                <a:uFillTx/>
                <a:latin typeface="Arial" panose="020B0604020202020204"/>
                <a:ea typeface="+mn-ea"/>
                <a:cs typeface="+mn-cs"/>
              </a:rPr>
              <a:t>service gratuit + prix de l’appel)  du lundi au vendredi de 8h30 à </a:t>
            </a:r>
            <a:r>
              <a:rPr kumimoji="0" lang="fr-FR" sz="900" b="0" i="0" u="none" strike="noStrike" kern="1200" cap="none" spc="0" normalizeH="0" baseline="0" noProof="0" dirty="0" smtClean="0">
                <a:ln>
                  <a:noFill/>
                </a:ln>
                <a:solidFill>
                  <a:srgbClr val="002060"/>
                </a:solidFill>
                <a:effectLst/>
                <a:uLnTx/>
                <a:uFillTx/>
                <a:latin typeface="Arial" panose="020B0604020202020204"/>
                <a:ea typeface="+mn-ea"/>
                <a:cs typeface="+mn-cs"/>
              </a:rPr>
              <a:t>17h30</a:t>
            </a: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fr-FR" sz="900" b="0" i="0" u="none" strike="noStrike" kern="1200" cap="none" spc="0" normalizeH="0" baseline="0" noProof="0" dirty="0" smtClean="0">
              <a:ln>
                <a:noFill/>
              </a:ln>
              <a:solidFill>
                <a:srgbClr val="002060"/>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fr-FR" sz="900" b="0" i="0" u="none" strike="noStrike" kern="1200" cap="none" spc="0" normalizeH="0" baseline="0" noProof="0" dirty="0">
              <a:ln>
                <a:noFill/>
              </a:ln>
              <a:solidFill>
                <a:srgbClr val="002060"/>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1" i="0" u="none" strike="noStrike" kern="1200" cap="none" spc="0" normalizeH="0" baseline="0" noProof="0" dirty="0" smtClean="0">
              <a:ln>
                <a:noFill/>
              </a:ln>
              <a:solidFill>
                <a:srgbClr val="002060"/>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1" i="0" u="none" strike="noStrike" kern="1200" cap="none" spc="0" normalizeH="0" baseline="0" noProof="0" dirty="0" smtClean="0">
              <a:ln>
                <a:noFill/>
              </a:ln>
              <a:solidFill>
                <a:srgbClr val="002060"/>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smtClean="0">
                <a:ln>
                  <a:noFill/>
                </a:ln>
                <a:solidFill>
                  <a:srgbClr val="002060"/>
                </a:solidFill>
                <a:effectLst/>
                <a:uLnTx/>
                <a:uFillTx/>
                <a:latin typeface="Calibri" panose="020F0502020204030204" pitchFamily="34" charset="0"/>
                <a:ea typeface="+mn-ea"/>
                <a:cs typeface="Calibri" panose="020F0502020204030204" pitchFamily="34" charset="0"/>
              </a:rPr>
              <a:t>Un </a:t>
            </a:r>
            <a:r>
              <a:rPr kumimoji="0" lang="fr-FR" sz="1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seul numéro pour joindre </a:t>
            </a:r>
            <a:endParaRPr kumimoji="0" lang="fr-FR" sz="1800" b="1" i="0" u="none" strike="noStrike" kern="1200" cap="none" spc="0" normalizeH="0" baseline="0" noProof="0" dirty="0" smtClean="0">
              <a:ln>
                <a:noFill/>
              </a:ln>
              <a:solidFill>
                <a:srgbClr val="002060"/>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smtClean="0">
                <a:ln>
                  <a:noFill/>
                </a:ln>
                <a:solidFill>
                  <a:srgbClr val="002060"/>
                </a:solidFill>
                <a:effectLst/>
                <a:uLnTx/>
                <a:uFillTx/>
                <a:latin typeface="Calibri" panose="020F0502020204030204" pitchFamily="34" charset="0"/>
                <a:ea typeface="+mn-ea"/>
                <a:cs typeface="Calibri" panose="020F0502020204030204" pitchFamily="34" charset="0"/>
              </a:rPr>
              <a:t>la </a:t>
            </a:r>
            <a:r>
              <a:rPr kumimoji="0" lang="fr-FR" sz="1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hotline NET-ENTREPRISES et DSN :</a:t>
            </a:r>
            <a:r>
              <a:rPr kumimoji="0" lang="fr-FR" altLang="fr-FR" sz="1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endParaRPr kumimoji="0" lang="fr-FR" altLang="fr-FR" sz="1800" b="1" i="0" u="none" strike="noStrike" kern="1200" cap="none" spc="0" normalizeH="0" baseline="0" noProof="0" dirty="0" smtClean="0">
              <a:ln>
                <a:noFill/>
              </a:ln>
              <a:solidFill>
                <a:srgbClr val="002060"/>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altLang="fr-FR" b="1" dirty="0">
              <a:solidFill>
                <a:srgbClr val="002060"/>
              </a:solidFill>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altLang="fr-FR" sz="1800" b="1" i="0" u="none" strike="noStrike" kern="1200" cap="none" spc="0" normalizeH="0" baseline="0" noProof="0" dirty="0" smtClean="0">
              <a:ln>
                <a:noFill/>
              </a:ln>
              <a:solidFill>
                <a:srgbClr val="002060"/>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altLang="fr-FR" sz="1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dirty="0">
              <a:ln>
                <a:noFill/>
              </a:ln>
              <a:solidFill>
                <a:srgbClr val="002060"/>
              </a:solidFill>
              <a:effectLst/>
              <a:uLnTx/>
              <a:uFillTx/>
              <a:latin typeface="Calibri" panose="020F0502020204030204" pitchFamily="34" charset="0"/>
              <a:ea typeface="ヒラギノ角ゴ Pro W3"/>
              <a:cs typeface="Calibri" panose="020F050202020403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fr-FR" sz="900" b="0" i="0" u="none" strike="noStrike" kern="1200" cap="none" spc="0" normalizeH="0" baseline="0" noProof="0" dirty="0" smtClean="0">
              <a:ln>
                <a:noFill/>
              </a:ln>
              <a:solidFill>
                <a:srgbClr val="002060"/>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500" b="0" i="0" u="none" strike="noStrike" kern="1200" cap="none" spc="0" normalizeH="0" baseline="0" noProof="0" dirty="0">
              <a:ln>
                <a:noFill/>
              </a:ln>
              <a:solidFill>
                <a:srgbClr val="002060"/>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500" b="0" i="0" u="none" strike="noStrike" kern="1200" cap="none" spc="0" normalizeH="0" baseline="0" noProof="0" dirty="0">
              <a:ln>
                <a:noFill/>
              </a:ln>
              <a:solidFill>
                <a:srgbClr val="002060"/>
              </a:solidFill>
              <a:effectLst/>
              <a:uLnTx/>
              <a:uFillTx/>
              <a:latin typeface="Arial" panose="020B0604020202020204"/>
              <a:ea typeface="+mn-ea"/>
              <a:cs typeface="+mn-cs"/>
            </a:endParaRPr>
          </a:p>
        </p:txBody>
      </p:sp>
      <p:pic>
        <p:nvPicPr>
          <p:cNvPr id="15" name="Image 14"/>
          <p:cNvPicPr/>
          <p:nvPr/>
        </p:nvPicPr>
        <p:blipFill rotWithShape="1">
          <a:blip r:embed="rId6"/>
          <a:srcRect l="54948" t="44562" r="11846" b="22531"/>
          <a:stretch/>
        </p:blipFill>
        <p:spPr bwMode="auto">
          <a:xfrm>
            <a:off x="412488" y="4964836"/>
            <a:ext cx="3204795" cy="84223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607987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xEl>
                                              <p:pRg st="8" end="8"/>
                                            </p:txEl>
                                          </p:spTgt>
                                        </p:tgtEl>
                                        <p:attrNameLst>
                                          <p:attrName>style.visibility</p:attrName>
                                        </p:attrNameLst>
                                      </p:cBhvr>
                                      <p:to>
                                        <p:strVal val="visible"/>
                                      </p:to>
                                    </p:set>
                                    <p:animEffect transition="in" filter="fade">
                                      <p:cBhvr>
                                        <p:cTn id="7" dur="1000"/>
                                        <p:tgtEl>
                                          <p:spTgt spid="14">
                                            <p:txEl>
                                              <p:pRg st="8" end="8"/>
                                            </p:txEl>
                                          </p:spTgt>
                                        </p:tgtEl>
                                      </p:cBhvr>
                                    </p:animEffect>
                                    <p:anim calcmode="lin" valueType="num">
                                      <p:cBhvr>
                                        <p:cTn id="8" dur="1000" fill="hold"/>
                                        <p:tgtEl>
                                          <p:spTgt spid="14">
                                            <p:txEl>
                                              <p:pRg st="8" end="8"/>
                                            </p:txEl>
                                          </p:spTgt>
                                        </p:tgtEl>
                                        <p:attrNameLst>
                                          <p:attrName>ppt_x</p:attrName>
                                        </p:attrNameLst>
                                      </p:cBhvr>
                                      <p:tavLst>
                                        <p:tav tm="0">
                                          <p:val>
                                            <p:strVal val="#ppt_x"/>
                                          </p:val>
                                        </p:tav>
                                        <p:tav tm="100000">
                                          <p:val>
                                            <p:strVal val="#ppt_x"/>
                                          </p:val>
                                        </p:tav>
                                      </p:tavLst>
                                    </p:anim>
                                    <p:anim calcmode="lin" valueType="num">
                                      <p:cBhvr>
                                        <p:cTn id="9" dur="1000" fill="hold"/>
                                        <p:tgtEl>
                                          <p:spTgt spid="14">
                                            <p:txEl>
                                              <p:pRg st="8" end="8"/>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4">
                                            <p:txEl>
                                              <p:pRg st="9" end="9"/>
                                            </p:txEl>
                                          </p:spTgt>
                                        </p:tgtEl>
                                        <p:attrNameLst>
                                          <p:attrName>style.visibility</p:attrName>
                                        </p:attrNameLst>
                                      </p:cBhvr>
                                      <p:to>
                                        <p:strVal val="visible"/>
                                      </p:to>
                                    </p:set>
                                    <p:animEffect transition="in" filter="fade">
                                      <p:cBhvr>
                                        <p:cTn id="12" dur="1000"/>
                                        <p:tgtEl>
                                          <p:spTgt spid="14">
                                            <p:txEl>
                                              <p:pRg st="9" end="9"/>
                                            </p:txEl>
                                          </p:spTgt>
                                        </p:tgtEl>
                                      </p:cBhvr>
                                    </p:animEffect>
                                    <p:anim calcmode="lin" valueType="num">
                                      <p:cBhvr>
                                        <p:cTn id="13" dur="1000" fill="hold"/>
                                        <p:tgtEl>
                                          <p:spTgt spid="14">
                                            <p:txEl>
                                              <p:pRg st="9" end="9"/>
                                            </p:txEl>
                                          </p:spTgt>
                                        </p:tgtEl>
                                        <p:attrNameLst>
                                          <p:attrName>ppt_x</p:attrName>
                                        </p:attrNameLst>
                                      </p:cBhvr>
                                      <p:tavLst>
                                        <p:tav tm="0">
                                          <p:val>
                                            <p:strVal val="#ppt_x"/>
                                          </p:val>
                                        </p:tav>
                                        <p:tav tm="100000">
                                          <p:val>
                                            <p:strVal val="#ppt_x"/>
                                          </p:val>
                                        </p:tav>
                                      </p:tavLst>
                                    </p:anim>
                                    <p:anim calcmode="lin" valueType="num">
                                      <p:cBhvr>
                                        <p:cTn id="14" dur="1000" fill="hold"/>
                                        <p:tgtEl>
                                          <p:spTgt spid="14">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1000"/>
                                        <p:tgtEl>
                                          <p:spTgt spid="15"/>
                                        </p:tgtEl>
                                      </p:cBhvr>
                                    </p:animEffect>
                                    <p:anim calcmode="lin" valueType="num">
                                      <p:cBhvr>
                                        <p:cTn id="20" dur="1000" fill="hold"/>
                                        <p:tgtEl>
                                          <p:spTgt spid="15"/>
                                        </p:tgtEl>
                                        <p:attrNameLst>
                                          <p:attrName>ppt_x</p:attrName>
                                        </p:attrNameLst>
                                      </p:cBhvr>
                                      <p:tavLst>
                                        <p:tav tm="0">
                                          <p:val>
                                            <p:strVal val="#ppt_x"/>
                                          </p:val>
                                        </p:tav>
                                        <p:tav tm="100000">
                                          <p:val>
                                            <p:strVal val="#ppt_x"/>
                                          </p:val>
                                        </p:tav>
                                      </p:tavLst>
                                    </p:anim>
                                    <p:anim calcmode="lin" valueType="num">
                                      <p:cBhvr>
                                        <p:cTn id="2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000"/>
                                        <p:tgtEl>
                                          <p:spTgt spid="13"/>
                                        </p:tgtEl>
                                      </p:cBhvr>
                                    </p:animEffect>
                                    <p:anim calcmode="lin" valueType="num">
                                      <p:cBhvr>
                                        <p:cTn id="42" dur="1000" fill="hold"/>
                                        <p:tgtEl>
                                          <p:spTgt spid="13"/>
                                        </p:tgtEl>
                                        <p:attrNameLst>
                                          <p:attrName>ppt_x</p:attrName>
                                        </p:attrNameLst>
                                      </p:cBhvr>
                                      <p:tavLst>
                                        <p:tav tm="0">
                                          <p:val>
                                            <p:strVal val="#ppt_x"/>
                                          </p:val>
                                        </p:tav>
                                        <p:tav tm="100000">
                                          <p:val>
                                            <p:strVal val="#ppt_x"/>
                                          </p:val>
                                        </p:tav>
                                      </p:tavLst>
                                    </p:anim>
                                    <p:anim calcmode="lin" valueType="num">
                                      <p:cBhvr>
                                        <p:cTn id="4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2D47251-1229-E604-5607-246B1F70F9B6}"/>
              </a:ext>
            </a:extLst>
          </p:cNvPr>
          <p:cNvSpPr>
            <a:spLocks noGrp="1"/>
          </p:cNvSpPr>
          <p:nvPr>
            <p:ph type="title"/>
          </p:nvPr>
        </p:nvSpPr>
        <p:spPr>
          <a:xfrm>
            <a:off x="3463801" y="2967470"/>
            <a:ext cx="10515600" cy="1158873"/>
          </a:xfrm>
        </p:spPr>
        <p:txBody>
          <a:bodyPr>
            <a:normAutofit/>
          </a:bodyPr>
          <a:lstStyle/>
          <a:p>
            <a:r>
              <a:rPr lang="fr-FR" dirty="0" smtClean="0">
                <a:ea typeface="Calibri"/>
                <a:cs typeface="Calibri"/>
              </a:rPr>
              <a:t>Questions / Réponses</a:t>
            </a:r>
            <a:endParaRPr lang="fr-FR" dirty="0">
              <a:ea typeface="Calibri"/>
              <a:cs typeface="Calibri"/>
            </a:endParaRPr>
          </a:p>
        </p:txBody>
      </p:sp>
      <p:pic>
        <p:nvPicPr>
          <p:cNvPr id="3" name="Image 2">
            <a:extLst>
              <a:ext uri="{FF2B5EF4-FFF2-40B4-BE49-F238E27FC236}">
                <a16:creationId xmlns:a16="http://schemas.microsoft.com/office/drawing/2014/main" id="{CCB5E815-39A6-ECB5-7B76-B6112CBFA1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975" y="2137206"/>
            <a:ext cx="2914650" cy="4393726"/>
          </a:xfrm>
          <a:prstGeom prst="rect">
            <a:avLst/>
          </a:prstGeom>
          <a:ln>
            <a:noFill/>
          </a:ln>
        </p:spPr>
      </p:pic>
    </p:spTree>
    <p:extLst>
      <p:ext uri="{BB962C8B-B14F-4D97-AF65-F5344CB8AC3E}">
        <p14:creationId xmlns:p14="http://schemas.microsoft.com/office/powerpoint/2010/main" val="290271909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0BF04B14-8567-2CE2-6B9A-A025F1EDD030}"/>
              </a:ext>
            </a:extLst>
          </p:cNvPr>
          <p:cNvSpPr>
            <a:spLocks noGrp="1"/>
          </p:cNvSpPr>
          <p:nvPr>
            <p:ph type="body" sz="quarter" idx="10"/>
          </p:nvPr>
        </p:nvSpPr>
        <p:spPr>
          <a:xfrm>
            <a:off x="204642" y="2274642"/>
            <a:ext cx="10978574" cy="1038614"/>
          </a:xfrm>
        </p:spPr>
        <p:txBody>
          <a:bodyPr vert="horz" lIns="91440" tIns="45720" rIns="91440" bIns="45720" rtlCol="0" anchor="t">
            <a:noAutofit/>
          </a:bodyPr>
          <a:lstStyle/>
          <a:p>
            <a:pPr algn="ctr"/>
            <a:r>
              <a:rPr lang="fr-FR" sz="4400" dirty="0"/>
              <a:t>Merci pour votre attention</a:t>
            </a:r>
          </a:p>
          <a:p>
            <a:pPr algn="ctr"/>
            <a:r>
              <a:rPr lang="fr-FR" sz="2400" dirty="0"/>
              <a:t>Votre avis nous intéresse !</a:t>
            </a:r>
          </a:p>
          <a:p>
            <a:pPr algn="ctr"/>
            <a:r>
              <a:rPr lang="fr-FR" sz="2400" dirty="0"/>
              <a:t>Questionnaire de satisfaction</a:t>
            </a:r>
          </a:p>
        </p:txBody>
      </p:sp>
    </p:spTree>
    <p:extLst>
      <p:ext uri="{BB962C8B-B14F-4D97-AF65-F5344CB8AC3E}">
        <p14:creationId xmlns:p14="http://schemas.microsoft.com/office/powerpoint/2010/main" val="23047646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8477F06-3F11-455D-B446-C7FB17A5E7E1}"/>
              </a:ext>
            </a:extLst>
          </p:cNvPr>
          <p:cNvSpPr>
            <a:spLocks noGrp="1"/>
          </p:cNvSpPr>
          <p:nvPr>
            <p:ph type="title"/>
          </p:nvPr>
        </p:nvSpPr>
        <p:spPr>
          <a:xfrm>
            <a:off x="2019901" y="680871"/>
            <a:ext cx="10828982" cy="515319"/>
          </a:xfrm>
        </p:spPr>
        <p:txBody>
          <a:bodyPr>
            <a:normAutofit fontScale="90000"/>
          </a:bodyPr>
          <a:lstStyle/>
          <a:p>
            <a:r>
              <a:rPr lang="fr-FR" dirty="0"/>
              <a:t>C’est quoi le signalement arrêt DE TRAVAIL  EN DSN ?</a:t>
            </a:r>
            <a:endParaRPr lang="fr-FR" dirty="0">
              <a:latin typeface="Montserrat Classic"/>
            </a:endParaRPr>
          </a:p>
        </p:txBody>
      </p:sp>
      <p:sp>
        <p:nvSpPr>
          <p:cNvPr id="5" name="Espace réservé du numéro de diapositive 4">
            <a:extLst>
              <a:ext uri="{FF2B5EF4-FFF2-40B4-BE49-F238E27FC236}">
                <a16:creationId xmlns:a16="http://schemas.microsoft.com/office/drawing/2014/main" id="{2613AC20-ADAC-4CF5-98EA-D06C1E6FE739}"/>
              </a:ext>
            </a:extLst>
          </p:cNvPr>
          <p:cNvSpPr>
            <a:spLocks noGrp="1"/>
          </p:cNvSpPr>
          <p:nvPr>
            <p:ph type="sldNum" sz="quarter" idx="12"/>
          </p:nvPr>
        </p:nvSpPr>
        <p:spPr/>
        <p:txBody>
          <a:bodyPr/>
          <a:lstStyle/>
          <a:p>
            <a:fld id="{A26E8B59-5CF2-4813-AAE7-227B98FBFEF3}" type="slidenum">
              <a:rPr lang="fr-FR" smtClean="0">
                <a:latin typeface="Montserrat Classic"/>
              </a:rPr>
              <a:t>5</a:t>
            </a:fld>
            <a:endParaRPr lang="fr-FR">
              <a:latin typeface="Montserrat Classic"/>
            </a:endParaRPr>
          </a:p>
        </p:txBody>
      </p:sp>
      <p:pic>
        <p:nvPicPr>
          <p:cNvPr id="1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1564" y="4415955"/>
            <a:ext cx="2356477" cy="23404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ZoneTexte 13"/>
          <p:cNvSpPr txBox="1"/>
          <p:nvPr/>
        </p:nvSpPr>
        <p:spPr>
          <a:xfrm>
            <a:off x="252594" y="2968008"/>
            <a:ext cx="11196000" cy="338554"/>
          </a:xfrm>
          <a:prstGeom prst="rect">
            <a:avLst/>
          </a:prstGeom>
          <a:noFill/>
        </p:spPr>
        <p:txBody>
          <a:bodyPr wrap="square" rtlCol="0">
            <a:spAutoFit/>
          </a:bodyPr>
          <a:lstStyle/>
          <a:p>
            <a:pPr algn="ctr"/>
            <a:r>
              <a:rPr lang="fr-FR" sz="1600" dirty="0">
                <a:solidFill>
                  <a:srgbClr val="002060"/>
                </a:solidFill>
              </a:rPr>
              <a:t>Le dispositif DSN prévoit également la déclaration de </a:t>
            </a:r>
            <a:r>
              <a:rPr lang="fr-FR" sz="1600" b="1" u="sng" dirty="0">
                <a:solidFill>
                  <a:srgbClr val="002060"/>
                </a:solidFill>
              </a:rPr>
              <a:t>signalements d’arrêts de </a:t>
            </a:r>
            <a:r>
              <a:rPr lang="fr-FR" sz="1600" b="1" u="sng" dirty="0" smtClean="0">
                <a:solidFill>
                  <a:srgbClr val="002060"/>
                </a:solidFill>
              </a:rPr>
              <a:t>travail </a:t>
            </a:r>
            <a:endParaRPr lang="fr-FR" sz="1600" dirty="0">
              <a:solidFill>
                <a:srgbClr val="002060"/>
              </a:solidFill>
            </a:endParaRPr>
          </a:p>
        </p:txBody>
      </p:sp>
      <p:sp>
        <p:nvSpPr>
          <p:cNvPr id="15" name="ZoneTexte 14"/>
          <p:cNvSpPr txBox="1"/>
          <p:nvPr/>
        </p:nvSpPr>
        <p:spPr>
          <a:xfrm>
            <a:off x="355785" y="1657777"/>
            <a:ext cx="11297600" cy="1323439"/>
          </a:xfrm>
          <a:prstGeom prst="rect">
            <a:avLst/>
          </a:prstGeom>
          <a:noFill/>
        </p:spPr>
        <p:txBody>
          <a:bodyPr wrap="square" rtlCol="0">
            <a:spAutoFit/>
          </a:bodyPr>
          <a:lstStyle/>
          <a:p>
            <a:r>
              <a:rPr lang="fr-FR" sz="1600" dirty="0">
                <a:solidFill>
                  <a:srgbClr val="002060"/>
                </a:solidFill>
              </a:rPr>
              <a:t>Le déploiement de la DSN pour la sphère publique </a:t>
            </a:r>
            <a:r>
              <a:rPr lang="fr-FR" sz="1600" dirty="0" smtClean="0">
                <a:solidFill>
                  <a:srgbClr val="002060"/>
                </a:solidFill>
              </a:rPr>
              <a:t>a été </a:t>
            </a:r>
            <a:r>
              <a:rPr lang="fr-FR" sz="1600" dirty="0">
                <a:solidFill>
                  <a:srgbClr val="002060"/>
                </a:solidFill>
              </a:rPr>
              <a:t>fixé selon la loi n°2018-727 du 10 août 2018 pour un « Etat au Service d’une Société de Confiance » et le décret n°2018-1048 du 28 novembre 2018.</a:t>
            </a:r>
          </a:p>
          <a:p>
            <a:r>
              <a:rPr lang="fr-FR" sz="1600" dirty="0">
                <a:solidFill>
                  <a:srgbClr val="002060"/>
                </a:solidFill>
              </a:rPr>
              <a:t>Ainsi, </a:t>
            </a:r>
            <a:r>
              <a:rPr lang="fr-FR" sz="1600" dirty="0" smtClean="0">
                <a:solidFill>
                  <a:srgbClr val="002060"/>
                </a:solidFill>
              </a:rPr>
              <a:t>depuis </a:t>
            </a:r>
            <a:r>
              <a:rPr lang="fr-FR" sz="1600" dirty="0">
                <a:solidFill>
                  <a:srgbClr val="002060"/>
                </a:solidFill>
              </a:rPr>
              <a:t>le 1er janvier 2022, les </a:t>
            </a:r>
            <a:r>
              <a:rPr lang="fr-FR" sz="1600" b="1" dirty="0">
                <a:solidFill>
                  <a:srgbClr val="002060"/>
                </a:solidFill>
              </a:rPr>
              <a:t>DSN mensuelles</a:t>
            </a:r>
            <a:r>
              <a:rPr lang="fr-FR" sz="1600" dirty="0">
                <a:solidFill>
                  <a:srgbClr val="002060"/>
                </a:solidFill>
              </a:rPr>
              <a:t> </a:t>
            </a:r>
            <a:r>
              <a:rPr lang="fr-FR" sz="1600" dirty="0" smtClean="0">
                <a:solidFill>
                  <a:srgbClr val="002060"/>
                </a:solidFill>
              </a:rPr>
              <a:t>remplacent vos </a:t>
            </a:r>
            <a:r>
              <a:rPr lang="fr-FR" sz="1600" dirty="0">
                <a:solidFill>
                  <a:srgbClr val="002060"/>
                </a:solidFill>
              </a:rPr>
              <a:t>déclarations existantes mensuelles (DUCS, </a:t>
            </a:r>
            <a:r>
              <a:rPr lang="fr-FR" sz="1600" dirty="0" smtClean="0">
                <a:solidFill>
                  <a:srgbClr val="002060"/>
                </a:solidFill>
              </a:rPr>
              <a:t>PASRAU </a:t>
            </a:r>
            <a:r>
              <a:rPr lang="fr-FR" sz="1600" dirty="0">
                <a:solidFill>
                  <a:srgbClr val="002060"/>
                </a:solidFill>
              </a:rPr>
              <a:t>ou annuelles (DADSU).</a:t>
            </a:r>
          </a:p>
          <a:p>
            <a:endParaRPr lang="fr-FR" sz="1600" dirty="0">
              <a:solidFill>
                <a:srgbClr val="002060"/>
              </a:solidFill>
            </a:endParaRPr>
          </a:p>
        </p:txBody>
      </p:sp>
      <p:sp>
        <p:nvSpPr>
          <p:cNvPr id="16" name="Bulle ronde 15"/>
          <p:cNvSpPr/>
          <p:nvPr/>
        </p:nvSpPr>
        <p:spPr>
          <a:xfrm>
            <a:off x="1471436" y="4557212"/>
            <a:ext cx="3030128" cy="1540840"/>
          </a:xfrm>
          <a:prstGeom prst="wedgeEllipseCallout">
            <a:avLst>
              <a:gd name="adj1" fmla="val 53236"/>
              <a:gd name="adj2" fmla="val 11784"/>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smtClean="0">
                <a:solidFill>
                  <a:srgbClr val="002060"/>
                </a:solidFill>
              </a:rPr>
              <a:t>Le signalement arrêt de travail DSN pour qui ?</a:t>
            </a:r>
            <a:endParaRPr lang="fr-FR" sz="1400" dirty="0">
              <a:solidFill>
                <a:srgbClr val="002060"/>
              </a:solidFill>
            </a:endParaRPr>
          </a:p>
        </p:txBody>
      </p:sp>
      <p:sp>
        <p:nvSpPr>
          <p:cNvPr id="17" name="Bulle ronde 16"/>
          <p:cNvSpPr/>
          <p:nvPr/>
        </p:nvSpPr>
        <p:spPr>
          <a:xfrm>
            <a:off x="6858041" y="4072486"/>
            <a:ext cx="4886285" cy="2025566"/>
          </a:xfrm>
          <a:prstGeom prst="wedgeEllipseCallout">
            <a:avLst>
              <a:gd name="adj1" fmla="val -53337"/>
              <a:gd name="adj2" fmla="val 16198"/>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solidFill>
                  <a:srgbClr val="002060"/>
                </a:solidFill>
              </a:rPr>
              <a:t>Les contractuels de droit privé, et les contractuels de droit public = Signalement arrêt de travail DSN possible </a:t>
            </a:r>
          </a:p>
          <a:p>
            <a:pPr algn="ctr"/>
            <a:endParaRPr lang="fr-FR" sz="1400" dirty="0" smtClean="0">
              <a:solidFill>
                <a:srgbClr val="002060"/>
              </a:solidFill>
            </a:endParaRPr>
          </a:p>
          <a:p>
            <a:pPr algn="ctr"/>
            <a:r>
              <a:rPr lang="fr-FR" sz="1400" dirty="0" smtClean="0">
                <a:solidFill>
                  <a:srgbClr val="002060"/>
                </a:solidFill>
              </a:rPr>
              <a:t>Les fonctionnaires = Signalement arrêt de travail DSN </a:t>
            </a:r>
            <a:r>
              <a:rPr lang="fr-FR" sz="1400" u="sng" dirty="0" smtClean="0">
                <a:solidFill>
                  <a:srgbClr val="002060"/>
                </a:solidFill>
              </a:rPr>
              <a:t>impossible </a:t>
            </a:r>
            <a:endParaRPr lang="fr-FR" sz="1400" u="sng" dirty="0">
              <a:solidFill>
                <a:srgbClr val="002060"/>
              </a:solidFill>
            </a:endParaRPr>
          </a:p>
        </p:txBody>
      </p:sp>
      <p:sp>
        <p:nvSpPr>
          <p:cNvPr id="18" name="ZoneTexte 17"/>
          <p:cNvSpPr txBox="1"/>
          <p:nvPr/>
        </p:nvSpPr>
        <p:spPr>
          <a:xfrm>
            <a:off x="4290902" y="3385765"/>
            <a:ext cx="3136604" cy="369332"/>
          </a:xfrm>
          <a:prstGeom prst="rect">
            <a:avLst/>
          </a:prstGeom>
          <a:noFill/>
        </p:spPr>
        <p:txBody>
          <a:bodyPr wrap="square" rtlCol="0">
            <a:spAutoFit/>
          </a:bodyPr>
          <a:lstStyle/>
          <a:p>
            <a:pPr algn="ctr"/>
            <a:r>
              <a:rPr lang="fr-FR" dirty="0" smtClean="0">
                <a:solidFill>
                  <a:srgbClr val="002060"/>
                </a:solidFill>
              </a:rPr>
              <a:t>Logiciel de paye</a:t>
            </a:r>
            <a:endParaRPr lang="fr-FR" dirty="0">
              <a:solidFill>
                <a:srgbClr val="002060"/>
              </a:solidFill>
            </a:endParaRPr>
          </a:p>
        </p:txBody>
      </p:sp>
    </p:spTree>
    <p:extLst>
      <p:ext uri="{BB962C8B-B14F-4D97-AF65-F5344CB8AC3E}">
        <p14:creationId xmlns:p14="http://schemas.microsoft.com/office/powerpoint/2010/main" val="975874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additive="base">
                                        <p:cTn id="17" dur="500" fill="hold"/>
                                        <p:tgtEl>
                                          <p:spTgt spid="18"/>
                                        </p:tgtEl>
                                        <p:attrNameLst>
                                          <p:attrName>ppt_x</p:attrName>
                                        </p:attrNameLst>
                                      </p:cBhvr>
                                      <p:tavLst>
                                        <p:tav tm="0">
                                          <p:val>
                                            <p:strVal val="#ppt_x"/>
                                          </p:val>
                                        </p:tav>
                                        <p:tav tm="100000">
                                          <p:val>
                                            <p:strVal val="#ppt_x"/>
                                          </p:val>
                                        </p:tav>
                                      </p:tavLst>
                                    </p:anim>
                                    <p:anim calcmode="lin" valueType="num">
                                      <p:cBhvr additive="base">
                                        <p:cTn id="1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fill="hold"/>
                                        <p:tgtEl>
                                          <p:spTgt spid="13"/>
                                        </p:tgtEl>
                                        <p:attrNameLst>
                                          <p:attrName>ppt_x</p:attrName>
                                        </p:attrNameLst>
                                      </p:cBhvr>
                                      <p:tavLst>
                                        <p:tav tm="0">
                                          <p:val>
                                            <p:strVal val="#ppt_x"/>
                                          </p:val>
                                        </p:tav>
                                        <p:tav tm="100000">
                                          <p:val>
                                            <p:strVal val="#ppt_x"/>
                                          </p:val>
                                        </p:tav>
                                      </p:tavLst>
                                    </p:anim>
                                    <p:anim calcmode="lin" valueType="num">
                                      <p:cBhvr additive="base">
                                        <p:cTn id="24" dur="5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500" fill="hold"/>
                                        <p:tgtEl>
                                          <p:spTgt spid="16"/>
                                        </p:tgtEl>
                                        <p:attrNameLst>
                                          <p:attrName>ppt_x</p:attrName>
                                        </p:attrNameLst>
                                      </p:cBhvr>
                                      <p:tavLst>
                                        <p:tav tm="0">
                                          <p:val>
                                            <p:strVal val="#ppt_x"/>
                                          </p:val>
                                        </p:tav>
                                        <p:tav tm="100000">
                                          <p:val>
                                            <p:strVal val="#ppt_x"/>
                                          </p:val>
                                        </p:tav>
                                      </p:tavLst>
                                    </p:anim>
                                    <p:anim calcmode="lin" valueType="num">
                                      <p:cBhvr additive="base">
                                        <p:cTn id="2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animBg="1"/>
      <p:bldP spid="17" grpId="0" animBg="1"/>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2D47251-1229-E604-5607-246B1F70F9B6}"/>
              </a:ext>
            </a:extLst>
          </p:cNvPr>
          <p:cNvSpPr>
            <a:spLocks noGrp="1"/>
          </p:cNvSpPr>
          <p:nvPr>
            <p:ph type="title"/>
          </p:nvPr>
        </p:nvSpPr>
        <p:spPr>
          <a:xfrm>
            <a:off x="3086099" y="4234295"/>
            <a:ext cx="9105901" cy="880630"/>
          </a:xfrm>
        </p:spPr>
        <p:txBody>
          <a:bodyPr>
            <a:normAutofit fontScale="90000"/>
          </a:bodyPr>
          <a:lstStyle/>
          <a:p>
            <a:r>
              <a:rPr lang="fr-FR" dirty="0">
                <a:ea typeface="Calibri"/>
                <a:cs typeface="Calibri"/>
              </a:rPr>
              <a:t>Pourquoi utiliser le signalement  et quand l’utiliser?</a:t>
            </a:r>
          </a:p>
        </p:txBody>
      </p:sp>
    </p:spTree>
    <p:extLst>
      <p:ext uri="{BB962C8B-B14F-4D97-AF65-F5344CB8AC3E}">
        <p14:creationId xmlns:p14="http://schemas.microsoft.com/office/powerpoint/2010/main" val="30072360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8477F06-3F11-455D-B446-C7FB17A5E7E1}"/>
              </a:ext>
            </a:extLst>
          </p:cNvPr>
          <p:cNvSpPr>
            <a:spLocks noGrp="1"/>
          </p:cNvSpPr>
          <p:nvPr>
            <p:ph type="title"/>
          </p:nvPr>
        </p:nvSpPr>
        <p:spPr>
          <a:xfrm>
            <a:off x="4691192" y="233196"/>
            <a:ext cx="8067333" cy="515319"/>
          </a:xfrm>
        </p:spPr>
        <p:txBody>
          <a:bodyPr>
            <a:normAutofit fontScale="90000"/>
          </a:bodyPr>
          <a:lstStyle/>
          <a:p>
            <a:r>
              <a:rPr lang="fr-FR" dirty="0"/>
              <a:t>LES AVANTAGES</a:t>
            </a:r>
            <a:endParaRPr lang="fr-FR" dirty="0">
              <a:latin typeface="Montserrat Classic"/>
            </a:endParaRPr>
          </a:p>
        </p:txBody>
      </p:sp>
      <p:sp>
        <p:nvSpPr>
          <p:cNvPr id="5" name="Espace réservé du numéro de diapositive 4">
            <a:extLst>
              <a:ext uri="{FF2B5EF4-FFF2-40B4-BE49-F238E27FC236}">
                <a16:creationId xmlns:a16="http://schemas.microsoft.com/office/drawing/2014/main" id="{2613AC20-ADAC-4CF5-98EA-D06C1E6FE739}"/>
              </a:ext>
            </a:extLst>
          </p:cNvPr>
          <p:cNvSpPr>
            <a:spLocks noGrp="1"/>
          </p:cNvSpPr>
          <p:nvPr>
            <p:ph type="sldNum" sz="quarter" idx="12"/>
          </p:nvPr>
        </p:nvSpPr>
        <p:spPr/>
        <p:txBody>
          <a:bodyPr/>
          <a:lstStyle/>
          <a:p>
            <a:fld id="{A26E8B59-5CF2-4813-AAE7-227B98FBFEF3}" type="slidenum">
              <a:rPr lang="fr-FR" smtClean="0">
                <a:latin typeface="Montserrat Classic"/>
              </a:rPr>
              <a:t>7</a:t>
            </a:fld>
            <a:endParaRPr lang="fr-FR">
              <a:latin typeface="Montserrat Classic"/>
            </a:endParaRPr>
          </a:p>
        </p:txBody>
      </p:sp>
      <p:sp>
        <p:nvSpPr>
          <p:cNvPr id="10" name="ZoneTexte 9"/>
          <p:cNvSpPr txBox="1"/>
          <p:nvPr/>
        </p:nvSpPr>
        <p:spPr>
          <a:xfrm>
            <a:off x="1883128" y="1123564"/>
            <a:ext cx="7848600" cy="1785104"/>
          </a:xfrm>
          <a:prstGeom prst="rect">
            <a:avLst/>
          </a:prstGeom>
          <a:noFill/>
          <a:ln>
            <a:noFill/>
          </a:ln>
        </p:spPr>
        <p:txBody>
          <a:bodyPr wrap="square" rtlCol="0">
            <a:spAutoFit/>
          </a:bodyPr>
          <a:lstStyle/>
          <a:p>
            <a:r>
              <a:rPr lang="fr-FR" sz="1600" b="1" u="sng" dirty="0">
                <a:solidFill>
                  <a:srgbClr val="002060"/>
                </a:solidFill>
              </a:rPr>
              <a:t>SIMPLE</a:t>
            </a:r>
          </a:p>
          <a:p>
            <a:endParaRPr lang="fr-FR" sz="1500" dirty="0" smtClean="0">
              <a:solidFill>
                <a:srgbClr val="002060"/>
              </a:solidFill>
            </a:endParaRPr>
          </a:p>
          <a:p>
            <a:pPr marL="285750" indent="-285750">
              <a:buFontTx/>
              <a:buChar char="-"/>
            </a:pPr>
            <a:r>
              <a:rPr lang="fr-FR" sz="1500" dirty="0" smtClean="0">
                <a:solidFill>
                  <a:srgbClr val="002060"/>
                </a:solidFill>
              </a:rPr>
              <a:t>Pas </a:t>
            </a:r>
            <a:r>
              <a:rPr lang="fr-FR" sz="1500" dirty="0">
                <a:solidFill>
                  <a:srgbClr val="002060"/>
                </a:solidFill>
              </a:rPr>
              <a:t>de montant de salaire à compléter!</a:t>
            </a:r>
          </a:p>
          <a:p>
            <a:pPr marL="285750" indent="-285750">
              <a:buFontTx/>
              <a:buChar char="-"/>
            </a:pPr>
            <a:r>
              <a:rPr lang="fr-FR" sz="1500" dirty="0">
                <a:solidFill>
                  <a:srgbClr val="002060"/>
                </a:solidFill>
              </a:rPr>
              <a:t>Pas de prime à indiquer!</a:t>
            </a:r>
          </a:p>
          <a:p>
            <a:pPr marL="285750" indent="-285750">
              <a:buFontTx/>
              <a:buChar char="-"/>
            </a:pPr>
            <a:r>
              <a:rPr lang="fr-FR" sz="1500" dirty="0">
                <a:solidFill>
                  <a:srgbClr val="002060"/>
                </a:solidFill>
              </a:rPr>
              <a:t>Pas de salaire rétabli à saisir!</a:t>
            </a:r>
          </a:p>
          <a:p>
            <a:r>
              <a:rPr lang="fr-FR" sz="1500" dirty="0" smtClean="0">
                <a:solidFill>
                  <a:srgbClr val="002060"/>
                </a:solidFill>
              </a:rPr>
              <a:t>Le </a:t>
            </a:r>
            <a:r>
              <a:rPr lang="fr-FR" sz="1500" dirty="0">
                <a:solidFill>
                  <a:srgbClr val="002060"/>
                </a:solidFill>
              </a:rPr>
              <a:t>signalement DSN va chercher dans vos DSN mensuelles ces éléments.</a:t>
            </a:r>
          </a:p>
          <a:p>
            <a:endParaRPr lang="fr-FR" sz="1500" dirty="0">
              <a:solidFill>
                <a:srgbClr val="002060"/>
              </a:solidFill>
            </a:endParaRPr>
          </a:p>
        </p:txBody>
      </p:sp>
      <p:sp>
        <p:nvSpPr>
          <p:cNvPr id="12" name="Rectangle 11"/>
          <p:cNvSpPr/>
          <p:nvPr/>
        </p:nvSpPr>
        <p:spPr>
          <a:xfrm>
            <a:off x="1407613" y="5709173"/>
            <a:ext cx="7196339" cy="753076"/>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b="1" dirty="0" smtClean="0">
                <a:solidFill>
                  <a:schemeClr val="accent6">
                    <a:lumMod val="75000"/>
                  </a:schemeClr>
                </a:solidFill>
              </a:rPr>
              <a:t>Le </a:t>
            </a:r>
            <a:r>
              <a:rPr lang="fr-FR" sz="1600" b="1" dirty="0">
                <a:solidFill>
                  <a:schemeClr val="accent6">
                    <a:lumMod val="75000"/>
                  </a:schemeClr>
                </a:solidFill>
              </a:rPr>
              <a:t>temps partiel </a:t>
            </a:r>
            <a:r>
              <a:rPr lang="fr-FR" sz="1600" b="1" dirty="0" smtClean="0">
                <a:solidFill>
                  <a:schemeClr val="accent6">
                    <a:lumMod val="75000"/>
                  </a:schemeClr>
                </a:solidFill>
              </a:rPr>
              <a:t>thérapeutique : </a:t>
            </a:r>
            <a:r>
              <a:rPr lang="fr-FR" sz="1600" b="1" dirty="0" smtClean="0">
                <a:solidFill>
                  <a:srgbClr val="002060"/>
                </a:solidFill>
              </a:rPr>
              <a:t>Saisie sur Net Entreprises uniquement</a:t>
            </a:r>
            <a:endParaRPr lang="fr-FR" sz="1600" b="1" dirty="0">
              <a:solidFill>
                <a:srgbClr val="002060"/>
              </a:solidFill>
            </a:endParaRPr>
          </a:p>
        </p:txBody>
      </p:sp>
      <p:pic>
        <p:nvPicPr>
          <p:cNvPr id="19" name="Image 18"/>
          <p:cNvPicPr>
            <a:picLocks noChangeAspect="1"/>
          </p:cNvPicPr>
          <p:nvPr/>
        </p:nvPicPr>
        <p:blipFill>
          <a:blip r:embed="rId3"/>
          <a:stretch>
            <a:fillRect/>
          </a:stretch>
        </p:blipFill>
        <p:spPr>
          <a:xfrm>
            <a:off x="6096660" y="2930074"/>
            <a:ext cx="890177" cy="811050"/>
          </a:xfrm>
          <a:prstGeom prst="rect">
            <a:avLst/>
          </a:prstGeom>
        </p:spPr>
      </p:pic>
      <p:pic>
        <p:nvPicPr>
          <p:cNvPr id="20" name="Image 19"/>
          <p:cNvPicPr>
            <a:picLocks noChangeAspect="1"/>
          </p:cNvPicPr>
          <p:nvPr/>
        </p:nvPicPr>
        <p:blipFill>
          <a:blip r:embed="rId4"/>
          <a:stretch>
            <a:fillRect/>
          </a:stretch>
        </p:blipFill>
        <p:spPr>
          <a:xfrm>
            <a:off x="439202" y="1205972"/>
            <a:ext cx="1105054" cy="1105054"/>
          </a:xfrm>
          <a:prstGeom prst="rect">
            <a:avLst/>
          </a:prstGeom>
        </p:spPr>
      </p:pic>
      <p:pic>
        <p:nvPicPr>
          <p:cNvPr id="21" name="Image 20"/>
          <p:cNvPicPr>
            <a:picLocks noChangeAspect="1"/>
          </p:cNvPicPr>
          <p:nvPr/>
        </p:nvPicPr>
        <p:blipFill>
          <a:blip r:embed="rId5"/>
          <a:stretch>
            <a:fillRect/>
          </a:stretch>
        </p:blipFill>
        <p:spPr>
          <a:xfrm>
            <a:off x="363473" y="3038413"/>
            <a:ext cx="1009791" cy="971686"/>
          </a:xfrm>
          <a:prstGeom prst="rect">
            <a:avLst/>
          </a:prstGeom>
        </p:spPr>
      </p:pic>
      <p:pic>
        <p:nvPicPr>
          <p:cNvPr id="22" name="Image 21"/>
          <p:cNvPicPr>
            <a:picLocks noChangeAspect="1"/>
          </p:cNvPicPr>
          <p:nvPr/>
        </p:nvPicPr>
        <p:blipFill>
          <a:blip r:embed="rId6"/>
          <a:stretch>
            <a:fillRect/>
          </a:stretch>
        </p:blipFill>
        <p:spPr>
          <a:xfrm rot="20836525">
            <a:off x="2517421" y="4530192"/>
            <a:ext cx="879573" cy="1034580"/>
          </a:xfrm>
          <a:prstGeom prst="rect">
            <a:avLst/>
          </a:prstGeom>
        </p:spPr>
      </p:pic>
      <p:sp>
        <p:nvSpPr>
          <p:cNvPr id="23" name="ZoneTexte 22"/>
          <p:cNvSpPr txBox="1"/>
          <p:nvPr/>
        </p:nvSpPr>
        <p:spPr>
          <a:xfrm>
            <a:off x="7153223" y="3247555"/>
            <a:ext cx="7775829" cy="323165"/>
          </a:xfrm>
          <a:prstGeom prst="rect">
            <a:avLst/>
          </a:prstGeom>
          <a:noFill/>
        </p:spPr>
        <p:txBody>
          <a:bodyPr wrap="square" rtlCol="0">
            <a:spAutoFit/>
          </a:bodyPr>
          <a:lstStyle/>
          <a:p>
            <a:r>
              <a:rPr lang="fr-FR" sz="1500" b="1" u="sng" dirty="0" smtClean="0">
                <a:solidFill>
                  <a:srgbClr val="002060"/>
                </a:solidFill>
              </a:rPr>
              <a:t>RAPIDE</a:t>
            </a:r>
            <a:r>
              <a:rPr lang="fr-FR" sz="1500" b="1" dirty="0" smtClean="0">
                <a:solidFill>
                  <a:srgbClr val="002060"/>
                </a:solidFill>
              </a:rPr>
              <a:t>: </a:t>
            </a:r>
            <a:r>
              <a:rPr lang="fr-FR" sz="1500" dirty="0" smtClean="0">
                <a:solidFill>
                  <a:srgbClr val="002060"/>
                </a:solidFill>
              </a:rPr>
              <a:t>gain de temps </a:t>
            </a:r>
          </a:p>
        </p:txBody>
      </p:sp>
      <p:sp>
        <p:nvSpPr>
          <p:cNvPr id="24" name="ZoneTexte 23"/>
          <p:cNvSpPr txBox="1"/>
          <p:nvPr/>
        </p:nvSpPr>
        <p:spPr>
          <a:xfrm>
            <a:off x="1525664" y="3396553"/>
            <a:ext cx="7775829" cy="323165"/>
          </a:xfrm>
          <a:prstGeom prst="rect">
            <a:avLst/>
          </a:prstGeom>
          <a:noFill/>
        </p:spPr>
        <p:txBody>
          <a:bodyPr wrap="square" rtlCol="0">
            <a:spAutoFit/>
          </a:bodyPr>
          <a:lstStyle/>
          <a:p>
            <a:r>
              <a:rPr lang="fr-FR" sz="1500" b="1" u="sng" dirty="0" smtClean="0">
                <a:solidFill>
                  <a:srgbClr val="002060"/>
                </a:solidFill>
              </a:rPr>
              <a:t>FIABLE</a:t>
            </a:r>
            <a:r>
              <a:rPr lang="fr-FR" sz="1500" b="1" dirty="0" smtClean="0">
                <a:solidFill>
                  <a:srgbClr val="002060"/>
                </a:solidFill>
              </a:rPr>
              <a:t>: </a:t>
            </a:r>
            <a:r>
              <a:rPr lang="fr-FR" sz="1500" dirty="0" smtClean="0">
                <a:solidFill>
                  <a:srgbClr val="002060"/>
                </a:solidFill>
              </a:rPr>
              <a:t>moins de risques d’erreurs</a:t>
            </a:r>
          </a:p>
        </p:txBody>
      </p:sp>
      <p:sp>
        <p:nvSpPr>
          <p:cNvPr id="25" name="ZoneTexte 24"/>
          <p:cNvSpPr txBox="1"/>
          <p:nvPr/>
        </p:nvSpPr>
        <p:spPr>
          <a:xfrm>
            <a:off x="3662283" y="4364373"/>
            <a:ext cx="7775829" cy="1092607"/>
          </a:xfrm>
          <a:prstGeom prst="rect">
            <a:avLst/>
          </a:prstGeom>
          <a:noFill/>
        </p:spPr>
        <p:txBody>
          <a:bodyPr wrap="square" rtlCol="0">
            <a:spAutoFit/>
          </a:bodyPr>
          <a:lstStyle/>
          <a:p>
            <a:endParaRPr lang="fr-FR" sz="1500" dirty="0">
              <a:solidFill>
                <a:srgbClr val="002060"/>
              </a:solidFill>
            </a:endParaRPr>
          </a:p>
          <a:p>
            <a:r>
              <a:rPr lang="fr-FR" sz="1500" b="1" u="sng" dirty="0" smtClean="0">
                <a:solidFill>
                  <a:srgbClr val="002060"/>
                </a:solidFill>
              </a:rPr>
              <a:t>SECURISE</a:t>
            </a:r>
            <a:r>
              <a:rPr lang="fr-FR" sz="1500" b="1" dirty="0" smtClean="0">
                <a:solidFill>
                  <a:srgbClr val="002060"/>
                </a:solidFill>
              </a:rPr>
              <a:t>: </a:t>
            </a:r>
            <a:r>
              <a:rPr lang="fr-FR" sz="1500" dirty="0" smtClean="0">
                <a:solidFill>
                  <a:srgbClr val="002060"/>
                </a:solidFill>
              </a:rPr>
              <a:t>Transmission </a:t>
            </a:r>
            <a:r>
              <a:rPr lang="fr-FR" sz="1500" dirty="0">
                <a:solidFill>
                  <a:srgbClr val="002060"/>
                </a:solidFill>
              </a:rPr>
              <a:t>des données dématérialisées à partir de votre logiciel de paie et RH seulement</a:t>
            </a:r>
          </a:p>
          <a:p>
            <a:endParaRPr lang="fr-FR" sz="2000" dirty="0">
              <a:solidFill>
                <a:srgbClr val="002060"/>
              </a:solidFill>
            </a:endParaRPr>
          </a:p>
        </p:txBody>
      </p:sp>
      <p:pic>
        <p:nvPicPr>
          <p:cNvPr id="28" name="Image 27">
            <a:extLst>
              <a:ext uri="{FF2B5EF4-FFF2-40B4-BE49-F238E27FC236}">
                <a16:creationId xmlns:a16="http://schemas.microsoft.com/office/drawing/2014/main" id="{E47B9D22-4B23-0107-AB29-715C301567B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67809" y="5329057"/>
            <a:ext cx="1201118" cy="1201118"/>
          </a:xfrm>
          <a:prstGeom prst="rect">
            <a:avLst/>
          </a:prstGeom>
        </p:spPr>
      </p:pic>
    </p:spTree>
    <p:extLst>
      <p:ext uri="{BB962C8B-B14F-4D97-AF65-F5344CB8AC3E}">
        <p14:creationId xmlns:p14="http://schemas.microsoft.com/office/powerpoint/2010/main" val="3466276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 calcmode="lin" valueType="num">
                                      <p:cBhvr additive="base">
                                        <p:cTn id="21" dur="500" fill="hold"/>
                                        <p:tgtEl>
                                          <p:spTgt spid="24"/>
                                        </p:tgtEl>
                                        <p:attrNameLst>
                                          <p:attrName>ppt_x</p:attrName>
                                        </p:attrNameLst>
                                      </p:cBhvr>
                                      <p:tavLst>
                                        <p:tav tm="0">
                                          <p:val>
                                            <p:strVal val="#ppt_x"/>
                                          </p:val>
                                        </p:tav>
                                        <p:tav tm="100000">
                                          <p:val>
                                            <p:strVal val="#ppt_x"/>
                                          </p:val>
                                        </p:tav>
                                      </p:tavLst>
                                    </p:anim>
                                    <p:anim calcmode="lin" valueType="num">
                                      <p:cBhvr additive="base">
                                        <p:cTn id="22"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ppt_x"/>
                                          </p:val>
                                        </p:tav>
                                        <p:tav tm="100000">
                                          <p:val>
                                            <p:strVal val="#ppt_x"/>
                                          </p:val>
                                        </p:tav>
                                      </p:tavLst>
                                    </p:anim>
                                    <p:anim calcmode="lin" valueType="num">
                                      <p:cBhvr additive="base">
                                        <p:cTn id="28" dur="500" fill="hold"/>
                                        <p:tgtEl>
                                          <p:spTgt spid="19"/>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additive="base">
                                        <p:cTn id="31" dur="500" fill="hold"/>
                                        <p:tgtEl>
                                          <p:spTgt spid="23"/>
                                        </p:tgtEl>
                                        <p:attrNameLst>
                                          <p:attrName>ppt_x</p:attrName>
                                        </p:attrNameLst>
                                      </p:cBhvr>
                                      <p:tavLst>
                                        <p:tav tm="0">
                                          <p:val>
                                            <p:strVal val="#ppt_x"/>
                                          </p:val>
                                        </p:tav>
                                        <p:tav tm="100000">
                                          <p:val>
                                            <p:strVal val="#ppt_x"/>
                                          </p:val>
                                        </p:tav>
                                      </p:tavLst>
                                    </p:anim>
                                    <p:anim calcmode="lin" valueType="num">
                                      <p:cBhvr additive="base">
                                        <p:cTn id="32"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2"/>
                                        </p:tgtEl>
                                        <p:attrNameLst>
                                          <p:attrName>style.visibility</p:attrName>
                                        </p:attrNameLst>
                                      </p:cBhvr>
                                      <p:to>
                                        <p:strVal val="visible"/>
                                      </p:to>
                                    </p:set>
                                    <p:anim calcmode="lin" valueType="num">
                                      <p:cBhvr additive="base">
                                        <p:cTn id="37" dur="500" fill="hold"/>
                                        <p:tgtEl>
                                          <p:spTgt spid="22"/>
                                        </p:tgtEl>
                                        <p:attrNameLst>
                                          <p:attrName>ppt_x</p:attrName>
                                        </p:attrNameLst>
                                      </p:cBhvr>
                                      <p:tavLst>
                                        <p:tav tm="0">
                                          <p:val>
                                            <p:strVal val="#ppt_x"/>
                                          </p:val>
                                        </p:tav>
                                        <p:tav tm="100000">
                                          <p:val>
                                            <p:strVal val="#ppt_x"/>
                                          </p:val>
                                        </p:tav>
                                      </p:tavLst>
                                    </p:anim>
                                    <p:anim calcmode="lin" valueType="num">
                                      <p:cBhvr additive="base">
                                        <p:cTn id="38" dur="500" fill="hold"/>
                                        <p:tgtEl>
                                          <p:spTgt spid="22"/>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additive="base">
                                        <p:cTn id="41" dur="500" fill="hold"/>
                                        <p:tgtEl>
                                          <p:spTgt spid="25"/>
                                        </p:tgtEl>
                                        <p:attrNameLst>
                                          <p:attrName>ppt_x</p:attrName>
                                        </p:attrNameLst>
                                      </p:cBhvr>
                                      <p:tavLst>
                                        <p:tav tm="0">
                                          <p:val>
                                            <p:strVal val="#ppt_x"/>
                                          </p:val>
                                        </p:tav>
                                        <p:tav tm="100000">
                                          <p:val>
                                            <p:strVal val="#ppt_x"/>
                                          </p:val>
                                        </p:tav>
                                      </p:tavLst>
                                    </p:anim>
                                    <p:anim calcmode="lin" valueType="num">
                                      <p:cBhvr additive="base">
                                        <p:cTn id="42"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ppt_x"/>
                                          </p:val>
                                        </p:tav>
                                        <p:tav tm="100000">
                                          <p:val>
                                            <p:strVal val="#ppt_x"/>
                                          </p:val>
                                        </p:tav>
                                      </p:tavLst>
                                    </p:anim>
                                    <p:anim calcmode="lin" valueType="num">
                                      <p:cBhvr additive="base">
                                        <p:cTn id="5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animBg="1"/>
      <p:bldP spid="23" grpId="0"/>
      <p:bldP spid="24" grpId="0"/>
      <p:bldP spid="2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8477F06-3F11-455D-B446-C7FB17A5E7E1}"/>
              </a:ext>
            </a:extLst>
          </p:cNvPr>
          <p:cNvSpPr>
            <a:spLocks noGrp="1"/>
          </p:cNvSpPr>
          <p:nvPr>
            <p:ph type="title"/>
          </p:nvPr>
        </p:nvSpPr>
        <p:spPr>
          <a:xfrm>
            <a:off x="4515451" y="242721"/>
            <a:ext cx="9248174" cy="515319"/>
          </a:xfrm>
        </p:spPr>
        <p:txBody>
          <a:bodyPr>
            <a:normAutofit fontScale="90000"/>
          </a:bodyPr>
          <a:lstStyle/>
          <a:p>
            <a:r>
              <a:rPr lang="fr-FR" dirty="0" smtClean="0"/>
              <a:t>Les conditions pour </a:t>
            </a:r>
            <a:r>
              <a:rPr lang="fr-FR" dirty="0"/>
              <a:t>un bon </a:t>
            </a:r>
            <a:r>
              <a:rPr lang="fr-FR" dirty="0" smtClean="0"/>
              <a:t>signalement</a:t>
            </a:r>
            <a:endParaRPr lang="fr-FR" dirty="0">
              <a:latin typeface="Montserrat Classic"/>
            </a:endParaRPr>
          </a:p>
        </p:txBody>
      </p:sp>
      <p:sp>
        <p:nvSpPr>
          <p:cNvPr id="5" name="Espace réservé du numéro de diapositive 4">
            <a:extLst>
              <a:ext uri="{FF2B5EF4-FFF2-40B4-BE49-F238E27FC236}">
                <a16:creationId xmlns:a16="http://schemas.microsoft.com/office/drawing/2014/main" id="{2613AC20-ADAC-4CF5-98EA-D06C1E6FE739}"/>
              </a:ext>
            </a:extLst>
          </p:cNvPr>
          <p:cNvSpPr>
            <a:spLocks noGrp="1"/>
          </p:cNvSpPr>
          <p:nvPr>
            <p:ph type="sldNum" sz="quarter" idx="12"/>
          </p:nvPr>
        </p:nvSpPr>
        <p:spPr/>
        <p:txBody>
          <a:bodyPr/>
          <a:lstStyle/>
          <a:p>
            <a:fld id="{A26E8B59-5CF2-4813-AAE7-227B98FBFEF3}" type="slidenum">
              <a:rPr lang="fr-FR" smtClean="0">
                <a:latin typeface="Montserrat Classic"/>
              </a:rPr>
              <a:t>8</a:t>
            </a:fld>
            <a:endParaRPr lang="fr-FR">
              <a:latin typeface="Montserrat Classic"/>
            </a:endParaRPr>
          </a:p>
        </p:txBody>
      </p:sp>
      <p:sp>
        <p:nvSpPr>
          <p:cNvPr id="4" name="Espace réservé du numéro de diapositive 1"/>
          <p:cNvSpPr txBox="1">
            <a:spLocks/>
          </p:cNvSpPr>
          <p:nvPr/>
        </p:nvSpPr>
        <p:spPr>
          <a:xfrm>
            <a:off x="395469" y="6229647"/>
            <a:ext cx="720000" cy="288000"/>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75A587B-5814-4D9B-9598-FE9CB954CB01}" type="slidenum">
              <a:rPr lang="fr-FR" smtClean="0">
                <a:solidFill>
                  <a:srgbClr val="002060"/>
                </a:solidFill>
              </a:rPr>
              <a:pPr/>
              <a:t>8</a:t>
            </a:fld>
            <a:endParaRPr lang="fr-FR" dirty="0">
              <a:solidFill>
                <a:srgbClr val="002060"/>
              </a:solidFill>
            </a:endParaRPr>
          </a:p>
        </p:txBody>
      </p:sp>
      <p:sp>
        <p:nvSpPr>
          <p:cNvPr id="6" name="Rectangle 5"/>
          <p:cNvSpPr/>
          <p:nvPr/>
        </p:nvSpPr>
        <p:spPr>
          <a:xfrm>
            <a:off x="4643718" y="4311127"/>
            <a:ext cx="555517" cy="457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2060"/>
              </a:solidFill>
            </a:endParaRPr>
          </a:p>
        </p:txBody>
      </p:sp>
      <p:sp>
        <p:nvSpPr>
          <p:cNvPr id="7" name="ZoneTexte 6"/>
          <p:cNvSpPr txBox="1"/>
          <p:nvPr/>
        </p:nvSpPr>
        <p:spPr>
          <a:xfrm>
            <a:off x="1809945" y="4173426"/>
            <a:ext cx="10053833" cy="1569660"/>
          </a:xfrm>
          <a:prstGeom prst="rect">
            <a:avLst/>
          </a:prstGeom>
          <a:noFill/>
        </p:spPr>
        <p:txBody>
          <a:bodyPr wrap="square" rtlCol="0">
            <a:spAutoFit/>
          </a:bodyPr>
          <a:lstStyle/>
          <a:p>
            <a:r>
              <a:rPr lang="fr-FR" sz="1600" b="1" u="sng" dirty="0">
                <a:solidFill>
                  <a:srgbClr val="002060"/>
                </a:solidFill>
              </a:rPr>
              <a:t>Ayez un historique suffisant de DSN </a:t>
            </a:r>
            <a:r>
              <a:rPr lang="fr-FR" sz="1600" b="1" u="sng" dirty="0" smtClean="0">
                <a:solidFill>
                  <a:srgbClr val="002060"/>
                </a:solidFill>
              </a:rPr>
              <a:t>mensuelles </a:t>
            </a:r>
            <a:r>
              <a:rPr lang="fr-FR" sz="1600" dirty="0" smtClean="0">
                <a:solidFill>
                  <a:srgbClr val="002060"/>
                </a:solidFill>
              </a:rPr>
              <a:t>:</a:t>
            </a:r>
            <a:endParaRPr lang="fr-FR" sz="1600" dirty="0">
              <a:solidFill>
                <a:srgbClr val="002060"/>
              </a:solidFill>
            </a:endParaRPr>
          </a:p>
          <a:p>
            <a:endParaRPr lang="fr-FR" sz="1600" dirty="0">
              <a:solidFill>
                <a:srgbClr val="002060"/>
              </a:solidFill>
            </a:endParaRPr>
          </a:p>
          <a:p>
            <a:pPr marL="342900" indent="-342900">
              <a:buFont typeface="Arial" panose="020B0604020202020204" pitchFamily="34" charset="0"/>
              <a:buChar char="•"/>
            </a:pPr>
            <a:r>
              <a:rPr lang="fr-FR" sz="1600" dirty="0" smtClean="0">
                <a:solidFill>
                  <a:srgbClr val="002060"/>
                </a:solidFill>
              </a:rPr>
              <a:t>  3 mois pour les agents avec une activité standard</a:t>
            </a:r>
            <a:endParaRPr lang="fr-FR" sz="1600" dirty="0">
              <a:solidFill>
                <a:srgbClr val="002060"/>
              </a:solidFill>
            </a:endParaRPr>
          </a:p>
          <a:p>
            <a:pPr marL="342900" indent="-342900">
              <a:buFont typeface="Arial" panose="020B0604020202020204" pitchFamily="34" charset="0"/>
              <a:buChar char="•"/>
            </a:pPr>
            <a:r>
              <a:rPr lang="fr-FR" sz="1600" dirty="0" smtClean="0">
                <a:solidFill>
                  <a:srgbClr val="002060"/>
                </a:solidFill>
              </a:rPr>
              <a:t>12 </a:t>
            </a:r>
            <a:r>
              <a:rPr lang="fr-FR" sz="1600" dirty="0">
                <a:solidFill>
                  <a:srgbClr val="002060"/>
                </a:solidFill>
              </a:rPr>
              <a:t>mois pour les </a:t>
            </a:r>
            <a:r>
              <a:rPr lang="fr-FR" sz="1600" dirty="0" smtClean="0">
                <a:solidFill>
                  <a:srgbClr val="002060"/>
                </a:solidFill>
              </a:rPr>
              <a:t>agents avec une activité discontinue ou un accident du travail/trajet</a:t>
            </a:r>
          </a:p>
          <a:p>
            <a:pPr marL="342900" indent="-342900">
              <a:buFont typeface="Arial" panose="020B0604020202020204" pitchFamily="34" charset="0"/>
              <a:buChar char="•"/>
            </a:pPr>
            <a:endParaRPr lang="fr-FR" sz="1600" dirty="0">
              <a:solidFill>
                <a:srgbClr val="002060"/>
              </a:solidFill>
            </a:endParaRPr>
          </a:p>
          <a:p>
            <a:endParaRPr lang="fr-FR" sz="1600" dirty="0" smtClean="0">
              <a:solidFill>
                <a:srgbClr val="002060"/>
              </a:solidFill>
            </a:endParaRPr>
          </a:p>
        </p:txBody>
      </p:sp>
      <p:sp>
        <p:nvSpPr>
          <p:cNvPr id="8" name="Espace réservé du texte 1"/>
          <p:cNvSpPr txBox="1">
            <a:spLocks/>
          </p:cNvSpPr>
          <p:nvPr/>
        </p:nvSpPr>
        <p:spPr>
          <a:xfrm>
            <a:off x="460284" y="936330"/>
            <a:ext cx="11196000" cy="665976"/>
          </a:xfrm>
          <a:prstGeom prst="rect">
            <a:avLst/>
          </a:prstGeom>
        </p:spPr>
        <p:txBody>
          <a:bodyPr vert="horz" lIns="91440" tIns="45720" rIns="91440" bIns="45720" rtlCol="0" anchor="ctr">
            <a:noAutofit/>
          </a:bodyPr>
          <a:lstStyle>
            <a:defPPr>
              <a:defRPr lang="fr-FR"/>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600" dirty="0">
                <a:solidFill>
                  <a:srgbClr val="002060"/>
                </a:solidFill>
              </a:rPr>
              <a:t>Les paramétrages de votre logiciel de paie sont importants dans le cadre de la DSN. Vigilance sur les données identifiantes </a:t>
            </a:r>
          </a:p>
        </p:txBody>
      </p:sp>
      <p:grpSp>
        <p:nvGrpSpPr>
          <p:cNvPr id="9" name="Groupe 8"/>
          <p:cNvGrpSpPr/>
          <p:nvPr/>
        </p:nvGrpSpPr>
        <p:grpSpPr>
          <a:xfrm>
            <a:off x="2862652" y="1438396"/>
            <a:ext cx="1699507" cy="1814163"/>
            <a:chOff x="2862652" y="1438396"/>
            <a:chExt cx="1699507" cy="1814163"/>
          </a:xfrm>
        </p:grpSpPr>
        <p:sp>
          <p:nvSpPr>
            <p:cNvPr id="10" name="Forme libre 9"/>
            <p:cNvSpPr/>
            <p:nvPr/>
          </p:nvSpPr>
          <p:spPr>
            <a:xfrm>
              <a:off x="2862652" y="1438396"/>
              <a:ext cx="1699507" cy="1268646"/>
            </a:xfrm>
            <a:custGeom>
              <a:avLst/>
              <a:gdLst>
                <a:gd name="connsiteX0" fmla="*/ 101492 w 1699507"/>
                <a:gd name="connsiteY0" fmla="*/ 0 h 1268646"/>
                <a:gd name="connsiteX1" fmla="*/ 1598015 w 1699507"/>
                <a:gd name="connsiteY1" fmla="*/ 0 h 1268646"/>
                <a:gd name="connsiteX2" fmla="*/ 1699507 w 1699507"/>
                <a:gd name="connsiteY2" fmla="*/ 101492 h 1268646"/>
                <a:gd name="connsiteX3" fmla="*/ 1699507 w 1699507"/>
                <a:gd name="connsiteY3" fmla="*/ 1268646 h 1268646"/>
                <a:gd name="connsiteX4" fmla="*/ 1699507 w 1699507"/>
                <a:gd name="connsiteY4" fmla="*/ 1268646 h 1268646"/>
                <a:gd name="connsiteX5" fmla="*/ 0 w 1699507"/>
                <a:gd name="connsiteY5" fmla="*/ 1268646 h 1268646"/>
                <a:gd name="connsiteX6" fmla="*/ 0 w 1699507"/>
                <a:gd name="connsiteY6" fmla="*/ 1268646 h 1268646"/>
                <a:gd name="connsiteX7" fmla="*/ 0 w 1699507"/>
                <a:gd name="connsiteY7" fmla="*/ 101492 h 1268646"/>
                <a:gd name="connsiteX8" fmla="*/ 101492 w 1699507"/>
                <a:gd name="connsiteY8" fmla="*/ 0 h 1268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99507" h="1268646">
                  <a:moveTo>
                    <a:pt x="101492" y="0"/>
                  </a:moveTo>
                  <a:lnTo>
                    <a:pt x="1598015" y="0"/>
                  </a:lnTo>
                  <a:cubicBezTo>
                    <a:pt x="1654067" y="0"/>
                    <a:pt x="1699507" y="45440"/>
                    <a:pt x="1699507" y="101492"/>
                  </a:cubicBezTo>
                  <a:lnTo>
                    <a:pt x="1699507" y="1268646"/>
                  </a:lnTo>
                  <a:lnTo>
                    <a:pt x="1699507" y="1268646"/>
                  </a:lnTo>
                  <a:lnTo>
                    <a:pt x="0" y="1268646"/>
                  </a:lnTo>
                  <a:lnTo>
                    <a:pt x="0" y="1268646"/>
                  </a:lnTo>
                  <a:lnTo>
                    <a:pt x="0" y="101492"/>
                  </a:lnTo>
                  <a:cubicBezTo>
                    <a:pt x="0" y="45440"/>
                    <a:pt x="45440" y="0"/>
                    <a:pt x="101492" y="0"/>
                  </a:cubicBezTo>
                  <a:close/>
                </a:path>
              </a:pathLst>
            </a:cu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47506" tIns="83066" rIns="47506" bIns="17780" numCol="1" spcCol="1270" anchor="t" anchorCtr="0">
              <a:noAutofit/>
            </a:bodyPr>
            <a:lstStyle/>
            <a:p>
              <a:pPr marL="0" lvl="1" algn="l" defTabSz="622300">
                <a:lnSpc>
                  <a:spcPct val="90000"/>
                </a:lnSpc>
                <a:spcBef>
                  <a:spcPct val="0"/>
                </a:spcBef>
                <a:spcAft>
                  <a:spcPct val="15000"/>
                </a:spcAft>
              </a:pPr>
              <a:r>
                <a:rPr lang="fr-FR" sz="1400" kern="1200" dirty="0" smtClean="0">
                  <a:solidFill>
                    <a:srgbClr val="002060"/>
                  </a:solidFill>
                </a:rPr>
                <a:t>Le contrat de travail et la catégorie socio-professionnelle</a:t>
              </a:r>
              <a:endParaRPr lang="fr-FR" sz="1400" kern="1200" dirty="0">
                <a:solidFill>
                  <a:srgbClr val="002060"/>
                </a:solidFill>
              </a:endParaRPr>
            </a:p>
          </p:txBody>
        </p:sp>
        <p:sp>
          <p:nvSpPr>
            <p:cNvPr id="11" name="Forme libre 10"/>
            <p:cNvSpPr/>
            <p:nvPr/>
          </p:nvSpPr>
          <p:spPr>
            <a:xfrm>
              <a:off x="2862652" y="2707042"/>
              <a:ext cx="1699507" cy="545517"/>
            </a:xfrm>
            <a:custGeom>
              <a:avLst/>
              <a:gdLst>
                <a:gd name="connsiteX0" fmla="*/ 0 w 1699507"/>
                <a:gd name="connsiteY0" fmla="*/ 0 h 545517"/>
                <a:gd name="connsiteX1" fmla="*/ 1699507 w 1699507"/>
                <a:gd name="connsiteY1" fmla="*/ 0 h 545517"/>
                <a:gd name="connsiteX2" fmla="*/ 1699507 w 1699507"/>
                <a:gd name="connsiteY2" fmla="*/ 545517 h 545517"/>
                <a:gd name="connsiteX3" fmla="*/ 0 w 1699507"/>
                <a:gd name="connsiteY3" fmla="*/ 545517 h 545517"/>
                <a:gd name="connsiteX4" fmla="*/ 0 w 1699507"/>
                <a:gd name="connsiteY4" fmla="*/ 0 h 5455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9507" h="545517">
                  <a:moveTo>
                    <a:pt x="0" y="0"/>
                  </a:moveTo>
                  <a:lnTo>
                    <a:pt x="1699507" y="0"/>
                  </a:lnTo>
                  <a:lnTo>
                    <a:pt x="1699507" y="545517"/>
                  </a:lnTo>
                  <a:lnTo>
                    <a:pt x="0" y="545517"/>
                  </a:lnTo>
                  <a:lnTo>
                    <a:pt x="0" y="0"/>
                  </a:lnTo>
                  <a:close/>
                </a:path>
              </a:pathLst>
            </a:custGeom>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45720" tIns="0" rIns="517911" bIns="0" numCol="1" spcCol="1270" anchor="ctr" anchorCtr="0">
              <a:noAutofit/>
            </a:bodyPr>
            <a:lstStyle/>
            <a:p>
              <a:pPr lvl="0" defTabSz="533400">
                <a:lnSpc>
                  <a:spcPct val="90000"/>
                </a:lnSpc>
                <a:spcBef>
                  <a:spcPct val="0"/>
                </a:spcBef>
                <a:spcAft>
                  <a:spcPct val="35000"/>
                </a:spcAft>
              </a:pPr>
              <a:r>
                <a:rPr lang="fr-FR" sz="1200" kern="1200" dirty="0" smtClean="0">
                  <a:solidFill>
                    <a:srgbClr val="002060"/>
                  </a:solidFill>
                </a:rPr>
                <a:t>	Contrat</a:t>
              </a:r>
              <a:endParaRPr lang="fr-FR" sz="1200" kern="1200" dirty="0">
                <a:solidFill>
                  <a:srgbClr val="002060"/>
                </a:solidFill>
              </a:endParaRPr>
            </a:p>
          </p:txBody>
        </p:sp>
      </p:grpSp>
      <p:grpSp>
        <p:nvGrpSpPr>
          <p:cNvPr id="12" name="Groupe 11"/>
          <p:cNvGrpSpPr/>
          <p:nvPr/>
        </p:nvGrpSpPr>
        <p:grpSpPr>
          <a:xfrm>
            <a:off x="4849757" y="1438396"/>
            <a:ext cx="1699507" cy="1814163"/>
            <a:chOff x="4849757" y="1438396"/>
            <a:chExt cx="1699507" cy="1814163"/>
          </a:xfrm>
        </p:grpSpPr>
        <p:sp>
          <p:nvSpPr>
            <p:cNvPr id="13" name="Forme libre 12"/>
            <p:cNvSpPr/>
            <p:nvPr/>
          </p:nvSpPr>
          <p:spPr>
            <a:xfrm>
              <a:off x="4849757" y="1438396"/>
              <a:ext cx="1699507" cy="1268646"/>
            </a:xfrm>
            <a:custGeom>
              <a:avLst/>
              <a:gdLst>
                <a:gd name="connsiteX0" fmla="*/ 101492 w 1699507"/>
                <a:gd name="connsiteY0" fmla="*/ 0 h 1268646"/>
                <a:gd name="connsiteX1" fmla="*/ 1598015 w 1699507"/>
                <a:gd name="connsiteY1" fmla="*/ 0 h 1268646"/>
                <a:gd name="connsiteX2" fmla="*/ 1699507 w 1699507"/>
                <a:gd name="connsiteY2" fmla="*/ 101492 h 1268646"/>
                <a:gd name="connsiteX3" fmla="*/ 1699507 w 1699507"/>
                <a:gd name="connsiteY3" fmla="*/ 1268646 h 1268646"/>
                <a:gd name="connsiteX4" fmla="*/ 1699507 w 1699507"/>
                <a:gd name="connsiteY4" fmla="*/ 1268646 h 1268646"/>
                <a:gd name="connsiteX5" fmla="*/ 0 w 1699507"/>
                <a:gd name="connsiteY5" fmla="*/ 1268646 h 1268646"/>
                <a:gd name="connsiteX6" fmla="*/ 0 w 1699507"/>
                <a:gd name="connsiteY6" fmla="*/ 1268646 h 1268646"/>
                <a:gd name="connsiteX7" fmla="*/ 0 w 1699507"/>
                <a:gd name="connsiteY7" fmla="*/ 101492 h 1268646"/>
                <a:gd name="connsiteX8" fmla="*/ 101492 w 1699507"/>
                <a:gd name="connsiteY8" fmla="*/ 0 h 1268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99507" h="1268646">
                  <a:moveTo>
                    <a:pt x="101492" y="0"/>
                  </a:moveTo>
                  <a:lnTo>
                    <a:pt x="1598015" y="0"/>
                  </a:lnTo>
                  <a:cubicBezTo>
                    <a:pt x="1654067" y="0"/>
                    <a:pt x="1699507" y="45440"/>
                    <a:pt x="1699507" y="101492"/>
                  </a:cubicBezTo>
                  <a:lnTo>
                    <a:pt x="1699507" y="1268646"/>
                  </a:lnTo>
                  <a:lnTo>
                    <a:pt x="1699507" y="1268646"/>
                  </a:lnTo>
                  <a:lnTo>
                    <a:pt x="0" y="1268646"/>
                  </a:lnTo>
                  <a:lnTo>
                    <a:pt x="0" y="1268646"/>
                  </a:lnTo>
                  <a:lnTo>
                    <a:pt x="0" y="101492"/>
                  </a:lnTo>
                  <a:cubicBezTo>
                    <a:pt x="0" y="45440"/>
                    <a:pt x="45440" y="0"/>
                    <a:pt x="101492" y="0"/>
                  </a:cubicBezTo>
                  <a:close/>
                </a:path>
              </a:pathLst>
            </a:custGeom>
          </p:spPr>
          <p:style>
            <a:lnRef idx="2">
              <a:schemeClr val="accent3">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47506" tIns="83066" rIns="47506" bIns="17780" numCol="1" spcCol="1270" anchor="t" anchorCtr="0">
              <a:noAutofit/>
            </a:bodyPr>
            <a:lstStyle/>
            <a:p>
              <a:pPr marL="0" lvl="1" algn="l" defTabSz="622300">
                <a:lnSpc>
                  <a:spcPct val="90000"/>
                </a:lnSpc>
                <a:spcBef>
                  <a:spcPct val="0"/>
                </a:spcBef>
                <a:spcAft>
                  <a:spcPct val="15000"/>
                </a:spcAft>
              </a:pPr>
              <a:r>
                <a:rPr lang="fr-FR" sz="1400" kern="1200" dirty="0" smtClean="0">
                  <a:solidFill>
                    <a:srgbClr val="002060"/>
                  </a:solidFill>
                </a:rPr>
                <a:t>Le Bilan d’identification des agents : permet de vérifier la bonne affiliation des agents</a:t>
              </a:r>
              <a:endParaRPr lang="fr-FR" sz="1400" kern="1200" dirty="0">
                <a:solidFill>
                  <a:srgbClr val="002060"/>
                </a:solidFill>
              </a:endParaRPr>
            </a:p>
          </p:txBody>
        </p:sp>
        <p:sp>
          <p:nvSpPr>
            <p:cNvPr id="14" name="Forme libre 13"/>
            <p:cNvSpPr/>
            <p:nvPr/>
          </p:nvSpPr>
          <p:spPr>
            <a:xfrm>
              <a:off x="4849757" y="2707042"/>
              <a:ext cx="1699507" cy="545517"/>
            </a:xfrm>
            <a:custGeom>
              <a:avLst/>
              <a:gdLst>
                <a:gd name="connsiteX0" fmla="*/ 0 w 1699507"/>
                <a:gd name="connsiteY0" fmla="*/ 0 h 545517"/>
                <a:gd name="connsiteX1" fmla="*/ 1699507 w 1699507"/>
                <a:gd name="connsiteY1" fmla="*/ 0 h 545517"/>
                <a:gd name="connsiteX2" fmla="*/ 1699507 w 1699507"/>
                <a:gd name="connsiteY2" fmla="*/ 545517 h 545517"/>
                <a:gd name="connsiteX3" fmla="*/ 0 w 1699507"/>
                <a:gd name="connsiteY3" fmla="*/ 545517 h 545517"/>
                <a:gd name="connsiteX4" fmla="*/ 0 w 1699507"/>
                <a:gd name="connsiteY4" fmla="*/ 0 h 5455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9507" h="545517">
                  <a:moveTo>
                    <a:pt x="0" y="0"/>
                  </a:moveTo>
                  <a:lnTo>
                    <a:pt x="1699507" y="0"/>
                  </a:lnTo>
                  <a:lnTo>
                    <a:pt x="1699507" y="545517"/>
                  </a:lnTo>
                  <a:lnTo>
                    <a:pt x="0" y="545517"/>
                  </a:lnTo>
                  <a:lnTo>
                    <a:pt x="0" y="0"/>
                  </a:lnTo>
                  <a:close/>
                </a:path>
              </a:pathLst>
            </a:custGeom>
          </p:spPr>
          <p:style>
            <a:lnRef idx="2">
              <a:schemeClr val="accent3">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45720" tIns="0" rIns="517911" bIns="0" numCol="1" spcCol="1270" anchor="ctr" anchorCtr="0">
              <a:noAutofit/>
            </a:bodyPr>
            <a:lstStyle/>
            <a:p>
              <a:pPr lvl="0" defTabSz="533400">
                <a:lnSpc>
                  <a:spcPct val="90000"/>
                </a:lnSpc>
                <a:spcBef>
                  <a:spcPct val="0"/>
                </a:spcBef>
                <a:spcAft>
                  <a:spcPct val="35000"/>
                </a:spcAft>
              </a:pPr>
              <a:r>
                <a:rPr lang="fr-FR" sz="1200" kern="1200" dirty="0" smtClean="0">
                  <a:solidFill>
                    <a:srgbClr val="002060"/>
                  </a:solidFill>
                </a:rPr>
                <a:t>	Bilan       d’indentification</a:t>
              </a:r>
              <a:endParaRPr lang="fr-FR" sz="1200" kern="1200" dirty="0">
                <a:solidFill>
                  <a:srgbClr val="002060"/>
                </a:solidFill>
              </a:endParaRPr>
            </a:p>
          </p:txBody>
        </p:sp>
      </p:grpSp>
      <p:grpSp>
        <p:nvGrpSpPr>
          <p:cNvPr id="15" name="Groupe 14"/>
          <p:cNvGrpSpPr/>
          <p:nvPr/>
        </p:nvGrpSpPr>
        <p:grpSpPr>
          <a:xfrm>
            <a:off x="6836862" y="1438396"/>
            <a:ext cx="1699507" cy="1814163"/>
            <a:chOff x="6836862" y="1438396"/>
            <a:chExt cx="1699507" cy="1814163"/>
          </a:xfrm>
        </p:grpSpPr>
        <p:sp>
          <p:nvSpPr>
            <p:cNvPr id="16" name="Forme libre 15"/>
            <p:cNvSpPr/>
            <p:nvPr/>
          </p:nvSpPr>
          <p:spPr>
            <a:xfrm>
              <a:off x="6836862" y="1438396"/>
              <a:ext cx="1699507" cy="1268646"/>
            </a:xfrm>
            <a:custGeom>
              <a:avLst/>
              <a:gdLst>
                <a:gd name="connsiteX0" fmla="*/ 101492 w 1699507"/>
                <a:gd name="connsiteY0" fmla="*/ 0 h 1268646"/>
                <a:gd name="connsiteX1" fmla="*/ 1598015 w 1699507"/>
                <a:gd name="connsiteY1" fmla="*/ 0 h 1268646"/>
                <a:gd name="connsiteX2" fmla="*/ 1699507 w 1699507"/>
                <a:gd name="connsiteY2" fmla="*/ 101492 h 1268646"/>
                <a:gd name="connsiteX3" fmla="*/ 1699507 w 1699507"/>
                <a:gd name="connsiteY3" fmla="*/ 1268646 h 1268646"/>
                <a:gd name="connsiteX4" fmla="*/ 1699507 w 1699507"/>
                <a:gd name="connsiteY4" fmla="*/ 1268646 h 1268646"/>
                <a:gd name="connsiteX5" fmla="*/ 0 w 1699507"/>
                <a:gd name="connsiteY5" fmla="*/ 1268646 h 1268646"/>
                <a:gd name="connsiteX6" fmla="*/ 0 w 1699507"/>
                <a:gd name="connsiteY6" fmla="*/ 1268646 h 1268646"/>
                <a:gd name="connsiteX7" fmla="*/ 0 w 1699507"/>
                <a:gd name="connsiteY7" fmla="*/ 101492 h 1268646"/>
                <a:gd name="connsiteX8" fmla="*/ 101492 w 1699507"/>
                <a:gd name="connsiteY8" fmla="*/ 0 h 1268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99507" h="1268646">
                  <a:moveTo>
                    <a:pt x="101492" y="0"/>
                  </a:moveTo>
                  <a:lnTo>
                    <a:pt x="1598015" y="0"/>
                  </a:lnTo>
                  <a:cubicBezTo>
                    <a:pt x="1654067" y="0"/>
                    <a:pt x="1699507" y="45440"/>
                    <a:pt x="1699507" y="101492"/>
                  </a:cubicBezTo>
                  <a:lnTo>
                    <a:pt x="1699507" y="1268646"/>
                  </a:lnTo>
                  <a:lnTo>
                    <a:pt x="1699507" y="1268646"/>
                  </a:lnTo>
                  <a:lnTo>
                    <a:pt x="0" y="1268646"/>
                  </a:lnTo>
                  <a:lnTo>
                    <a:pt x="0" y="1268646"/>
                  </a:lnTo>
                  <a:lnTo>
                    <a:pt x="0" y="101492"/>
                  </a:lnTo>
                  <a:cubicBezTo>
                    <a:pt x="0" y="45440"/>
                    <a:pt x="45440" y="0"/>
                    <a:pt x="101492" y="0"/>
                  </a:cubicBezTo>
                  <a:close/>
                </a:path>
              </a:pathLst>
            </a:custGeom>
          </p:spPr>
          <p:style>
            <a:lnRef idx="2">
              <a:schemeClr val="accent4">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47506" tIns="83066" rIns="47506" bIns="17780" numCol="1" spcCol="1270" anchor="t" anchorCtr="0">
              <a:noAutofit/>
            </a:bodyPr>
            <a:lstStyle/>
            <a:p>
              <a:pPr marL="0" lvl="1" algn="l" defTabSz="622300">
                <a:lnSpc>
                  <a:spcPct val="90000"/>
                </a:lnSpc>
                <a:spcBef>
                  <a:spcPct val="0"/>
                </a:spcBef>
                <a:spcAft>
                  <a:spcPct val="15000"/>
                </a:spcAft>
              </a:pPr>
              <a:r>
                <a:rPr lang="fr-FR" sz="1400" kern="1200" dirty="0" smtClean="0">
                  <a:solidFill>
                    <a:srgbClr val="002060"/>
                  </a:solidFill>
                </a:rPr>
                <a:t>Les types de prime et périodes de rattachement, les gratifications et indemnités</a:t>
              </a:r>
              <a:endParaRPr lang="fr-FR" sz="1400" kern="1200" dirty="0">
                <a:solidFill>
                  <a:srgbClr val="002060"/>
                </a:solidFill>
              </a:endParaRPr>
            </a:p>
          </p:txBody>
        </p:sp>
        <p:sp>
          <p:nvSpPr>
            <p:cNvPr id="17" name="Forme libre 16"/>
            <p:cNvSpPr/>
            <p:nvPr/>
          </p:nvSpPr>
          <p:spPr>
            <a:xfrm>
              <a:off x="6836862" y="2707042"/>
              <a:ext cx="1699507" cy="545517"/>
            </a:xfrm>
            <a:custGeom>
              <a:avLst/>
              <a:gdLst>
                <a:gd name="connsiteX0" fmla="*/ 0 w 1699507"/>
                <a:gd name="connsiteY0" fmla="*/ 0 h 545517"/>
                <a:gd name="connsiteX1" fmla="*/ 1699507 w 1699507"/>
                <a:gd name="connsiteY1" fmla="*/ 0 h 545517"/>
                <a:gd name="connsiteX2" fmla="*/ 1699507 w 1699507"/>
                <a:gd name="connsiteY2" fmla="*/ 545517 h 545517"/>
                <a:gd name="connsiteX3" fmla="*/ 0 w 1699507"/>
                <a:gd name="connsiteY3" fmla="*/ 545517 h 545517"/>
                <a:gd name="connsiteX4" fmla="*/ 0 w 1699507"/>
                <a:gd name="connsiteY4" fmla="*/ 0 h 5455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9507" h="545517">
                  <a:moveTo>
                    <a:pt x="0" y="0"/>
                  </a:moveTo>
                  <a:lnTo>
                    <a:pt x="1699507" y="0"/>
                  </a:lnTo>
                  <a:lnTo>
                    <a:pt x="1699507" y="545517"/>
                  </a:lnTo>
                  <a:lnTo>
                    <a:pt x="0" y="545517"/>
                  </a:lnTo>
                  <a:lnTo>
                    <a:pt x="0" y="0"/>
                  </a:lnTo>
                  <a:close/>
                </a:path>
              </a:pathLst>
            </a:custGeom>
          </p:spPr>
          <p:style>
            <a:lnRef idx="2">
              <a:schemeClr val="accent4">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45720" tIns="0" rIns="517911" bIns="0" numCol="1" spcCol="1270" anchor="ctr" anchorCtr="0">
              <a:noAutofit/>
            </a:bodyPr>
            <a:lstStyle/>
            <a:p>
              <a:pPr lvl="0" defTabSz="533400">
                <a:lnSpc>
                  <a:spcPct val="90000"/>
                </a:lnSpc>
                <a:spcBef>
                  <a:spcPct val="0"/>
                </a:spcBef>
                <a:spcAft>
                  <a:spcPct val="35000"/>
                </a:spcAft>
              </a:pPr>
              <a:r>
                <a:rPr lang="fr-FR" sz="1200" kern="1200" dirty="0" smtClean="0">
                  <a:solidFill>
                    <a:srgbClr val="002060"/>
                  </a:solidFill>
                </a:rPr>
                <a:t>	Primes</a:t>
              </a:r>
              <a:endParaRPr lang="fr-FR" sz="1200" kern="1200" dirty="0">
                <a:solidFill>
                  <a:srgbClr val="002060"/>
                </a:solidFill>
              </a:endParaRPr>
            </a:p>
          </p:txBody>
        </p:sp>
      </p:grpSp>
      <p:pic>
        <p:nvPicPr>
          <p:cNvPr id="18" name="Image 17"/>
          <p:cNvPicPr>
            <a:picLocks noChangeAspect="1"/>
          </p:cNvPicPr>
          <p:nvPr/>
        </p:nvPicPr>
        <p:blipFill>
          <a:blip r:embed="rId3"/>
          <a:stretch>
            <a:fillRect/>
          </a:stretch>
        </p:blipFill>
        <p:spPr>
          <a:xfrm>
            <a:off x="213570" y="3996514"/>
            <a:ext cx="1246506" cy="1336124"/>
          </a:xfrm>
          <a:prstGeom prst="rect">
            <a:avLst/>
          </a:prstGeom>
        </p:spPr>
      </p:pic>
      <p:pic>
        <p:nvPicPr>
          <p:cNvPr id="19" name="Image 18"/>
          <p:cNvPicPr>
            <a:picLocks noChangeAspect="1"/>
          </p:cNvPicPr>
          <p:nvPr/>
        </p:nvPicPr>
        <p:blipFill>
          <a:blip r:embed="rId4"/>
          <a:stretch>
            <a:fillRect/>
          </a:stretch>
        </p:blipFill>
        <p:spPr>
          <a:xfrm>
            <a:off x="395469" y="5821566"/>
            <a:ext cx="1119977" cy="696081"/>
          </a:xfrm>
          <a:prstGeom prst="rect">
            <a:avLst/>
          </a:prstGeom>
        </p:spPr>
      </p:pic>
      <p:sp>
        <p:nvSpPr>
          <p:cNvPr id="20" name="Rectangle 19"/>
          <p:cNvSpPr/>
          <p:nvPr/>
        </p:nvSpPr>
        <p:spPr>
          <a:xfrm>
            <a:off x="1873476" y="5767993"/>
            <a:ext cx="6096000" cy="830997"/>
          </a:xfrm>
          <a:prstGeom prst="rect">
            <a:avLst/>
          </a:prstGeom>
        </p:spPr>
        <p:txBody>
          <a:bodyPr>
            <a:spAutoFit/>
          </a:bodyPr>
          <a:lstStyle/>
          <a:p>
            <a:r>
              <a:rPr lang="fr-FR" sz="1600" dirty="0">
                <a:solidFill>
                  <a:srgbClr val="002060"/>
                </a:solidFill>
              </a:rPr>
              <a:t>Le chaînage des informations permet de reconstituer l'historique d'un agent il se réalise par le N° sécurité sociale et non plus uniquement par le contrat de travail.</a:t>
            </a:r>
          </a:p>
        </p:txBody>
      </p:sp>
      <p:sp>
        <p:nvSpPr>
          <p:cNvPr id="21" name="Rectangle 20"/>
          <p:cNvSpPr/>
          <p:nvPr/>
        </p:nvSpPr>
        <p:spPr>
          <a:xfrm>
            <a:off x="460284" y="3426791"/>
            <a:ext cx="11524068" cy="338554"/>
          </a:xfrm>
          <a:prstGeom prst="rect">
            <a:avLst/>
          </a:prstGeom>
        </p:spPr>
        <p:txBody>
          <a:bodyPr wrap="square">
            <a:spAutoFit/>
          </a:bodyPr>
          <a:lstStyle/>
          <a:p>
            <a:r>
              <a:rPr lang="fr-FR" sz="1600" dirty="0">
                <a:solidFill>
                  <a:srgbClr val="002060"/>
                </a:solidFill>
              </a:rPr>
              <a:t>Rappel : L’usage des signalements est possible pour les contractuels de droit privé, et les contractuels de droit public</a:t>
            </a:r>
          </a:p>
        </p:txBody>
      </p:sp>
    </p:spTree>
    <p:extLst>
      <p:ext uri="{BB962C8B-B14F-4D97-AF65-F5344CB8AC3E}">
        <p14:creationId xmlns:p14="http://schemas.microsoft.com/office/powerpoint/2010/main" val="2306790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p:bldP spid="2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8477F06-3F11-455D-B446-C7FB17A5E7E1}"/>
              </a:ext>
            </a:extLst>
          </p:cNvPr>
          <p:cNvSpPr>
            <a:spLocks noGrp="1"/>
          </p:cNvSpPr>
          <p:nvPr>
            <p:ph type="title"/>
          </p:nvPr>
        </p:nvSpPr>
        <p:spPr>
          <a:xfrm>
            <a:off x="4515451" y="242721"/>
            <a:ext cx="9248174" cy="515319"/>
          </a:xfrm>
        </p:spPr>
        <p:txBody>
          <a:bodyPr>
            <a:normAutofit fontScale="90000"/>
          </a:bodyPr>
          <a:lstStyle/>
          <a:p>
            <a:r>
              <a:rPr lang="fr-FR" dirty="0" smtClean="0"/>
              <a:t>Quand signaler un arrêt de travail en DSN ?</a:t>
            </a:r>
            <a:endParaRPr lang="fr-FR" dirty="0">
              <a:latin typeface="Montserrat Classic"/>
            </a:endParaRPr>
          </a:p>
        </p:txBody>
      </p:sp>
      <p:sp>
        <p:nvSpPr>
          <p:cNvPr id="29" name="Rectangle 28"/>
          <p:cNvSpPr/>
          <p:nvPr/>
        </p:nvSpPr>
        <p:spPr>
          <a:xfrm>
            <a:off x="2084355" y="1396490"/>
            <a:ext cx="7046416" cy="1917328"/>
          </a:xfrm>
          <a:prstGeom prst="rect">
            <a:avLst/>
          </a:prstGeom>
          <a:solidFill>
            <a:srgbClr val="FF99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2060"/>
              </a:solidFill>
            </a:endParaRPr>
          </a:p>
        </p:txBody>
      </p:sp>
      <p:pic>
        <p:nvPicPr>
          <p:cNvPr id="30" name="Image 2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8113" y="1710449"/>
            <a:ext cx="1094662" cy="1196491"/>
          </a:xfrm>
          <a:prstGeom prst="rect">
            <a:avLst/>
          </a:prstGeom>
        </p:spPr>
      </p:pic>
      <p:sp>
        <p:nvSpPr>
          <p:cNvPr id="31" name="ZoneTexte 30"/>
          <p:cNvSpPr txBox="1"/>
          <p:nvPr/>
        </p:nvSpPr>
        <p:spPr>
          <a:xfrm>
            <a:off x="1458369" y="3511197"/>
            <a:ext cx="6639766" cy="1446550"/>
          </a:xfrm>
          <a:prstGeom prst="rect">
            <a:avLst/>
          </a:prstGeom>
          <a:noFill/>
        </p:spPr>
        <p:txBody>
          <a:bodyPr wrap="none" rtlCol="0">
            <a:spAutoFit/>
          </a:bodyPr>
          <a:lstStyle/>
          <a:p>
            <a:r>
              <a:rPr lang="fr-FR" sz="1400" u="sng" dirty="0">
                <a:solidFill>
                  <a:srgbClr val="002060"/>
                </a:solidFill>
              </a:rPr>
              <a:t>Vous ne subrogez pas</a:t>
            </a:r>
            <a:r>
              <a:rPr lang="fr-FR" sz="1400" dirty="0">
                <a:solidFill>
                  <a:srgbClr val="002060"/>
                </a:solidFill>
              </a:rPr>
              <a:t> :</a:t>
            </a:r>
          </a:p>
          <a:p>
            <a:r>
              <a:rPr lang="fr-FR" sz="1400" dirty="0">
                <a:solidFill>
                  <a:srgbClr val="002060"/>
                </a:solidFill>
              </a:rPr>
              <a:t>Vous réalisez un signalement dans les </a:t>
            </a:r>
            <a:r>
              <a:rPr lang="fr-FR" sz="1400" b="1" u="sng" dirty="0">
                <a:solidFill>
                  <a:srgbClr val="002060"/>
                </a:solidFill>
              </a:rPr>
              <a:t>5 jours</a:t>
            </a:r>
            <a:r>
              <a:rPr lang="fr-FR" sz="1400" b="1" dirty="0">
                <a:solidFill>
                  <a:srgbClr val="002060"/>
                </a:solidFill>
              </a:rPr>
              <a:t> </a:t>
            </a:r>
            <a:r>
              <a:rPr lang="fr-FR" sz="1400" dirty="0">
                <a:solidFill>
                  <a:srgbClr val="002060"/>
                </a:solidFill>
              </a:rPr>
              <a:t>qui suivent la connaissance de l’arrêt.</a:t>
            </a:r>
          </a:p>
          <a:p>
            <a:pPr lvl="1"/>
            <a:endParaRPr lang="fr-FR" sz="1400" dirty="0">
              <a:solidFill>
                <a:srgbClr val="002060"/>
              </a:solidFill>
            </a:endParaRPr>
          </a:p>
          <a:p>
            <a:r>
              <a:rPr lang="fr-FR" sz="1400" u="sng" dirty="0">
                <a:solidFill>
                  <a:srgbClr val="002060"/>
                </a:solidFill>
              </a:rPr>
              <a:t>Vous subrogez, 2 possibilités d’envoi des signalements</a:t>
            </a:r>
            <a:r>
              <a:rPr lang="fr-FR" sz="1400" dirty="0">
                <a:solidFill>
                  <a:srgbClr val="002060"/>
                </a:solidFill>
              </a:rPr>
              <a:t> :</a:t>
            </a:r>
          </a:p>
          <a:p>
            <a:r>
              <a:rPr lang="fr-FR" sz="1400" dirty="0">
                <a:solidFill>
                  <a:srgbClr val="002060"/>
                </a:solidFill>
              </a:rPr>
              <a:t>Vous transmettez les signalements d’arrêt de travail au fur et à mesure.</a:t>
            </a:r>
          </a:p>
          <a:p>
            <a:r>
              <a:rPr lang="fr-FR" sz="1400" dirty="0">
                <a:solidFill>
                  <a:srgbClr val="002060"/>
                </a:solidFill>
              </a:rPr>
              <a:t>Vous attendez l’envoi de la DSN mensuelle pour l’envoi des signalements arrêt de travail</a:t>
            </a:r>
            <a:r>
              <a:rPr lang="fr-FR" dirty="0">
                <a:solidFill>
                  <a:srgbClr val="002060"/>
                </a:solidFill>
              </a:rPr>
              <a:t>.</a:t>
            </a:r>
          </a:p>
        </p:txBody>
      </p:sp>
      <p:grpSp>
        <p:nvGrpSpPr>
          <p:cNvPr id="32" name="Groupe 31"/>
          <p:cNvGrpSpPr/>
          <p:nvPr/>
        </p:nvGrpSpPr>
        <p:grpSpPr>
          <a:xfrm>
            <a:off x="1744980" y="5359846"/>
            <a:ext cx="7162800" cy="807784"/>
            <a:chOff x="-1821441" y="9741703"/>
            <a:chExt cx="4016116" cy="781338"/>
          </a:xfrm>
        </p:grpSpPr>
        <p:pic>
          <p:nvPicPr>
            <p:cNvPr id="33" name="Image 3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22988" y="9851955"/>
              <a:ext cx="408402" cy="560833"/>
            </a:xfrm>
            <a:prstGeom prst="rect">
              <a:avLst/>
            </a:prstGeom>
          </p:spPr>
        </p:pic>
        <p:sp>
          <p:nvSpPr>
            <p:cNvPr id="34" name="Rectangle à coins arrondis 33"/>
            <p:cNvSpPr/>
            <p:nvPr/>
          </p:nvSpPr>
          <p:spPr>
            <a:xfrm>
              <a:off x="-1821441" y="9741703"/>
              <a:ext cx="4016116" cy="781338"/>
            </a:xfrm>
            <a:prstGeom prst="roundRect">
              <a:avLst>
                <a:gd name="adj" fmla="val 50000"/>
              </a:avLst>
            </a:prstGeom>
            <a:noFill/>
            <a:ln>
              <a:solidFill>
                <a:srgbClr val="A0B2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2060"/>
                </a:solidFill>
              </a:endParaRPr>
            </a:p>
          </p:txBody>
        </p:sp>
        <p:sp>
          <p:nvSpPr>
            <p:cNvPr id="35" name="Rectangle 34"/>
            <p:cNvSpPr/>
            <p:nvPr/>
          </p:nvSpPr>
          <p:spPr>
            <a:xfrm>
              <a:off x="-1063702" y="9895410"/>
              <a:ext cx="3007493" cy="327470"/>
            </a:xfrm>
            <a:prstGeom prst="rect">
              <a:avLst/>
            </a:prstGeom>
          </p:spPr>
          <p:txBody>
            <a:bodyPr wrap="square">
              <a:spAutoFit/>
            </a:bodyPr>
            <a:lstStyle/>
            <a:p>
              <a:r>
                <a:rPr lang="fr-FR" sz="1600" i="1" dirty="0">
                  <a:solidFill>
                    <a:srgbClr val="002060"/>
                  </a:solidFill>
                </a:rPr>
                <a:t>Ne pas réaliser de signalement </a:t>
              </a:r>
              <a:r>
                <a:rPr lang="fr-FR" sz="1600" i="1" dirty="0" smtClean="0">
                  <a:solidFill>
                    <a:srgbClr val="002060"/>
                  </a:solidFill>
                </a:rPr>
                <a:t>en </a:t>
              </a:r>
              <a:r>
                <a:rPr lang="fr-FR" sz="1600" i="1" dirty="0">
                  <a:solidFill>
                    <a:srgbClr val="002060"/>
                  </a:solidFill>
                </a:rPr>
                <a:t>cas de prolongation.</a:t>
              </a:r>
            </a:p>
          </p:txBody>
        </p:sp>
      </p:grpSp>
      <p:sp>
        <p:nvSpPr>
          <p:cNvPr id="36" name="Rectangle 35"/>
          <p:cNvSpPr/>
          <p:nvPr/>
        </p:nvSpPr>
        <p:spPr>
          <a:xfrm>
            <a:off x="357515" y="1530881"/>
            <a:ext cx="8748203" cy="369332"/>
          </a:xfrm>
          <a:prstGeom prst="rect">
            <a:avLst/>
          </a:prstGeom>
        </p:spPr>
        <p:txBody>
          <a:bodyPr wrap="square">
            <a:spAutoFit/>
          </a:bodyPr>
          <a:lstStyle/>
          <a:p>
            <a:pPr lvl="4"/>
            <a:r>
              <a:rPr lang="fr-FR" dirty="0">
                <a:solidFill>
                  <a:srgbClr val="002060"/>
                </a:solidFill>
              </a:rPr>
              <a:t>– Dès réception d’un arrêt de travail initial d’au moins 1 jour</a:t>
            </a:r>
          </a:p>
        </p:txBody>
      </p:sp>
      <p:sp>
        <p:nvSpPr>
          <p:cNvPr id="37" name="Rectangle 36"/>
          <p:cNvSpPr/>
          <p:nvPr/>
        </p:nvSpPr>
        <p:spPr>
          <a:xfrm>
            <a:off x="349848" y="2090842"/>
            <a:ext cx="8748203" cy="369332"/>
          </a:xfrm>
          <a:prstGeom prst="rect">
            <a:avLst/>
          </a:prstGeom>
        </p:spPr>
        <p:txBody>
          <a:bodyPr wrap="square">
            <a:spAutoFit/>
          </a:bodyPr>
          <a:lstStyle/>
          <a:p>
            <a:pPr lvl="4"/>
            <a:r>
              <a:rPr lang="fr-FR" dirty="0">
                <a:solidFill>
                  <a:srgbClr val="002060"/>
                </a:solidFill>
              </a:rPr>
              <a:t>– A chaque changement de risque </a:t>
            </a:r>
            <a:r>
              <a:rPr lang="fr-FR" i="1" dirty="0">
                <a:solidFill>
                  <a:srgbClr val="002060"/>
                </a:solidFill>
              </a:rPr>
              <a:t>(maladie, maternité…)</a:t>
            </a:r>
          </a:p>
        </p:txBody>
      </p:sp>
      <p:sp>
        <p:nvSpPr>
          <p:cNvPr id="38" name="Rectangle 37"/>
          <p:cNvSpPr/>
          <p:nvPr/>
        </p:nvSpPr>
        <p:spPr>
          <a:xfrm>
            <a:off x="336000" y="2668703"/>
            <a:ext cx="8748203" cy="369332"/>
          </a:xfrm>
          <a:prstGeom prst="rect">
            <a:avLst/>
          </a:prstGeom>
        </p:spPr>
        <p:txBody>
          <a:bodyPr wrap="square">
            <a:spAutoFit/>
          </a:bodyPr>
          <a:lstStyle/>
          <a:p>
            <a:pPr lvl="4"/>
            <a:r>
              <a:rPr lang="fr-FR" dirty="0">
                <a:solidFill>
                  <a:srgbClr val="002060"/>
                </a:solidFill>
              </a:rPr>
              <a:t>– Pour chaque période en cas de fractionnement </a:t>
            </a:r>
            <a:r>
              <a:rPr lang="fr-FR" i="1" dirty="0">
                <a:solidFill>
                  <a:srgbClr val="002060"/>
                </a:solidFill>
              </a:rPr>
              <a:t>(congé paternité)</a:t>
            </a:r>
          </a:p>
        </p:txBody>
      </p:sp>
    </p:spTree>
    <p:extLst>
      <p:ext uri="{BB962C8B-B14F-4D97-AF65-F5344CB8AC3E}">
        <p14:creationId xmlns:p14="http://schemas.microsoft.com/office/powerpoint/2010/main" val="2533256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down)">
                                      <p:cBhvr>
                                        <p:cTn id="7" dur="500"/>
                                        <p:tgtEl>
                                          <p:spTgt spid="29"/>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6"/>
                                        </p:tgtEl>
                                        <p:attrNameLst>
                                          <p:attrName>style.visibility</p:attrName>
                                        </p:attrNameLst>
                                      </p:cBhvr>
                                      <p:to>
                                        <p:strVal val="visible"/>
                                      </p:to>
                                    </p:set>
                                    <p:animEffect transition="in" filter="wipe(down)">
                                      <p:cBhvr>
                                        <p:cTn id="10" dur="500"/>
                                        <p:tgtEl>
                                          <p:spTgt spid="3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wipe(down)">
                                      <p:cBhvr>
                                        <p:cTn id="15" dur="500"/>
                                        <p:tgtEl>
                                          <p:spTgt spid="3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wipe(down)">
                                      <p:cBhvr>
                                        <p:cTn id="20" dur="500"/>
                                        <p:tgtEl>
                                          <p:spTgt spid="3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31">
                                            <p:txEl>
                                              <p:pRg st="0" end="0"/>
                                            </p:txEl>
                                          </p:spTgt>
                                        </p:tgtEl>
                                        <p:attrNameLst>
                                          <p:attrName>style.visibility</p:attrName>
                                        </p:attrNameLst>
                                      </p:cBhvr>
                                      <p:to>
                                        <p:strVal val="visible"/>
                                      </p:to>
                                    </p:set>
                                    <p:animEffect transition="in" filter="wipe(down)">
                                      <p:cBhvr>
                                        <p:cTn id="25" dur="500"/>
                                        <p:tgtEl>
                                          <p:spTgt spid="31">
                                            <p:txEl>
                                              <p:pRg st="0" end="0"/>
                                            </p:txEl>
                                          </p:spTgt>
                                        </p:tgtEl>
                                      </p:cBhvr>
                                    </p:animEffect>
                                  </p:childTnLst>
                                </p:cTn>
                              </p:par>
                              <p:par>
                                <p:cTn id="26" presetID="22" presetClass="entr" presetSubtype="4" fill="hold" nodeType="withEffect">
                                  <p:stCondLst>
                                    <p:cond delay="0"/>
                                  </p:stCondLst>
                                  <p:childTnLst>
                                    <p:set>
                                      <p:cBhvr>
                                        <p:cTn id="27" dur="1" fill="hold">
                                          <p:stCondLst>
                                            <p:cond delay="0"/>
                                          </p:stCondLst>
                                        </p:cTn>
                                        <p:tgtEl>
                                          <p:spTgt spid="31">
                                            <p:txEl>
                                              <p:pRg st="1" end="1"/>
                                            </p:txEl>
                                          </p:spTgt>
                                        </p:tgtEl>
                                        <p:attrNameLst>
                                          <p:attrName>style.visibility</p:attrName>
                                        </p:attrNameLst>
                                      </p:cBhvr>
                                      <p:to>
                                        <p:strVal val="visible"/>
                                      </p:to>
                                    </p:set>
                                    <p:animEffect transition="in" filter="wipe(down)">
                                      <p:cBhvr>
                                        <p:cTn id="28" dur="500"/>
                                        <p:tgtEl>
                                          <p:spTgt spid="31">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31">
                                            <p:txEl>
                                              <p:pRg st="3" end="3"/>
                                            </p:txEl>
                                          </p:spTgt>
                                        </p:tgtEl>
                                        <p:attrNameLst>
                                          <p:attrName>style.visibility</p:attrName>
                                        </p:attrNameLst>
                                      </p:cBhvr>
                                      <p:to>
                                        <p:strVal val="visible"/>
                                      </p:to>
                                    </p:set>
                                    <p:animEffect transition="in" filter="wipe(down)">
                                      <p:cBhvr>
                                        <p:cTn id="33" dur="500"/>
                                        <p:tgtEl>
                                          <p:spTgt spid="31">
                                            <p:txEl>
                                              <p:pRg st="3" end="3"/>
                                            </p:txEl>
                                          </p:spTgt>
                                        </p:tgtEl>
                                      </p:cBhvr>
                                    </p:animEffect>
                                  </p:childTnLst>
                                </p:cTn>
                              </p:par>
                              <p:par>
                                <p:cTn id="34" presetID="22" presetClass="entr" presetSubtype="4" fill="hold" nodeType="withEffect">
                                  <p:stCondLst>
                                    <p:cond delay="0"/>
                                  </p:stCondLst>
                                  <p:childTnLst>
                                    <p:set>
                                      <p:cBhvr>
                                        <p:cTn id="35" dur="1" fill="hold">
                                          <p:stCondLst>
                                            <p:cond delay="0"/>
                                          </p:stCondLst>
                                        </p:cTn>
                                        <p:tgtEl>
                                          <p:spTgt spid="31">
                                            <p:txEl>
                                              <p:pRg st="4" end="4"/>
                                            </p:txEl>
                                          </p:spTgt>
                                        </p:tgtEl>
                                        <p:attrNameLst>
                                          <p:attrName>style.visibility</p:attrName>
                                        </p:attrNameLst>
                                      </p:cBhvr>
                                      <p:to>
                                        <p:strVal val="visible"/>
                                      </p:to>
                                    </p:set>
                                    <p:animEffect transition="in" filter="wipe(down)">
                                      <p:cBhvr>
                                        <p:cTn id="36" dur="500"/>
                                        <p:tgtEl>
                                          <p:spTgt spid="31">
                                            <p:txEl>
                                              <p:pRg st="4" end="4"/>
                                            </p:txEl>
                                          </p:spTgt>
                                        </p:tgtEl>
                                      </p:cBhvr>
                                    </p:animEffect>
                                  </p:childTnLst>
                                </p:cTn>
                              </p:par>
                              <p:par>
                                <p:cTn id="37" presetID="22" presetClass="entr" presetSubtype="4" fill="hold" nodeType="withEffect">
                                  <p:stCondLst>
                                    <p:cond delay="0"/>
                                  </p:stCondLst>
                                  <p:childTnLst>
                                    <p:set>
                                      <p:cBhvr>
                                        <p:cTn id="38" dur="1" fill="hold">
                                          <p:stCondLst>
                                            <p:cond delay="0"/>
                                          </p:stCondLst>
                                        </p:cTn>
                                        <p:tgtEl>
                                          <p:spTgt spid="31">
                                            <p:txEl>
                                              <p:pRg st="5" end="5"/>
                                            </p:txEl>
                                          </p:spTgt>
                                        </p:tgtEl>
                                        <p:attrNameLst>
                                          <p:attrName>style.visibility</p:attrName>
                                        </p:attrNameLst>
                                      </p:cBhvr>
                                      <p:to>
                                        <p:strVal val="visible"/>
                                      </p:to>
                                    </p:set>
                                    <p:animEffect transition="in" filter="wipe(down)">
                                      <p:cBhvr>
                                        <p:cTn id="39" dur="500"/>
                                        <p:tgtEl>
                                          <p:spTgt spid="31">
                                            <p:txEl>
                                              <p:pRg st="5" end="5"/>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wipe(down)">
                                      <p:cBhvr>
                                        <p:cTn id="4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6" grpId="0"/>
      <p:bldP spid="37" grpId="0"/>
      <p:bldP spid="38" grpId="0"/>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277e9793-ba36-4115-ba71-194bf51b9283" xsi:nil="true"/>
    <lcf76f155ced4ddcb4097134ff3c332f xmlns="114ef379-30f3-4287-8b24-ebb8c8583e47">
      <Terms xmlns="http://schemas.microsoft.com/office/infopath/2007/PartnerControls"/>
    </lcf76f155ced4ddcb4097134ff3c332f>
    <SharedWithUsers xmlns="277e9793-ba36-4115-ba71-194bf51b9283">
      <UserInfo>
        <DisplayName/>
        <AccountId xsi:nil="true"/>
        <AccountType/>
      </UserInfo>
    </SharedWithUsers>
    <_dlc_DocId xmlns="277e9793-ba36-4115-ba71-194bf51b9283">HTREGION-1309810742-4835</_dlc_DocId>
    <_dlc_DocIdUrl xmlns="277e9793-ba36-4115-ba71-194bf51b9283">
      <Url>https://gipmdsm365.sharepoint.com/sites/AQ_REGIONS/_layouts/15/DocIdRedir.aspx?ID=HTREGION-1309810742-4835</Url>
      <Description>HTREGION-1309810742-4835</Description>
    </_dlc_DocIdUrl>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16F989B59E8754197A2A205EF0A63A5" ma:contentTypeVersion="19" ma:contentTypeDescription="Crée un document." ma:contentTypeScope="" ma:versionID="18e70cc7a6bdad167548c9390212f7a5">
  <xsd:schema xmlns:xsd="http://www.w3.org/2001/XMLSchema" xmlns:xs="http://www.w3.org/2001/XMLSchema" xmlns:p="http://schemas.microsoft.com/office/2006/metadata/properties" xmlns:ns2="114ef379-30f3-4287-8b24-ebb8c8583e47" xmlns:ns3="277e9793-ba36-4115-ba71-194bf51b9283" targetNamespace="http://schemas.microsoft.com/office/2006/metadata/properties" ma:root="true" ma:fieldsID="0ff884bd731dc3807da7f959cfcf4086" ns2:_="" ns3:_="">
    <xsd:import namespace="114ef379-30f3-4287-8b24-ebb8c8583e47"/>
    <xsd:import namespace="277e9793-ba36-4115-ba71-194bf51b928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3:_dlc_DocId" minOccurs="0"/>
                <xsd:element ref="ns3:_dlc_DocIdUrl" minOccurs="0"/>
                <xsd:element ref="ns3:_dlc_DocIdPersistId"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14ef379-30f3-4287-8b24-ebb8c8583e4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Balises d’images" ma:readOnly="false" ma:fieldId="{5cf76f15-5ced-4ddc-b409-7134ff3c332f}" ma:taxonomyMulti="true" ma:sspId="1c50f36f-913b-4a95-8770-467d3b746e7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6" nillable="true" ma:displayName="MediaServiceObjectDetectorVersions"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element name="MediaServiceLocation" ma:index="28" nillable="true" ma:displayName="Location" ma:indexed="true" ma:internalName="MediaServiceLocation" ma:readOnly="true">
      <xsd:simpleType>
        <xsd:restriction base="dms:Text"/>
      </xsd:simpleType>
    </xsd:element>
    <xsd:element name="MediaServiceBillingMetadata" ma:index="29"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77e9793-ba36-4115-ba71-194bf51b9283" elementFormDefault="qualified">
    <xsd:import namespace="http://schemas.microsoft.com/office/2006/documentManagement/types"/>
    <xsd:import namespace="http://schemas.microsoft.com/office/infopath/2007/PartnerControls"/>
    <xsd:element name="_dlc_DocId" ma:index="17" nillable="true" ma:displayName="Valeur d’ID de document" ma:description="Valeur de l’ID de document affecté à cet élément." ma:internalName="_dlc_DocId" ma:readOnly="true">
      <xsd:simpleType>
        <xsd:restriction base="dms:Text"/>
      </xsd:simpleType>
    </xsd:element>
    <xsd:element name="_dlc_DocIdUrl" ma:index="18" nillable="true" ma:displayName="ID de document" ma:description="Lien permanent vers ce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9" nillable="true" ma:displayName="Conserver l’ID" ma:description="Conserver l’ID lors de l’ajout." ma:hidden="true" ma:internalName="_dlc_DocIdPersistId" ma:readOnly="true">
      <xsd:simpleType>
        <xsd:restriction base="dms:Boolean"/>
      </xsd:simpleType>
    </xsd:element>
    <xsd:element name="SharedWithUsers" ma:index="21"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Partagé avec détails" ma:internalName="SharedWithDetails" ma:readOnly="true">
      <xsd:simpleType>
        <xsd:restriction base="dms:Note">
          <xsd:maxLength value="255"/>
        </xsd:restriction>
      </xsd:simpleType>
    </xsd:element>
    <xsd:element name="TaxCatchAll" ma:index="25" nillable="true" ma:displayName="Taxonomy Catch All Column" ma:hidden="true" ma:list="{58c8fbbf-e93d-4d94-8e62-75f4c281da6a}" ma:internalName="TaxCatchAll" ma:showField="CatchAllData" ma:web="277e9793-ba36-4115-ba71-194bf51b928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E87AB359-C795-4AE8-A56C-FD14239BB9A7}">
  <ds:schemaRefs>
    <ds:schemaRef ds:uri="http://schemas.microsoft.com/sharepoint/v3/contenttype/forms"/>
  </ds:schemaRefs>
</ds:datastoreItem>
</file>

<file path=customXml/itemProps2.xml><?xml version="1.0" encoding="utf-8"?>
<ds:datastoreItem xmlns:ds="http://schemas.openxmlformats.org/officeDocument/2006/customXml" ds:itemID="{4FEF3300-41DA-464E-BF1A-9F55FC2E6FE3}">
  <ds:schemaRefs>
    <ds:schemaRef ds:uri="http://schemas.microsoft.com/office/2006/documentManagement/types"/>
    <ds:schemaRef ds:uri="http://schemas.microsoft.com/office/2006/metadata/properties"/>
    <ds:schemaRef ds:uri="http://purl.org/dc/terms/"/>
    <ds:schemaRef ds:uri="http://www.w3.org/XML/1998/namespace"/>
    <ds:schemaRef ds:uri="http://schemas.microsoft.com/office/infopath/2007/PartnerControls"/>
    <ds:schemaRef ds:uri="http://purl.org/dc/elements/1.1/"/>
    <ds:schemaRef ds:uri="bf047e96-4cdb-4a37-bb59-65515ac0098c"/>
    <ds:schemaRef ds:uri="http://schemas.openxmlformats.org/package/2006/metadata/core-properties"/>
    <ds:schemaRef ds:uri="f281e4ed-6884-40d1-ad0c-b53aa49eabdd"/>
    <ds:schemaRef ds:uri="http://purl.org/dc/dcmitype/"/>
  </ds:schemaRefs>
</ds:datastoreItem>
</file>

<file path=customXml/itemProps3.xml><?xml version="1.0" encoding="utf-8"?>
<ds:datastoreItem xmlns:ds="http://schemas.openxmlformats.org/officeDocument/2006/customXml" ds:itemID="{7F74E3E0-B13C-471E-9452-ACF812260226}"/>
</file>

<file path=customXml/itemProps4.xml><?xml version="1.0" encoding="utf-8"?>
<ds:datastoreItem xmlns:ds="http://schemas.openxmlformats.org/officeDocument/2006/customXml" ds:itemID="{5B7A8D11-0FA4-4742-9FC1-64C3F3536FC6}"/>
</file>

<file path=docProps/app.xml><?xml version="1.0" encoding="utf-8"?>
<Properties xmlns="http://schemas.openxmlformats.org/officeDocument/2006/extended-properties" xmlns:vt="http://schemas.openxmlformats.org/officeDocument/2006/docPropsVTypes">
  <TotalTime>613</TotalTime>
  <Words>6197</Words>
  <Application>Microsoft Office PowerPoint</Application>
  <PresentationFormat>Grand écran</PresentationFormat>
  <Paragraphs>858</Paragraphs>
  <Slides>49</Slides>
  <Notes>39</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49</vt:i4>
      </vt:variant>
    </vt:vector>
  </HeadingPairs>
  <TitlesOfParts>
    <vt:vector size="57" baseType="lpstr">
      <vt:lpstr>Arial</vt:lpstr>
      <vt:lpstr>Calibri</vt:lpstr>
      <vt:lpstr>Calibri Light</vt:lpstr>
      <vt:lpstr>Montserrat Classic</vt:lpstr>
      <vt:lpstr>Symbol</vt:lpstr>
      <vt:lpstr>Wingdings</vt:lpstr>
      <vt:lpstr>ヒラギノ角ゴ Pro W3</vt:lpstr>
      <vt:lpstr>Thème Office</vt:lpstr>
      <vt:lpstr>Présentation PowerPoint</vt:lpstr>
      <vt:lpstr>Le signalement DSN  organismes service public</vt:lpstr>
      <vt:lpstr>Le signalement DSN  organismes service public</vt:lpstr>
      <vt:lpstr>C’est quoi le signalement arrêt  de travail en DSN ?</vt:lpstr>
      <vt:lpstr>C’est quoi le signalement arrêt DE TRAVAIL  EN DSN ?</vt:lpstr>
      <vt:lpstr>Pourquoi utiliser le signalement  et quand l’utiliser?</vt:lpstr>
      <vt:lpstr>LES AVANTAGES</vt:lpstr>
      <vt:lpstr>Les conditions pour un bon signalement</vt:lpstr>
      <vt:lpstr>Quand signaler un arrêt de travail en DSN ?</vt:lpstr>
      <vt:lpstr>Les paramètres du logiciel de paye</vt:lpstr>
      <vt:lpstr>Les étapes de votre saisie </vt:lpstr>
      <vt:lpstr>Les étapes de votre saisie</vt:lpstr>
      <vt:lpstr>Les étapes de votre saisie</vt:lpstr>
      <vt:lpstr>Focus sur le dernier jour de travail DJT Maladie</vt:lpstr>
      <vt:lpstr>Focus sur le dernier jour de travail DJT Maladie</vt:lpstr>
      <vt:lpstr>Focus sur le dernier jour de travail DJT Maternité</vt:lpstr>
      <vt:lpstr>Focus sur le dernier jour de travail DJT Paternité ou accueil de l’enfant </vt:lpstr>
      <vt:lpstr>Focus sur le dernier jour de travail DJT Accident de travail/trajet   </vt:lpstr>
      <vt:lpstr>Les étapes de votre saisie</vt:lpstr>
      <vt:lpstr>Les étapes de votre saisie</vt:lpstr>
      <vt:lpstr>Les étapes de votre saisie Maladies professionnelles et les accidents du travail </vt:lpstr>
      <vt:lpstr>Les étapes de votre saisie</vt:lpstr>
      <vt:lpstr>Les étapes de votre saisie Paternité et accueil de l’enfant </vt:lpstr>
      <vt:lpstr>Les étapes de votre saisie</vt:lpstr>
      <vt:lpstr>Les étapes de votre saisie Dépôt du signalement sur Net Entreprises</vt:lpstr>
      <vt:lpstr>Les étapes de votre saisie Dépôt du signalement sur Net Entreprises</vt:lpstr>
      <vt:lpstr>Le signalement arrêt de travail DSN</vt:lpstr>
      <vt:lpstr>Corriger une erreur</vt:lpstr>
      <vt:lpstr>Les paramétrages du logiciel de paye</vt:lpstr>
      <vt:lpstr>Focus sur les erreurs les + fréquentes</vt:lpstr>
      <vt:lpstr> Le tableau de bord </vt:lpstr>
      <vt:lpstr>Le suivi du signalement  Le tableau de bord DSN</vt:lpstr>
      <vt:lpstr>Le suivi du signalement  Le tableau de bord DSN</vt:lpstr>
      <vt:lpstr>Le suivi du signalement  Le tableau de bord DSN</vt:lpstr>
      <vt:lpstr>Le suivi du signalement  Le tableau de bord DSN</vt:lpstr>
      <vt:lpstr>Le suivi du signalement  Le tableau de bord DSN</vt:lpstr>
      <vt:lpstr>Le suivi du signalement  Le tableau de bord DSN</vt:lpstr>
      <vt:lpstr>Le suivi du signalement  Le tableau de bord DSN</vt:lpstr>
      <vt:lpstr>Le suivi du signalement  Le tableau de bord DSN</vt:lpstr>
      <vt:lpstr>Le suivi du signalement  Le tableau de bord DSN</vt:lpstr>
      <vt:lpstr>Le suivi du signalement  Le tableau de bord DSN</vt:lpstr>
      <vt:lpstr>Le suivi du signalement  Le compte rendu par mail</vt:lpstr>
      <vt:lpstr>Le suivi du signalement  La subrogation </vt:lpstr>
      <vt:lpstr>Le suivi du signalement  La subrogation</vt:lpstr>
      <vt:lpstr>Ce qu’il faut retenir</vt:lpstr>
      <vt:lpstr> Contacts</vt:lpstr>
      <vt:lpstr>C’est quoi le signalement arrêt DE TRAVAIL  EN DSN ?</vt:lpstr>
      <vt:lpstr>Questions / Réponses</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Virginie ETCHETO</dc:creator>
  <cp:lastModifiedBy>TINDANO GWENAELLE (CPAM LOIRE-ATLANTIQUE)</cp:lastModifiedBy>
  <cp:revision>20</cp:revision>
  <dcterms:created xsi:type="dcterms:W3CDTF">2024-10-25T15:11:05Z</dcterms:created>
  <dcterms:modified xsi:type="dcterms:W3CDTF">2025-11-03T16:15:16Z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0x010100516F989B59E8754197A2A205EF0A63A5</vt:lpwstr>
  </property>
  <property fmtid="{D5CDD505-2E9C-101B-9397-08002B2CF9AE}" pid="3" name="_dlc_DocIdItemGuid">
    <vt:lpwstr>b4b064c1-7d2e-4cf4-a427-006879c7ba25</vt:lpwstr>
  </property>
  <property fmtid="{D5CDD505-2E9C-101B-9397-08002B2CF9AE}" pid="4" name="MediaServiceImageTags">
    <vt:lpwstr/>
  </property>
  <property fmtid="{D5CDD505-2E9C-101B-9397-08002B2CF9AE}" pid="5" name="Order">
    <vt:r8>446900</vt:r8>
  </property>
  <property fmtid="{D5CDD505-2E9C-101B-9397-08002B2CF9AE}" pid="6" name="xd_Signature">
    <vt:bool>false</vt:bool>
  </property>
  <property fmtid="{D5CDD505-2E9C-101B-9397-08002B2CF9AE}" pid="7" name="xd_ProgID">
    <vt:lpwstr/>
  </property>
  <property fmtid="{D5CDD505-2E9C-101B-9397-08002B2CF9AE}" pid="8" name="_SourceUrl">
    <vt:lpwstr/>
  </property>
  <property fmtid="{D5CDD505-2E9C-101B-9397-08002B2CF9AE}" pid="9" name="_SharedFileIndex">
    <vt:lpwstr/>
  </property>
  <property fmtid="{D5CDD505-2E9C-101B-9397-08002B2CF9AE}" pid="10" name="ComplianceAssetId">
    <vt:lpwstr/>
  </property>
  <property fmtid="{D5CDD505-2E9C-101B-9397-08002B2CF9AE}" pid="11" name="TemplateUrl">
    <vt:lpwstr/>
  </property>
  <property fmtid="{D5CDD505-2E9C-101B-9397-08002B2CF9AE}" pid="12" name="_ExtendedDescription">
    <vt:lpwstr/>
  </property>
  <property fmtid="{D5CDD505-2E9C-101B-9397-08002B2CF9AE}" pid="13" name="TriggerFlowInfo">
    <vt:lpwstr/>
  </property>
</Properties>
</file>