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7"/>
  </p:notesMasterIdLst>
  <p:handoutMasterIdLst>
    <p:handoutMasterId r:id="rId48"/>
  </p:handoutMasterIdLst>
  <p:sldIdLst>
    <p:sldId id="3514" r:id="rId6"/>
    <p:sldId id="256" r:id="rId7"/>
    <p:sldId id="3526" r:id="rId8"/>
    <p:sldId id="3531" r:id="rId9"/>
    <p:sldId id="3528" r:id="rId10"/>
    <p:sldId id="3532" r:id="rId11"/>
    <p:sldId id="3460" r:id="rId12"/>
    <p:sldId id="3467" r:id="rId13"/>
    <p:sldId id="3497" r:id="rId14"/>
    <p:sldId id="3533" r:id="rId15"/>
    <p:sldId id="3464" r:id="rId16"/>
    <p:sldId id="3466" r:id="rId17"/>
    <p:sldId id="3515" r:id="rId18"/>
    <p:sldId id="3534" r:id="rId19"/>
    <p:sldId id="3468" r:id="rId20"/>
    <p:sldId id="3469" r:id="rId21"/>
    <p:sldId id="3470" r:id="rId22"/>
    <p:sldId id="3517" r:id="rId23"/>
    <p:sldId id="3519" r:id="rId24"/>
    <p:sldId id="3518" r:id="rId25"/>
    <p:sldId id="3520" r:id="rId26"/>
    <p:sldId id="3478" r:id="rId27"/>
    <p:sldId id="3521" r:id="rId28"/>
    <p:sldId id="3522" r:id="rId29"/>
    <p:sldId id="3523" r:id="rId30"/>
    <p:sldId id="3489" r:id="rId31"/>
    <p:sldId id="3535" r:id="rId32"/>
    <p:sldId id="3488" r:id="rId33"/>
    <p:sldId id="3524" r:id="rId34"/>
    <p:sldId id="3525" r:id="rId35"/>
    <p:sldId id="3502" r:id="rId36"/>
    <p:sldId id="3496" r:id="rId37"/>
    <p:sldId id="3507" r:id="rId38"/>
    <p:sldId id="3506" r:id="rId39"/>
    <p:sldId id="3505" r:id="rId40"/>
    <p:sldId id="3504" r:id="rId41"/>
    <p:sldId id="3511" r:id="rId42"/>
    <p:sldId id="3536" r:id="rId43"/>
    <p:sldId id="3529" r:id="rId44"/>
    <p:sldId id="3512" r:id="rId45"/>
    <p:sldId id="3537"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e LE PIERRES" initials="TLP" lastIdx="5" clrIdx="0">
    <p:extLst>
      <p:ext uri="{19B8F6BF-5375-455C-9EA6-DF929625EA0E}">
        <p15:presenceInfo xmlns:p15="http://schemas.microsoft.com/office/powerpoint/2012/main" userId="S::timothe.lepierres@gip-mds.fr::6386286e-b041-4a5f-93a8-0e498ca721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A8E"/>
    <a:srgbClr val="EE217F"/>
    <a:srgbClr val="441D61"/>
    <a:srgbClr val="DA2A19"/>
    <a:srgbClr val="18B6B4"/>
    <a:srgbClr val="C087BE"/>
    <a:srgbClr val="4C2752"/>
    <a:srgbClr val="99ADAE"/>
    <a:srgbClr val="9DC44C"/>
    <a:srgbClr val="FFA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387" autoAdjust="0"/>
  </p:normalViewPr>
  <p:slideViewPr>
    <p:cSldViewPr snapToGrid="0">
      <p:cViewPr varScale="1">
        <p:scale>
          <a:sx n="89" d="100"/>
          <a:sy n="89" d="100"/>
        </p:scale>
        <p:origin x="720" y="66"/>
      </p:cViewPr>
      <p:guideLst/>
    </p:cSldViewPr>
  </p:slideViewPr>
  <p:outlineViewPr>
    <p:cViewPr>
      <p:scale>
        <a:sx n="100" d="100"/>
        <a:sy n="100" d="100"/>
      </p:scale>
      <p:origin x="0" y="0"/>
    </p:cViewPr>
  </p:outlin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ine LEMINEUR" userId="081689bf-1bd3-4bc4-bc48-2edaa6e79b53" providerId="ADAL" clId="{E2FA5ADB-901A-4258-B5F8-249B9C337F9D}"/>
    <pc:docChg chg="custSel addSld modSld sldOrd">
      <pc:chgData name="Sandrine LEMINEUR" userId="081689bf-1bd3-4bc4-bc48-2edaa6e79b53" providerId="ADAL" clId="{E2FA5ADB-901A-4258-B5F8-249B9C337F9D}" dt="2024-11-14T17:12:12.747" v="389" actId="1592"/>
      <pc:docMkLst>
        <pc:docMk/>
      </pc:docMkLst>
      <pc:sldChg chg="modSp mod">
        <pc:chgData name="Sandrine LEMINEUR" userId="081689bf-1bd3-4bc4-bc48-2edaa6e79b53" providerId="ADAL" clId="{E2FA5ADB-901A-4258-B5F8-249B9C337F9D}" dt="2024-11-14T16:06:41.625" v="86" actId="2711"/>
        <pc:sldMkLst>
          <pc:docMk/>
          <pc:sldMk cId="561196623" sldId="256"/>
        </pc:sldMkLst>
        <pc:spChg chg="mod">
          <ac:chgData name="Sandrine LEMINEUR" userId="081689bf-1bd3-4bc4-bc48-2edaa6e79b53" providerId="ADAL" clId="{E2FA5ADB-901A-4258-B5F8-249B9C337F9D}" dt="2024-11-14T16:06:41.625" v="86" actId="2711"/>
          <ac:spMkLst>
            <pc:docMk/>
            <pc:sldMk cId="561196623" sldId="256"/>
            <ac:spMk id="2" creationId="{00000000-0000-0000-0000-000000000000}"/>
          </ac:spMkLst>
        </pc:spChg>
      </pc:sldChg>
      <pc:sldChg chg="modSp mod">
        <pc:chgData name="Sandrine LEMINEUR" userId="081689bf-1bd3-4bc4-bc48-2edaa6e79b53" providerId="ADAL" clId="{E2FA5ADB-901A-4258-B5F8-249B9C337F9D}" dt="2024-11-14T17:02:36.731" v="351" actId="5793"/>
        <pc:sldMkLst>
          <pc:docMk/>
          <pc:sldMk cId="1369759625" sldId="259"/>
        </pc:sldMkLst>
        <pc:spChg chg="mod">
          <ac:chgData name="Sandrine LEMINEUR" userId="081689bf-1bd3-4bc4-bc48-2edaa6e79b53" providerId="ADAL" clId="{E2FA5ADB-901A-4258-B5F8-249B9C337F9D}" dt="2024-11-14T16:07:20.703" v="88" actId="255"/>
          <ac:spMkLst>
            <pc:docMk/>
            <pc:sldMk cId="1369759625" sldId="259"/>
            <ac:spMk id="2" creationId="{00000000-0000-0000-0000-000000000000}"/>
          </ac:spMkLst>
        </pc:spChg>
        <pc:spChg chg="mod">
          <ac:chgData name="Sandrine LEMINEUR" userId="081689bf-1bd3-4bc4-bc48-2edaa6e79b53" providerId="ADAL" clId="{E2FA5ADB-901A-4258-B5F8-249B9C337F9D}" dt="2024-11-14T17:02:36.731" v="351" actId="5793"/>
          <ac:spMkLst>
            <pc:docMk/>
            <pc:sldMk cId="1369759625" sldId="259"/>
            <ac:spMk id="7" creationId="{953788EA-5A07-42B8-B164-7A322A9D41EF}"/>
          </ac:spMkLst>
        </pc:spChg>
      </pc:sldChg>
      <pc:sldChg chg="modSp mod">
        <pc:chgData name="Sandrine LEMINEUR" userId="081689bf-1bd3-4bc4-bc48-2edaa6e79b53" providerId="ADAL" clId="{E2FA5ADB-901A-4258-B5F8-249B9C337F9D}" dt="2024-11-14T16:07:36.966" v="89" actId="2711"/>
        <pc:sldMkLst>
          <pc:docMk/>
          <pc:sldMk cId="3052123132" sldId="260"/>
        </pc:sldMkLst>
        <pc:spChg chg="mod">
          <ac:chgData name="Sandrine LEMINEUR" userId="081689bf-1bd3-4bc4-bc48-2edaa6e79b53" providerId="ADAL" clId="{E2FA5ADB-901A-4258-B5F8-249B9C337F9D}" dt="2024-11-14T16:07:36.966" v="89" actId="2711"/>
          <ac:spMkLst>
            <pc:docMk/>
            <pc:sldMk cId="3052123132" sldId="260"/>
            <ac:spMk id="2" creationId="{00000000-0000-0000-0000-000000000000}"/>
          </ac:spMkLst>
        </pc:spChg>
      </pc:sldChg>
      <pc:sldChg chg="modSp mod">
        <pc:chgData name="Sandrine LEMINEUR" userId="081689bf-1bd3-4bc4-bc48-2edaa6e79b53" providerId="ADAL" clId="{E2FA5ADB-901A-4258-B5F8-249B9C337F9D}" dt="2024-11-14T17:02:47.756" v="352" actId="2711"/>
        <pc:sldMkLst>
          <pc:docMk/>
          <pc:sldMk cId="1471046052" sldId="3460"/>
        </pc:sldMkLst>
        <pc:spChg chg="mod">
          <ac:chgData name="Sandrine LEMINEUR" userId="081689bf-1bd3-4bc4-bc48-2edaa6e79b53" providerId="ADAL" clId="{E2FA5ADB-901A-4258-B5F8-249B9C337F9D}" dt="2024-11-14T17:02:47.756" v="352" actId="2711"/>
          <ac:spMkLst>
            <pc:docMk/>
            <pc:sldMk cId="1471046052" sldId="3460"/>
            <ac:spMk id="2" creationId="{00000000-0000-0000-0000-000000000000}"/>
          </ac:spMkLst>
        </pc:spChg>
      </pc:sldChg>
      <pc:sldChg chg="modSp mod">
        <pc:chgData name="Sandrine LEMINEUR" userId="081689bf-1bd3-4bc4-bc48-2edaa6e79b53" providerId="ADAL" clId="{E2FA5ADB-901A-4258-B5F8-249B9C337F9D}" dt="2024-11-14T17:03:12.863" v="354" actId="2711"/>
        <pc:sldMkLst>
          <pc:docMk/>
          <pc:sldMk cId="474695513" sldId="3461"/>
        </pc:sldMkLst>
        <pc:spChg chg="mod">
          <ac:chgData name="Sandrine LEMINEUR" userId="081689bf-1bd3-4bc4-bc48-2edaa6e79b53" providerId="ADAL" clId="{E2FA5ADB-901A-4258-B5F8-249B9C337F9D}" dt="2024-11-14T17:03:12.863" v="354" actId="2711"/>
          <ac:spMkLst>
            <pc:docMk/>
            <pc:sldMk cId="474695513" sldId="3461"/>
            <ac:spMk id="2" creationId="{00000000-0000-0000-0000-000000000000}"/>
          </ac:spMkLst>
        </pc:spChg>
      </pc:sldChg>
      <pc:sldChg chg="modSp mod">
        <pc:chgData name="Sandrine LEMINEUR" userId="081689bf-1bd3-4bc4-bc48-2edaa6e79b53" providerId="ADAL" clId="{E2FA5ADB-901A-4258-B5F8-249B9C337F9D}" dt="2024-11-14T17:02:59.721" v="353" actId="2711"/>
        <pc:sldMkLst>
          <pc:docMk/>
          <pc:sldMk cId="1851560702" sldId="3462"/>
        </pc:sldMkLst>
        <pc:spChg chg="mod">
          <ac:chgData name="Sandrine LEMINEUR" userId="081689bf-1bd3-4bc4-bc48-2edaa6e79b53" providerId="ADAL" clId="{E2FA5ADB-901A-4258-B5F8-249B9C337F9D}" dt="2024-11-14T17:02:59.721" v="353" actId="2711"/>
          <ac:spMkLst>
            <pc:docMk/>
            <pc:sldMk cId="1851560702" sldId="3462"/>
            <ac:spMk id="2" creationId="{00000000-0000-0000-0000-000000000000}"/>
          </ac:spMkLst>
        </pc:spChg>
        <pc:picChg chg="mod">
          <ac:chgData name="Sandrine LEMINEUR" userId="081689bf-1bd3-4bc4-bc48-2edaa6e79b53" providerId="ADAL" clId="{E2FA5ADB-901A-4258-B5F8-249B9C337F9D}" dt="2024-11-14T16:09:53.373" v="91" actId="14100"/>
          <ac:picMkLst>
            <pc:docMk/>
            <pc:sldMk cId="1851560702" sldId="3462"/>
            <ac:picMk id="17" creationId="{E5FE194C-17D2-4CB8-8129-E6D7D601F050}"/>
          </ac:picMkLst>
        </pc:picChg>
      </pc:sldChg>
      <pc:sldChg chg="modSp mod">
        <pc:chgData name="Sandrine LEMINEUR" userId="081689bf-1bd3-4bc4-bc48-2edaa6e79b53" providerId="ADAL" clId="{E2FA5ADB-901A-4258-B5F8-249B9C337F9D}" dt="2024-11-14T17:03:33.798" v="356" actId="255"/>
        <pc:sldMkLst>
          <pc:docMk/>
          <pc:sldMk cId="1097090519" sldId="3464"/>
        </pc:sldMkLst>
        <pc:spChg chg="mod">
          <ac:chgData name="Sandrine LEMINEUR" userId="081689bf-1bd3-4bc4-bc48-2edaa6e79b53" providerId="ADAL" clId="{E2FA5ADB-901A-4258-B5F8-249B9C337F9D}" dt="2024-11-14T17:03:33.798" v="356" actId="255"/>
          <ac:spMkLst>
            <pc:docMk/>
            <pc:sldMk cId="1097090519" sldId="3464"/>
            <ac:spMk id="2" creationId="{00000000-0000-0000-0000-000000000000}"/>
          </ac:spMkLst>
        </pc:spChg>
      </pc:sldChg>
      <pc:sldChg chg="modSp mod">
        <pc:chgData name="Sandrine LEMINEUR" userId="081689bf-1bd3-4bc4-bc48-2edaa6e79b53" providerId="ADAL" clId="{E2FA5ADB-901A-4258-B5F8-249B9C337F9D}" dt="2024-11-14T17:03:58.562" v="358" actId="255"/>
        <pc:sldMkLst>
          <pc:docMk/>
          <pc:sldMk cId="3577698184" sldId="3466"/>
        </pc:sldMkLst>
        <pc:spChg chg="mod">
          <ac:chgData name="Sandrine LEMINEUR" userId="081689bf-1bd3-4bc4-bc48-2edaa6e79b53" providerId="ADAL" clId="{E2FA5ADB-901A-4258-B5F8-249B9C337F9D}" dt="2024-11-14T17:03:58.562" v="358" actId="255"/>
          <ac:spMkLst>
            <pc:docMk/>
            <pc:sldMk cId="3577698184" sldId="3466"/>
            <ac:spMk id="2" creationId="{00000000-0000-0000-0000-000000000000}"/>
          </ac:spMkLst>
        </pc:spChg>
      </pc:sldChg>
      <pc:sldChg chg="modSp mod">
        <pc:chgData name="Sandrine LEMINEUR" userId="081689bf-1bd3-4bc4-bc48-2edaa6e79b53" providerId="ADAL" clId="{E2FA5ADB-901A-4258-B5F8-249B9C337F9D}" dt="2024-11-14T17:04:13.505" v="360" actId="255"/>
        <pc:sldMkLst>
          <pc:docMk/>
          <pc:sldMk cId="2900035042" sldId="3467"/>
        </pc:sldMkLst>
        <pc:spChg chg="mod">
          <ac:chgData name="Sandrine LEMINEUR" userId="081689bf-1bd3-4bc4-bc48-2edaa6e79b53" providerId="ADAL" clId="{E2FA5ADB-901A-4258-B5F8-249B9C337F9D}" dt="2024-11-14T17:04:13.505" v="360" actId="255"/>
          <ac:spMkLst>
            <pc:docMk/>
            <pc:sldMk cId="2900035042" sldId="3467"/>
            <ac:spMk id="2" creationId="{00000000-0000-0000-0000-000000000000}"/>
          </ac:spMkLst>
        </pc:spChg>
      </pc:sldChg>
      <pc:sldChg chg="modSp mod">
        <pc:chgData name="Sandrine LEMINEUR" userId="081689bf-1bd3-4bc4-bc48-2edaa6e79b53" providerId="ADAL" clId="{E2FA5ADB-901A-4258-B5F8-249B9C337F9D}" dt="2024-11-14T17:04:48.972" v="364" actId="255"/>
        <pc:sldMkLst>
          <pc:docMk/>
          <pc:sldMk cId="2043897195" sldId="3468"/>
        </pc:sldMkLst>
        <pc:spChg chg="mod">
          <ac:chgData name="Sandrine LEMINEUR" userId="081689bf-1bd3-4bc4-bc48-2edaa6e79b53" providerId="ADAL" clId="{E2FA5ADB-901A-4258-B5F8-249B9C337F9D}" dt="2024-11-14T17:04:48.972" v="364" actId="255"/>
          <ac:spMkLst>
            <pc:docMk/>
            <pc:sldMk cId="2043897195" sldId="3468"/>
            <ac:spMk id="2" creationId="{00000000-0000-0000-0000-000000000000}"/>
          </ac:spMkLst>
        </pc:spChg>
      </pc:sldChg>
      <pc:sldChg chg="modSp mod">
        <pc:chgData name="Sandrine LEMINEUR" userId="081689bf-1bd3-4bc4-bc48-2edaa6e79b53" providerId="ADAL" clId="{E2FA5ADB-901A-4258-B5F8-249B9C337F9D}" dt="2024-11-14T17:05:01.174" v="366" actId="255"/>
        <pc:sldMkLst>
          <pc:docMk/>
          <pc:sldMk cId="1825547562" sldId="3469"/>
        </pc:sldMkLst>
        <pc:spChg chg="mod">
          <ac:chgData name="Sandrine LEMINEUR" userId="081689bf-1bd3-4bc4-bc48-2edaa6e79b53" providerId="ADAL" clId="{E2FA5ADB-901A-4258-B5F8-249B9C337F9D}" dt="2024-11-14T17:05:01.174" v="366" actId="255"/>
          <ac:spMkLst>
            <pc:docMk/>
            <pc:sldMk cId="1825547562" sldId="3469"/>
            <ac:spMk id="2" creationId="{00000000-0000-0000-0000-000000000000}"/>
          </ac:spMkLst>
        </pc:spChg>
      </pc:sldChg>
      <pc:sldChg chg="modSp mod">
        <pc:chgData name="Sandrine LEMINEUR" userId="081689bf-1bd3-4bc4-bc48-2edaa6e79b53" providerId="ADAL" clId="{E2FA5ADB-901A-4258-B5F8-249B9C337F9D}" dt="2024-11-14T17:05:15.871" v="368" actId="255"/>
        <pc:sldMkLst>
          <pc:docMk/>
          <pc:sldMk cId="2664173823" sldId="3470"/>
        </pc:sldMkLst>
        <pc:spChg chg="mod">
          <ac:chgData name="Sandrine LEMINEUR" userId="081689bf-1bd3-4bc4-bc48-2edaa6e79b53" providerId="ADAL" clId="{E2FA5ADB-901A-4258-B5F8-249B9C337F9D}" dt="2024-11-14T17:05:15.871" v="368" actId="255"/>
          <ac:spMkLst>
            <pc:docMk/>
            <pc:sldMk cId="2664173823" sldId="3470"/>
            <ac:spMk id="2" creationId="{00000000-0000-0000-0000-000000000000}"/>
          </ac:spMkLst>
        </pc:spChg>
      </pc:sldChg>
      <pc:sldChg chg="modSp mod">
        <pc:chgData name="Sandrine LEMINEUR" userId="081689bf-1bd3-4bc4-bc48-2edaa6e79b53" providerId="ADAL" clId="{E2FA5ADB-901A-4258-B5F8-249B9C337F9D}" dt="2024-11-14T17:05:39.435" v="370" actId="255"/>
        <pc:sldMkLst>
          <pc:docMk/>
          <pc:sldMk cId="1969300587" sldId="3471"/>
        </pc:sldMkLst>
        <pc:spChg chg="mod">
          <ac:chgData name="Sandrine LEMINEUR" userId="081689bf-1bd3-4bc4-bc48-2edaa6e79b53" providerId="ADAL" clId="{E2FA5ADB-901A-4258-B5F8-249B9C337F9D}" dt="2024-11-14T17:05:39.435" v="370" actId="255"/>
          <ac:spMkLst>
            <pc:docMk/>
            <pc:sldMk cId="1969300587" sldId="3471"/>
            <ac:spMk id="2" creationId="{00000000-0000-0000-0000-000000000000}"/>
          </ac:spMkLst>
        </pc:spChg>
      </pc:sldChg>
      <pc:sldChg chg="delSp modSp mod delCm">
        <pc:chgData name="Sandrine LEMINEUR" userId="081689bf-1bd3-4bc4-bc48-2edaa6e79b53" providerId="ADAL" clId="{E2FA5ADB-901A-4258-B5F8-249B9C337F9D}" dt="2024-11-14T16:49:11.800" v="283" actId="255"/>
        <pc:sldMkLst>
          <pc:docMk/>
          <pc:sldMk cId="2722930098" sldId="3472"/>
        </pc:sldMkLst>
        <pc:spChg chg="mod">
          <ac:chgData name="Sandrine LEMINEUR" userId="081689bf-1bd3-4bc4-bc48-2edaa6e79b53" providerId="ADAL" clId="{E2FA5ADB-901A-4258-B5F8-249B9C337F9D}" dt="2024-11-14T16:49:11.800" v="283" actId="255"/>
          <ac:spMkLst>
            <pc:docMk/>
            <pc:sldMk cId="2722930098" sldId="3472"/>
            <ac:spMk id="2" creationId="{00000000-0000-0000-0000-000000000000}"/>
          </ac:spMkLst>
        </pc:spChg>
        <pc:spChg chg="mod topLvl">
          <ac:chgData name="Sandrine LEMINEUR" userId="081689bf-1bd3-4bc4-bc48-2edaa6e79b53" providerId="ADAL" clId="{E2FA5ADB-901A-4258-B5F8-249B9C337F9D}" dt="2024-11-14T09:33:37.940" v="78" actId="20577"/>
          <ac:spMkLst>
            <pc:docMk/>
            <pc:sldMk cId="2722930098" sldId="3472"/>
            <ac:spMk id="12" creationId="{8510A68A-0F95-487C-954F-E3F89AB79E45}"/>
          </ac:spMkLst>
        </pc:spChg>
        <pc:spChg chg="del">
          <ac:chgData name="Sandrine LEMINEUR" userId="081689bf-1bd3-4bc4-bc48-2edaa6e79b53" providerId="ADAL" clId="{E2FA5ADB-901A-4258-B5F8-249B9C337F9D}" dt="2024-11-14T09:33:11.277" v="61" actId="478"/>
          <ac:spMkLst>
            <pc:docMk/>
            <pc:sldMk cId="2722930098" sldId="3472"/>
            <ac:spMk id="14" creationId="{A3E3388E-B394-4F27-8E7D-EF68995731C8}"/>
          </ac:spMkLst>
        </pc:spChg>
        <pc:spChg chg="del mod topLvl">
          <ac:chgData name="Sandrine LEMINEUR" userId="081689bf-1bd3-4bc4-bc48-2edaa6e79b53" providerId="ADAL" clId="{E2FA5ADB-901A-4258-B5F8-249B9C337F9D}" dt="2024-11-14T09:33:24.912" v="63" actId="478"/>
          <ac:spMkLst>
            <pc:docMk/>
            <pc:sldMk cId="2722930098" sldId="3472"/>
            <ac:spMk id="15" creationId="{F2DB323B-7A11-49A4-A644-6A3C39270AE2}"/>
          </ac:spMkLst>
        </pc:spChg>
        <pc:spChg chg="mod">
          <ac:chgData name="Sandrine LEMINEUR" userId="081689bf-1bd3-4bc4-bc48-2edaa6e79b53" providerId="ADAL" clId="{E2FA5ADB-901A-4258-B5F8-249B9C337F9D}" dt="2024-11-14T16:48:41.566" v="280" actId="20577"/>
          <ac:spMkLst>
            <pc:docMk/>
            <pc:sldMk cId="2722930098" sldId="3472"/>
            <ac:spMk id="17" creationId="{DF268FA2-7F6C-4D61-BB7F-35911A1E6610}"/>
          </ac:spMkLst>
        </pc:spChg>
        <pc:grpChg chg="del">
          <ac:chgData name="Sandrine LEMINEUR" userId="081689bf-1bd3-4bc4-bc48-2edaa6e79b53" providerId="ADAL" clId="{E2FA5ADB-901A-4258-B5F8-249B9C337F9D}" dt="2024-11-14T09:33:24.912" v="63" actId="478"/>
          <ac:grpSpMkLst>
            <pc:docMk/>
            <pc:sldMk cId="2722930098" sldId="3472"/>
            <ac:grpSpMk id="11" creationId="{22AE3C03-81D2-4B40-BE3F-CD694D76026F}"/>
          </ac:grpSpMkLst>
        </pc:grpChg>
        <pc:grpChg chg="del">
          <ac:chgData name="Sandrine LEMINEUR" userId="081689bf-1bd3-4bc4-bc48-2edaa6e79b53" providerId="ADAL" clId="{E2FA5ADB-901A-4258-B5F8-249B9C337F9D}" dt="2024-11-14T09:33:11.277" v="61" actId="478"/>
          <ac:grpSpMkLst>
            <pc:docMk/>
            <pc:sldMk cId="2722930098" sldId="3472"/>
            <ac:grpSpMk id="13" creationId="{69486FED-D599-4484-97B5-FBFC5B778B83}"/>
          </ac:grpSpMkLst>
        </pc:grpChg>
      </pc:sldChg>
      <pc:sldChg chg="addSp modSp mod">
        <pc:chgData name="Sandrine LEMINEUR" userId="081689bf-1bd3-4bc4-bc48-2edaa6e79b53" providerId="ADAL" clId="{E2FA5ADB-901A-4258-B5F8-249B9C337F9D}" dt="2024-11-14T16:47:32.340" v="278" actId="20577"/>
        <pc:sldMkLst>
          <pc:docMk/>
          <pc:sldMk cId="586022498" sldId="3473"/>
        </pc:sldMkLst>
        <pc:spChg chg="mod">
          <ac:chgData name="Sandrine LEMINEUR" userId="081689bf-1bd3-4bc4-bc48-2edaa6e79b53" providerId="ADAL" clId="{E2FA5ADB-901A-4258-B5F8-249B9C337F9D}" dt="2024-11-14T16:35:55.964" v="217" actId="255"/>
          <ac:spMkLst>
            <pc:docMk/>
            <pc:sldMk cId="586022498" sldId="3473"/>
            <ac:spMk id="2" creationId="{00000000-0000-0000-0000-000000000000}"/>
          </ac:spMkLst>
        </pc:spChg>
        <pc:spChg chg="add mod">
          <ac:chgData name="Sandrine LEMINEUR" userId="081689bf-1bd3-4bc4-bc48-2edaa6e79b53" providerId="ADAL" clId="{E2FA5ADB-901A-4258-B5F8-249B9C337F9D}" dt="2024-11-14T16:47:32.340" v="278" actId="20577"/>
          <ac:spMkLst>
            <pc:docMk/>
            <pc:sldMk cId="586022498" sldId="3473"/>
            <ac:spMk id="11" creationId="{B4A3D914-293C-45ED-A9EC-9C0C146B4733}"/>
          </ac:spMkLst>
        </pc:spChg>
        <pc:spChg chg="add mod">
          <ac:chgData name="Sandrine LEMINEUR" userId="081689bf-1bd3-4bc4-bc48-2edaa6e79b53" providerId="ADAL" clId="{E2FA5ADB-901A-4258-B5F8-249B9C337F9D}" dt="2024-11-14T16:47:06.892" v="277" actId="1076"/>
          <ac:spMkLst>
            <pc:docMk/>
            <pc:sldMk cId="586022498" sldId="3473"/>
            <ac:spMk id="12" creationId="{32ADC90F-9B1F-4FA5-9097-60DEA38AB6FF}"/>
          </ac:spMkLst>
        </pc:spChg>
      </pc:sldChg>
      <pc:sldChg chg="modSp mod">
        <pc:chgData name="Sandrine LEMINEUR" userId="081689bf-1bd3-4bc4-bc48-2edaa6e79b53" providerId="ADAL" clId="{E2FA5ADB-901A-4258-B5F8-249B9C337F9D}" dt="2024-11-14T16:45:13.962" v="275" actId="1076"/>
        <pc:sldMkLst>
          <pc:docMk/>
          <pc:sldMk cId="3194762793" sldId="3474"/>
        </pc:sldMkLst>
        <pc:spChg chg="mod">
          <ac:chgData name="Sandrine LEMINEUR" userId="081689bf-1bd3-4bc4-bc48-2edaa6e79b53" providerId="ADAL" clId="{E2FA5ADB-901A-4258-B5F8-249B9C337F9D}" dt="2024-11-14T16:35:12.511" v="214" actId="255"/>
          <ac:spMkLst>
            <pc:docMk/>
            <pc:sldMk cId="3194762793" sldId="3474"/>
            <ac:spMk id="2" creationId="{00000000-0000-0000-0000-000000000000}"/>
          </ac:spMkLst>
        </pc:spChg>
        <pc:spChg chg="mod">
          <ac:chgData name="Sandrine LEMINEUR" userId="081689bf-1bd3-4bc4-bc48-2edaa6e79b53" providerId="ADAL" clId="{E2FA5ADB-901A-4258-B5F8-249B9C337F9D}" dt="2024-11-14T16:45:13.962" v="275" actId="1076"/>
          <ac:spMkLst>
            <pc:docMk/>
            <pc:sldMk cId="3194762793" sldId="3474"/>
            <ac:spMk id="6" creationId="{31CCD989-2A65-4F4F-8722-2E3871691857}"/>
          </ac:spMkLst>
        </pc:spChg>
      </pc:sldChg>
      <pc:sldChg chg="modSp mod">
        <pc:chgData name="Sandrine LEMINEUR" userId="081689bf-1bd3-4bc4-bc48-2edaa6e79b53" providerId="ADAL" clId="{E2FA5ADB-901A-4258-B5F8-249B9C337F9D}" dt="2024-11-14T16:10:25.696" v="93" actId="255"/>
        <pc:sldMkLst>
          <pc:docMk/>
          <pc:sldMk cId="2608143783" sldId="3475"/>
        </pc:sldMkLst>
        <pc:spChg chg="mod">
          <ac:chgData name="Sandrine LEMINEUR" userId="081689bf-1bd3-4bc4-bc48-2edaa6e79b53" providerId="ADAL" clId="{E2FA5ADB-901A-4258-B5F8-249B9C337F9D}" dt="2024-11-14T16:10:25.696" v="93" actId="255"/>
          <ac:spMkLst>
            <pc:docMk/>
            <pc:sldMk cId="2608143783" sldId="3475"/>
            <ac:spMk id="2" creationId="{00000000-0000-0000-0000-000000000000}"/>
          </ac:spMkLst>
        </pc:spChg>
      </pc:sldChg>
      <pc:sldChg chg="addSp modSp mod">
        <pc:chgData name="Sandrine LEMINEUR" userId="081689bf-1bd3-4bc4-bc48-2edaa6e79b53" providerId="ADAL" clId="{E2FA5ADB-901A-4258-B5F8-249B9C337F9D}" dt="2024-11-14T16:44:18.700" v="274" actId="1076"/>
        <pc:sldMkLst>
          <pc:docMk/>
          <pc:sldMk cId="1114058699" sldId="3476"/>
        </pc:sldMkLst>
        <pc:spChg chg="mod">
          <ac:chgData name="Sandrine LEMINEUR" userId="081689bf-1bd3-4bc4-bc48-2edaa6e79b53" providerId="ADAL" clId="{E2FA5ADB-901A-4258-B5F8-249B9C337F9D}" dt="2024-11-14T16:33:50.438" v="212" actId="255"/>
          <ac:spMkLst>
            <pc:docMk/>
            <pc:sldMk cId="1114058699" sldId="3476"/>
            <ac:spMk id="2" creationId="{00000000-0000-0000-0000-000000000000}"/>
          </ac:spMkLst>
        </pc:spChg>
        <pc:spChg chg="mod">
          <ac:chgData name="Sandrine LEMINEUR" userId="081689bf-1bd3-4bc4-bc48-2edaa6e79b53" providerId="ADAL" clId="{E2FA5ADB-901A-4258-B5F8-249B9C337F9D}" dt="2024-11-14T16:38:57.893" v="219" actId="20577"/>
          <ac:spMkLst>
            <pc:docMk/>
            <pc:sldMk cId="1114058699" sldId="3476"/>
            <ac:spMk id="3" creationId="{3068393F-1A0A-49A6-8AA9-48611BEA6024}"/>
          </ac:spMkLst>
        </pc:spChg>
        <pc:spChg chg="mod">
          <ac:chgData name="Sandrine LEMINEUR" userId="081689bf-1bd3-4bc4-bc48-2edaa6e79b53" providerId="ADAL" clId="{E2FA5ADB-901A-4258-B5F8-249B9C337F9D}" dt="2024-11-14T16:44:18.700" v="274" actId="1076"/>
          <ac:spMkLst>
            <pc:docMk/>
            <pc:sldMk cId="1114058699" sldId="3476"/>
            <ac:spMk id="5" creationId="{95FE8D34-8ED3-42E9-9166-3E316CFBDAA9}"/>
          </ac:spMkLst>
        </pc:spChg>
        <pc:spChg chg="add mod">
          <ac:chgData name="Sandrine LEMINEUR" userId="081689bf-1bd3-4bc4-bc48-2edaa6e79b53" providerId="ADAL" clId="{E2FA5ADB-901A-4258-B5F8-249B9C337F9D}" dt="2024-11-14T16:41:52.565" v="242" actId="207"/>
          <ac:spMkLst>
            <pc:docMk/>
            <pc:sldMk cId="1114058699" sldId="3476"/>
            <ac:spMk id="10" creationId="{E111289D-0133-4A44-ACDE-188985802B35}"/>
          </ac:spMkLst>
        </pc:spChg>
        <pc:spChg chg="add mod">
          <ac:chgData name="Sandrine LEMINEUR" userId="081689bf-1bd3-4bc4-bc48-2edaa6e79b53" providerId="ADAL" clId="{E2FA5ADB-901A-4258-B5F8-249B9C337F9D}" dt="2024-11-14T16:43:05.361" v="246" actId="14861"/>
          <ac:spMkLst>
            <pc:docMk/>
            <pc:sldMk cId="1114058699" sldId="3476"/>
            <ac:spMk id="11" creationId="{D46EDD3D-EAF0-4F85-A973-C5E44C70BAAC}"/>
          </ac:spMkLst>
        </pc:spChg>
        <pc:picChg chg="mod">
          <ac:chgData name="Sandrine LEMINEUR" userId="081689bf-1bd3-4bc4-bc48-2edaa6e79b53" providerId="ADAL" clId="{E2FA5ADB-901A-4258-B5F8-249B9C337F9D}" dt="2024-11-14T16:40:34.321" v="221" actId="1076"/>
          <ac:picMkLst>
            <pc:docMk/>
            <pc:sldMk cId="1114058699" sldId="3476"/>
            <ac:picMk id="6" creationId="{012F7A8E-38A0-4634-A09C-2D9080860F5C}"/>
          </ac:picMkLst>
        </pc:picChg>
      </pc:sldChg>
      <pc:sldChg chg="modSp mod">
        <pc:chgData name="Sandrine LEMINEUR" userId="081689bf-1bd3-4bc4-bc48-2edaa6e79b53" providerId="ADAL" clId="{E2FA5ADB-901A-4258-B5F8-249B9C337F9D}" dt="2024-11-14T16:33:02.508" v="208" actId="255"/>
        <pc:sldMkLst>
          <pc:docMk/>
          <pc:sldMk cId="3633783995" sldId="3477"/>
        </pc:sldMkLst>
        <pc:spChg chg="mod">
          <ac:chgData name="Sandrine LEMINEUR" userId="081689bf-1bd3-4bc4-bc48-2edaa6e79b53" providerId="ADAL" clId="{E2FA5ADB-901A-4258-B5F8-249B9C337F9D}" dt="2024-11-14T16:33:02.508" v="208" actId="255"/>
          <ac:spMkLst>
            <pc:docMk/>
            <pc:sldMk cId="3633783995" sldId="3477"/>
            <ac:spMk id="2" creationId="{00000000-0000-0000-0000-000000000000}"/>
          </ac:spMkLst>
        </pc:spChg>
        <pc:spChg chg="mod">
          <ac:chgData name="Sandrine LEMINEUR" userId="081689bf-1bd3-4bc4-bc48-2edaa6e79b53" providerId="ADAL" clId="{E2FA5ADB-901A-4258-B5F8-249B9C337F9D}" dt="2024-11-14T16:29:06.638" v="201" actId="20577"/>
          <ac:spMkLst>
            <pc:docMk/>
            <pc:sldMk cId="3633783995" sldId="3477"/>
            <ac:spMk id="4" creationId="{9A42B3EB-1E7B-438F-B5A2-86A67804033A}"/>
          </ac:spMkLst>
        </pc:spChg>
        <pc:spChg chg="mod">
          <ac:chgData name="Sandrine LEMINEUR" userId="081689bf-1bd3-4bc4-bc48-2edaa6e79b53" providerId="ADAL" clId="{E2FA5ADB-901A-4258-B5F8-249B9C337F9D}" dt="2024-11-14T16:28:47.536" v="178" actId="20577"/>
          <ac:spMkLst>
            <pc:docMk/>
            <pc:sldMk cId="3633783995" sldId="3477"/>
            <ac:spMk id="6" creationId="{D20A18EA-024F-4FBC-8F08-B00B38CCD19E}"/>
          </ac:spMkLst>
        </pc:spChg>
      </pc:sldChg>
      <pc:sldChg chg="modSp mod">
        <pc:chgData name="Sandrine LEMINEUR" userId="081689bf-1bd3-4bc4-bc48-2edaa6e79b53" providerId="ADAL" clId="{E2FA5ADB-901A-4258-B5F8-249B9C337F9D}" dt="2024-11-14T16:33:22.973" v="210" actId="255"/>
        <pc:sldMkLst>
          <pc:docMk/>
          <pc:sldMk cId="2742907025" sldId="3478"/>
        </pc:sldMkLst>
        <pc:spChg chg="mod">
          <ac:chgData name="Sandrine LEMINEUR" userId="081689bf-1bd3-4bc4-bc48-2edaa6e79b53" providerId="ADAL" clId="{E2FA5ADB-901A-4258-B5F8-249B9C337F9D}" dt="2024-11-14T16:33:22.973" v="210" actId="255"/>
          <ac:spMkLst>
            <pc:docMk/>
            <pc:sldMk cId="2742907025" sldId="3478"/>
            <ac:spMk id="2" creationId="{00000000-0000-0000-0000-000000000000}"/>
          </ac:spMkLst>
        </pc:spChg>
      </pc:sldChg>
      <pc:sldChg chg="addSp modSp mod">
        <pc:chgData name="Sandrine LEMINEUR" userId="081689bf-1bd3-4bc4-bc48-2edaa6e79b53" providerId="ADAL" clId="{E2FA5ADB-901A-4258-B5F8-249B9C337F9D}" dt="2024-11-14T17:10:08.610" v="382" actId="255"/>
        <pc:sldMkLst>
          <pc:docMk/>
          <pc:sldMk cId="2918489845" sldId="3480"/>
        </pc:sldMkLst>
        <pc:spChg chg="mod">
          <ac:chgData name="Sandrine LEMINEUR" userId="081689bf-1bd3-4bc4-bc48-2edaa6e79b53" providerId="ADAL" clId="{E2FA5ADB-901A-4258-B5F8-249B9C337F9D}" dt="2024-11-14T17:10:08.610" v="382" actId="255"/>
          <ac:spMkLst>
            <pc:docMk/>
            <pc:sldMk cId="2918489845" sldId="3480"/>
            <ac:spMk id="2" creationId="{00000000-0000-0000-0000-000000000000}"/>
          </ac:spMkLst>
        </pc:spChg>
        <pc:spChg chg="mod">
          <ac:chgData name="Sandrine LEMINEUR" userId="081689bf-1bd3-4bc4-bc48-2edaa6e79b53" providerId="ADAL" clId="{E2FA5ADB-901A-4258-B5F8-249B9C337F9D}" dt="2024-11-14T16:25:47.441" v="158" actId="255"/>
          <ac:spMkLst>
            <pc:docMk/>
            <pc:sldMk cId="2918489845" sldId="3480"/>
            <ac:spMk id="4" creationId="{9FE8AD90-1458-41AC-9521-FC65E4624D3C}"/>
          </ac:spMkLst>
        </pc:spChg>
        <pc:spChg chg="add mod">
          <ac:chgData name="Sandrine LEMINEUR" userId="081689bf-1bd3-4bc4-bc48-2edaa6e79b53" providerId="ADAL" clId="{E2FA5ADB-901A-4258-B5F8-249B9C337F9D}" dt="2024-11-14T16:25:58.027" v="159" actId="113"/>
          <ac:spMkLst>
            <pc:docMk/>
            <pc:sldMk cId="2918489845" sldId="3480"/>
            <ac:spMk id="6" creationId="{3D1AD711-B23C-4C50-A818-D65E19441F39}"/>
          </ac:spMkLst>
        </pc:spChg>
        <pc:picChg chg="mod">
          <ac:chgData name="Sandrine LEMINEUR" userId="081689bf-1bd3-4bc4-bc48-2edaa6e79b53" providerId="ADAL" clId="{E2FA5ADB-901A-4258-B5F8-249B9C337F9D}" dt="2024-11-14T16:25:05.036" v="152" actId="1076"/>
          <ac:picMkLst>
            <pc:docMk/>
            <pc:sldMk cId="2918489845" sldId="3480"/>
            <ac:picMk id="3" creationId="{6A8D5AE3-3A2C-4013-B6B9-00ABC8DBF91F}"/>
          </ac:picMkLst>
        </pc:picChg>
      </pc:sldChg>
      <pc:sldChg chg="modSp mod">
        <pc:chgData name="Sandrine LEMINEUR" userId="081689bf-1bd3-4bc4-bc48-2edaa6e79b53" providerId="ADAL" clId="{E2FA5ADB-901A-4258-B5F8-249B9C337F9D}" dt="2024-11-14T17:09:52.758" v="380" actId="255"/>
        <pc:sldMkLst>
          <pc:docMk/>
          <pc:sldMk cId="117522549" sldId="3481"/>
        </pc:sldMkLst>
        <pc:spChg chg="mod">
          <ac:chgData name="Sandrine LEMINEUR" userId="081689bf-1bd3-4bc4-bc48-2edaa6e79b53" providerId="ADAL" clId="{E2FA5ADB-901A-4258-B5F8-249B9C337F9D}" dt="2024-11-14T17:09:52.758" v="380" actId="255"/>
          <ac:spMkLst>
            <pc:docMk/>
            <pc:sldMk cId="117522549" sldId="3481"/>
            <ac:spMk id="2" creationId="{00000000-0000-0000-0000-000000000000}"/>
          </ac:spMkLst>
        </pc:spChg>
      </pc:sldChg>
      <pc:sldChg chg="modSp mod">
        <pc:chgData name="Sandrine LEMINEUR" userId="081689bf-1bd3-4bc4-bc48-2edaa6e79b53" providerId="ADAL" clId="{E2FA5ADB-901A-4258-B5F8-249B9C337F9D}" dt="2024-11-14T17:09:38.660" v="378" actId="255"/>
        <pc:sldMkLst>
          <pc:docMk/>
          <pc:sldMk cId="2934365519" sldId="3482"/>
        </pc:sldMkLst>
        <pc:spChg chg="mod">
          <ac:chgData name="Sandrine LEMINEUR" userId="081689bf-1bd3-4bc4-bc48-2edaa6e79b53" providerId="ADAL" clId="{E2FA5ADB-901A-4258-B5F8-249B9C337F9D}" dt="2024-11-14T17:09:38.660" v="378" actId="255"/>
          <ac:spMkLst>
            <pc:docMk/>
            <pc:sldMk cId="2934365519" sldId="3482"/>
            <ac:spMk id="2" creationId="{00000000-0000-0000-0000-000000000000}"/>
          </ac:spMkLst>
        </pc:spChg>
      </pc:sldChg>
      <pc:sldChg chg="modSp mod">
        <pc:chgData name="Sandrine LEMINEUR" userId="081689bf-1bd3-4bc4-bc48-2edaa6e79b53" providerId="ADAL" clId="{E2FA5ADB-901A-4258-B5F8-249B9C337F9D}" dt="2024-11-14T17:09:20.362" v="376" actId="255"/>
        <pc:sldMkLst>
          <pc:docMk/>
          <pc:sldMk cId="327859183" sldId="3483"/>
        </pc:sldMkLst>
        <pc:spChg chg="mod">
          <ac:chgData name="Sandrine LEMINEUR" userId="081689bf-1bd3-4bc4-bc48-2edaa6e79b53" providerId="ADAL" clId="{E2FA5ADB-901A-4258-B5F8-249B9C337F9D}" dt="2024-11-14T17:09:20.362" v="376" actId="255"/>
          <ac:spMkLst>
            <pc:docMk/>
            <pc:sldMk cId="327859183" sldId="3483"/>
            <ac:spMk id="2" creationId="{00000000-0000-0000-0000-000000000000}"/>
          </ac:spMkLst>
        </pc:spChg>
        <pc:spChg chg="mod">
          <ac:chgData name="Sandrine LEMINEUR" userId="081689bf-1bd3-4bc4-bc48-2edaa6e79b53" providerId="ADAL" clId="{E2FA5ADB-901A-4258-B5F8-249B9C337F9D}" dt="2024-11-14T16:22:03.837" v="146" actId="20577"/>
          <ac:spMkLst>
            <pc:docMk/>
            <pc:sldMk cId="327859183" sldId="3483"/>
            <ac:spMk id="7" creationId="{51592FD4-BA8B-401B-8BDC-959B62215654}"/>
          </ac:spMkLst>
        </pc:spChg>
      </pc:sldChg>
      <pc:sldChg chg="modSp mod">
        <pc:chgData name="Sandrine LEMINEUR" userId="081689bf-1bd3-4bc4-bc48-2edaa6e79b53" providerId="ADAL" clId="{E2FA5ADB-901A-4258-B5F8-249B9C337F9D}" dt="2024-11-14T17:09:04.455" v="374" actId="255"/>
        <pc:sldMkLst>
          <pc:docMk/>
          <pc:sldMk cId="1119132695" sldId="3484"/>
        </pc:sldMkLst>
        <pc:spChg chg="mod">
          <ac:chgData name="Sandrine LEMINEUR" userId="081689bf-1bd3-4bc4-bc48-2edaa6e79b53" providerId="ADAL" clId="{E2FA5ADB-901A-4258-B5F8-249B9C337F9D}" dt="2024-11-14T17:09:04.455" v="374" actId="255"/>
          <ac:spMkLst>
            <pc:docMk/>
            <pc:sldMk cId="1119132695" sldId="3484"/>
            <ac:spMk id="2" creationId="{00000000-0000-0000-0000-000000000000}"/>
          </ac:spMkLst>
        </pc:spChg>
      </pc:sldChg>
      <pc:sldChg chg="modSp mod">
        <pc:chgData name="Sandrine LEMINEUR" userId="081689bf-1bd3-4bc4-bc48-2edaa6e79b53" providerId="ADAL" clId="{E2FA5ADB-901A-4258-B5F8-249B9C337F9D}" dt="2024-11-14T16:20:17.163" v="135" actId="20577"/>
        <pc:sldMkLst>
          <pc:docMk/>
          <pc:sldMk cId="3627482898" sldId="3485"/>
        </pc:sldMkLst>
        <pc:spChg chg="mod">
          <ac:chgData name="Sandrine LEMINEUR" userId="081689bf-1bd3-4bc4-bc48-2edaa6e79b53" providerId="ADAL" clId="{E2FA5ADB-901A-4258-B5F8-249B9C337F9D}" dt="2024-11-14T16:10:59.681" v="96" actId="255"/>
          <ac:spMkLst>
            <pc:docMk/>
            <pc:sldMk cId="3627482898" sldId="3485"/>
            <ac:spMk id="2" creationId="{00000000-0000-0000-0000-000000000000}"/>
          </ac:spMkLst>
        </pc:spChg>
        <pc:spChg chg="mod">
          <ac:chgData name="Sandrine LEMINEUR" userId="081689bf-1bd3-4bc4-bc48-2edaa6e79b53" providerId="ADAL" clId="{E2FA5ADB-901A-4258-B5F8-249B9C337F9D}" dt="2024-11-14T16:19:25.660" v="123" actId="20577"/>
          <ac:spMkLst>
            <pc:docMk/>
            <pc:sldMk cId="3627482898" sldId="3485"/>
            <ac:spMk id="9" creationId="{E8BA4A67-A333-43F0-9CB9-0DCF7059A03A}"/>
          </ac:spMkLst>
        </pc:spChg>
        <pc:spChg chg="mod">
          <ac:chgData name="Sandrine LEMINEUR" userId="081689bf-1bd3-4bc4-bc48-2edaa6e79b53" providerId="ADAL" clId="{E2FA5ADB-901A-4258-B5F8-249B9C337F9D}" dt="2024-11-14T16:20:17.163" v="135" actId="20577"/>
          <ac:spMkLst>
            <pc:docMk/>
            <pc:sldMk cId="3627482898" sldId="3485"/>
            <ac:spMk id="14" creationId="{45CAFD4D-5033-4B5E-A47C-C3F59AAB3DDF}"/>
          </ac:spMkLst>
        </pc:spChg>
      </pc:sldChg>
      <pc:sldChg chg="modSp mod">
        <pc:chgData name="Sandrine LEMINEUR" userId="081689bf-1bd3-4bc4-bc48-2edaa6e79b53" providerId="ADAL" clId="{E2FA5ADB-901A-4258-B5F8-249B9C337F9D}" dt="2024-11-14T17:08:49.259" v="372" actId="255"/>
        <pc:sldMkLst>
          <pc:docMk/>
          <pc:sldMk cId="1791157522" sldId="3486"/>
        </pc:sldMkLst>
        <pc:spChg chg="mod">
          <ac:chgData name="Sandrine LEMINEUR" userId="081689bf-1bd3-4bc4-bc48-2edaa6e79b53" providerId="ADAL" clId="{E2FA5ADB-901A-4258-B5F8-249B9C337F9D}" dt="2024-11-14T17:08:49.259" v="372" actId="255"/>
          <ac:spMkLst>
            <pc:docMk/>
            <pc:sldMk cId="1791157522" sldId="3486"/>
            <ac:spMk id="2" creationId="{00000000-0000-0000-0000-000000000000}"/>
          </ac:spMkLst>
        </pc:spChg>
      </pc:sldChg>
      <pc:sldChg chg="modSp mod">
        <pc:chgData name="Sandrine LEMINEUR" userId="081689bf-1bd3-4bc4-bc48-2edaa6e79b53" providerId="ADAL" clId="{E2FA5ADB-901A-4258-B5F8-249B9C337F9D}" dt="2024-11-14T17:10:49.807" v="384" actId="255"/>
        <pc:sldMkLst>
          <pc:docMk/>
          <pc:sldMk cId="479475245" sldId="3487"/>
        </pc:sldMkLst>
        <pc:spChg chg="mod">
          <ac:chgData name="Sandrine LEMINEUR" userId="081689bf-1bd3-4bc4-bc48-2edaa6e79b53" providerId="ADAL" clId="{E2FA5ADB-901A-4258-B5F8-249B9C337F9D}" dt="2024-11-14T17:10:49.807" v="384" actId="255"/>
          <ac:spMkLst>
            <pc:docMk/>
            <pc:sldMk cId="479475245" sldId="3487"/>
            <ac:spMk id="2" creationId="{00000000-0000-0000-0000-000000000000}"/>
          </ac:spMkLst>
        </pc:spChg>
        <pc:spChg chg="mod">
          <ac:chgData name="Sandrine LEMINEUR" userId="081689bf-1bd3-4bc4-bc48-2edaa6e79b53" providerId="ADAL" clId="{E2FA5ADB-901A-4258-B5F8-249B9C337F9D}" dt="2024-11-14T09:34:53.094" v="79" actId="20577"/>
          <ac:spMkLst>
            <pc:docMk/>
            <pc:sldMk cId="479475245" sldId="3487"/>
            <ac:spMk id="26" creationId="{6DB67B0E-B230-4907-A5D3-730E80241050}"/>
          </ac:spMkLst>
        </pc:spChg>
      </pc:sldChg>
      <pc:sldChg chg="modSp mod">
        <pc:chgData name="Sandrine LEMINEUR" userId="081689bf-1bd3-4bc4-bc48-2edaa6e79b53" providerId="ADAL" clId="{E2FA5ADB-901A-4258-B5F8-249B9C337F9D}" dt="2024-11-14T16:52:11.592" v="294" actId="255"/>
        <pc:sldMkLst>
          <pc:docMk/>
          <pc:sldMk cId="3302042807" sldId="3488"/>
        </pc:sldMkLst>
        <pc:spChg chg="mod">
          <ac:chgData name="Sandrine LEMINEUR" userId="081689bf-1bd3-4bc4-bc48-2edaa6e79b53" providerId="ADAL" clId="{E2FA5ADB-901A-4258-B5F8-249B9C337F9D}" dt="2024-11-14T16:52:11.592" v="294" actId="255"/>
          <ac:spMkLst>
            <pc:docMk/>
            <pc:sldMk cId="3302042807" sldId="3488"/>
            <ac:spMk id="2" creationId="{00000000-0000-0000-0000-000000000000}"/>
          </ac:spMkLst>
        </pc:spChg>
      </pc:sldChg>
      <pc:sldChg chg="modSp mod">
        <pc:chgData name="Sandrine LEMINEUR" userId="081689bf-1bd3-4bc4-bc48-2edaa6e79b53" providerId="ADAL" clId="{E2FA5ADB-901A-4258-B5F8-249B9C337F9D}" dt="2024-11-14T16:51:49.858" v="292" actId="255"/>
        <pc:sldMkLst>
          <pc:docMk/>
          <pc:sldMk cId="1956144956" sldId="3489"/>
        </pc:sldMkLst>
        <pc:spChg chg="mod">
          <ac:chgData name="Sandrine LEMINEUR" userId="081689bf-1bd3-4bc4-bc48-2edaa6e79b53" providerId="ADAL" clId="{E2FA5ADB-901A-4258-B5F8-249B9C337F9D}" dt="2024-11-14T16:51:49.858" v="292" actId="255"/>
          <ac:spMkLst>
            <pc:docMk/>
            <pc:sldMk cId="1956144956" sldId="3489"/>
            <ac:spMk id="2" creationId="{00000000-0000-0000-0000-000000000000}"/>
          </ac:spMkLst>
        </pc:spChg>
      </pc:sldChg>
      <pc:sldChg chg="modSp mod">
        <pc:chgData name="Sandrine LEMINEUR" userId="081689bf-1bd3-4bc4-bc48-2edaa6e79b53" providerId="ADAL" clId="{E2FA5ADB-901A-4258-B5F8-249B9C337F9D}" dt="2024-11-14T16:51:32.594" v="290" actId="255"/>
        <pc:sldMkLst>
          <pc:docMk/>
          <pc:sldMk cId="288419301" sldId="3490"/>
        </pc:sldMkLst>
        <pc:spChg chg="mod">
          <ac:chgData name="Sandrine LEMINEUR" userId="081689bf-1bd3-4bc4-bc48-2edaa6e79b53" providerId="ADAL" clId="{E2FA5ADB-901A-4258-B5F8-249B9C337F9D}" dt="2024-11-14T16:51:32.594" v="290" actId="255"/>
          <ac:spMkLst>
            <pc:docMk/>
            <pc:sldMk cId="288419301" sldId="3490"/>
            <ac:spMk id="2" creationId="{00000000-0000-0000-0000-000000000000}"/>
          </ac:spMkLst>
        </pc:spChg>
      </pc:sldChg>
      <pc:sldChg chg="modSp mod">
        <pc:chgData name="Sandrine LEMINEUR" userId="081689bf-1bd3-4bc4-bc48-2edaa6e79b53" providerId="ADAL" clId="{E2FA5ADB-901A-4258-B5F8-249B9C337F9D}" dt="2024-11-14T16:50:52.902" v="288" actId="255"/>
        <pc:sldMkLst>
          <pc:docMk/>
          <pc:sldMk cId="590554804" sldId="3491"/>
        </pc:sldMkLst>
        <pc:spChg chg="mod">
          <ac:chgData name="Sandrine LEMINEUR" userId="081689bf-1bd3-4bc4-bc48-2edaa6e79b53" providerId="ADAL" clId="{E2FA5ADB-901A-4258-B5F8-249B9C337F9D}" dt="2024-11-14T16:50:52.902" v="288" actId="255"/>
          <ac:spMkLst>
            <pc:docMk/>
            <pc:sldMk cId="590554804" sldId="3491"/>
            <ac:spMk id="2" creationId="{00000000-0000-0000-0000-000000000000}"/>
          </ac:spMkLst>
        </pc:spChg>
        <pc:spChg chg="mod">
          <ac:chgData name="Sandrine LEMINEUR" userId="081689bf-1bd3-4bc4-bc48-2edaa6e79b53" providerId="ADAL" clId="{E2FA5ADB-901A-4258-B5F8-249B9C337F9D}" dt="2024-11-14T09:35:15.230" v="80" actId="20577"/>
          <ac:spMkLst>
            <pc:docMk/>
            <pc:sldMk cId="590554804" sldId="3491"/>
            <ac:spMk id="3" creationId="{F642FFF2-FE8D-4613-9A68-566C3E0D368D}"/>
          </ac:spMkLst>
        </pc:spChg>
      </pc:sldChg>
      <pc:sldChg chg="modSp mod delCm">
        <pc:chgData name="Sandrine LEMINEUR" userId="081689bf-1bd3-4bc4-bc48-2edaa6e79b53" providerId="ADAL" clId="{E2FA5ADB-901A-4258-B5F8-249B9C337F9D}" dt="2024-11-14T17:12:12.747" v="389" actId="1592"/>
        <pc:sldMkLst>
          <pc:docMk/>
          <pc:sldMk cId="2353175019" sldId="3493"/>
        </pc:sldMkLst>
        <pc:spChg chg="mod">
          <ac:chgData name="Sandrine LEMINEUR" userId="081689bf-1bd3-4bc4-bc48-2edaa6e79b53" providerId="ADAL" clId="{E2FA5ADB-901A-4258-B5F8-249B9C337F9D}" dt="2024-11-14T17:11:28.715" v="386" actId="255"/>
          <ac:spMkLst>
            <pc:docMk/>
            <pc:sldMk cId="2353175019" sldId="3493"/>
            <ac:spMk id="2" creationId="{00000000-0000-0000-0000-000000000000}"/>
          </ac:spMkLst>
        </pc:spChg>
        <pc:spChg chg="mod">
          <ac:chgData name="Sandrine LEMINEUR" userId="081689bf-1bd3-4bc4-bc48-2edaa6e79b53" providerId="ADAL" clId="{E2FA5ADB-901A-4258-B5F8-249B9C337F9D}" dt="2024-11-14T17:11:31.884" v="387" actId="1076"/>
          <ac:spMkLst>
            <pc:docMk/>
            <pc:sldMk cId="2353175019" sldId="3493"/>
            <ac:spMk id="6" creationId="{5019FC86-587D-43F0-830D-7DC3EA69583C}"/>
          </ac:spMkLst>
        </pc:spChg>
        <pc:spChg chg="mod">
          <ac:chgData name="Sandrine LEMINEUR" userId="081689bf-1bd3-4bc4-bc48-2edaa6e79b53" providerId="ADAL" clId="{E2FA5ADB-901A-4258-B5F8-249B9C337F9D}" dt="2024-11-14T17:11:35.271" v="388" actId="1076"/>
          <ac:spMkLst>
            <pc:docMk/>
            <pc:sldMk cId="2353175019" sldId="3493"/>
            <ac:spMk id="7" creationId="{2CBA9ECC-6384-4DEC-B712-C4D7489D5910}"/>
          </ac:spMkLst>
        </pc:spChg>
      </pc:sldChg>
      <pc:sldChg chg="modSp mod">
        <pc:chgData name="Sandrine LEMINEUR" userId="081689bf-1bd3-4bc4-bc48-2edaa6e79b53" providerId="ADAL" clId="{E2FA5ADB-901A-4258-B5F8-249B9C337F9D}" dt="2024-11-14T16:53:43.444" v="301" actId="255"/>
        <pc:sldMkLst>
          <pc:docMk/>
          <pc:sldMk cId="200351674" sldId="3494"/>
        </pc:sldMkLst>
        <pc:spChg chg="mod">
          <ac:chgData name="Sandrine LEMINEUR" userId="081689bf-1bd3-4bc4-bc48-2edaa6e79b53" providerId="ADAL" clId="{E2FA5ADB-901A-4258-B5F8-249B9C337F9D}" dt="2024-11-14T16:53:43.444" v="301" actId="255"/>
          <ac:spMkLst>
            <pc:docMk/>
            <pc:sldMk cId="200351674" sldId="3494"/>
            <ac:spMk id="2" creationId="{00000000-0000-0000-0000-000000000000}"/>
          </ac:spMkLst>
        </pc:spChg>
      </pc:sldChg>
      <pc:sldChg chg="modSp mod">
        <pc:chgData name="Sandrine LEMINEUR" userId="081689bf-1bd3-4bc4-bc48-2edaa6e79b53" providerId="ADAL" clId="{E2FA5ADB-901A-4258-B5F8-249B9C337F9D}" dt="2024-11-14T16:53:29.221" v="299" actId="255"/>
        <pc:sldMkLst>
          <pc:docMk/>
          <pc:sldMk cId="1037460696" sldId="3495"/>
        </pc:sldMkLst>
        <pc:spChg chg="mod">
          <ac:chgData name="Sandrine LEMINEUR" userId="081689bf-1bd3-4bc4-bc48-2edaa6e79b53" providerId="ADAL" clId="{E2FA5ADB-901A-4258-B5F8-249B9C337F9D}" dt="2024-11-14T16:53:29.221" v="299" actId="255"/>
          <ac:spMkLst>
            <pc:docMk/>
            <pc:sldMk cId="1037460696" sldId="3495"/>
            <ac:spMk id="2" creationId="{00000000-0000-0000-0000-000000000000}"/>
          </ac:spMkLst>
        </pc:spChg>
      </pc:sldChg>
      <pc:sldChg chg="modSp mod">
        <pc:chgData name="Sandrine LEMINEUR" userId="081689bf-1bd3-4bc4-bc48-2edaa6e79b53" providerId="ADAL" clId="{E2FA5ADB-901A-4258-B5F8-249B9C337F9D}" dt="2024-11-14T16:53:13.320" v="297" actId="255"/>
        <pc:sldMkLst>
          <pc:docMk/>
          <pc:sldMk cId="1324883884" sldId="3496"/>
        </pc:sldMkLst>
        <pc:spChg chg="mod">
          <ac:chgData name="Sandrine LEMINEUR" userId="081689bf-1bd3-4bc4-bc48-2edaa6e79b53" providerId="ADAL" clId="{E2FA5ADB-901A-4258-B5F8-249B9C337F9D}" dt="2024-11-14T16:53:13.320" v="297" actId="255"/>
          <ac:spMkLst>
            <pc:docMk/>
            <pc:sldMk cId="1324883884" sldId="3496"/>
            <ac:spMk id="2" creationId="{00000000-0000-0000-0000-000000000000}"/>
          </ac:spMkLst>
        </pc:spChg>
      </pc:sldChg>
      <pc:sldChg chg="modSp mod ord">
        <pc:chgData name="Sandrine LEMINEUR" userId="081689bf-1bd3-4bc4-bc48-2edaa6e79b53" providerId="ADAL" clId="{E2FA5ADB-901A-4258-B5F8-249B9C337F9D}" dt="2024-11-14T17:04:31.100" v="362" actId="2711"/>
        <pc:sldMkLst>
          <pc:docMk/>
          <pc:sldMk cId="1359298966" sldId="3497"/>
        </pc:sldMkLst>
        <pc:spChg chg="mod">
          <ac:chgData name="Sandrine LEMINEUR" userId="081689bf-1bd3-4bc4-bc48-2edaa6e79b53" providerId="ADAL" clId="{E2FA5ADB-901A-4258-B5F8-249B9C337F9D}" dt="2024-11-14T17:04:31.100" v="362" actId="2711"/>
          <ac:spMkLst>
            <pc:docMk/>
            <pc:sldMk cId="1359298966" sldId="3497"/>
            <ac:spMk id="2" creationId="{00000000-0000-0000-0000-000000000000}"/>
          </ac:spMkLst>
        </pc:spChg>
      </pc:sldChg>
      <pc:sldChg chg="modSp mod ord">
        <pc:chgData name="Sandrine LEMINEUR" userId="081689bf-1bd3-4bc4-bc48-2edaa6e79b53" providerId="ADAL" clId="{E2FA5ADB-901A-4258-B5F8-249B9C337F9D}" dt="2024-11-14T17:04:21.628" v="361" actId="2711"/>
        <pc:sldMkLst>
          <pc:docMk/>
          <pc:sldMk cId="3533610131" sldId="3498"/>
        </pc:sldMkLst>
        <pc:spChg chg="mod">
          <ac:chgData name="Sandrine LEMINEUR" userId="081689bf-1bd3-4bc4-bc48-2edaa6e79b53" providerId="ADAL" clId="{E2FA5ADB-901A-4258-B5F8-249B9C337F9D}" dt="2024-11-14T17:04:21.628" v="361" actId="2711"/>
          <ac:spMkLst>
            <pc:docMk/>
            <pc:sldMk cId="3533610131" sldId="3498"/>
            <ac:spMk id="2" creationId="{00000000-0000-0000-0000-000000000000}"/>
          </ac:spMkLst>
        </pc:spChg>
        <pc:spChg chg="mod">
          <ac:chgData name="Sandrine LEMINEUR" userId="081689bf-1bd3-4bc4-bc48-2edaa6e79b53" providerId="ADAL" clId="{E2FA5ADB-901A-4258-B5F8-249B9C337F9D}" dt="2024-11-14T09:36:15.805" v="81" actId="20577"/>
          <ac:spMkLst>
            <pc:docMk/>
            <pc:sldMk cId="3533610131" sldId="3498"/>
            <ac:spMk id="3" creationId="{870BED9A-9754-461B-A131-BE2A0FB69962}"/>
          </ac:spMkLst>
        </pc:spChg>
      </pc:sldChg>
      <pc:sldChg chg="addSp delSp modSp mod delCm">
        <pc:chgData name="Sandrine LEMINEUR" userId="081689bf-1bd3-4bc4-bc48-2edaa6e79b53" providerId="ADAL" clId="{E2FA5ADB-901A-4258-B5F8-249B9C337F9D}" dt="2024-11-14T16:56:26.992" v="313" actId="255"/>
        <pc:sldMkLst>
          <pc:docMk/>
          <pc:sldMk cId="3266166577" sldId="3499"/>
        </pc:sldMkLst>
        <pc:spChg chg="mod">
          <ac:chgData name="Sandrine LEMINEUR" userId="081689bf-1bd3-4bc4-bc48-2edaa6e79b53" providerId="ADAL" clId="{E2FA5ADB-901A-4258-B5F8-249B9C337F9D}" dt="2024-11-14T16:56:26.992" v="313" actId="255"/>
          <ac:spMkLst>
            <pc:docMk/>
            <pc:sldMk cId="3266166577" sldId="3499"/>
            <ac:spMk id="2" creationId="{00000000-0000-0000-0000-000000000000}"/>
          </ac:spMkLst>
        </pc:spChg>
        <pc:spChg chg="add mod">
          <ac:chgData name="Sandrine LEMINEUR" userId="081689bf-1bd3-4bc4-bc48-2edaa6e79b53" providerId="ADAL" clId="{E2FA5ADB-901A-4258-B5F8-249B9C337F9D}" dt="2024-11-14T16:55:59.109" v="311" actId="207"/>
          <ac:spMkLst>
            <pc:docMk/>
            <pc:sldMk cId="3266166577" sldId="3499"/>
            <ac:spMk id="3" creationId="{6C24E53C-96B7-4439-B53C-AEBA5F273B05}"/>
          </ac:spMkLst>
        </pc:spChg>
        <pc:spChg chg="del">
          <ac:chgData name="Sandrine LEMINEUR" userId="081689bf-1bd3-4bc4-bc48-2edaa6e79b53" providerId="ADAL" clId="{E2FA5ADB-901A-4258-B5F8-249B9C337F9D}" dt="2024-11-14T16:55:00.524" v="306" actId="478"/>
          <ac:spMkLst>
            <pc:docMk/>
            <pc:sldMk cId="3266166577" sldId="3499"/>
            <ac:spMk id="9" creationId="{7EA4D29F-B6D1-459A-A583-910BEEDDC647}"/>
          </ac:spMkLst>
        </pc:spChg>
        <pc:spChg chg="mod">
          <ac:chgData name="Sandrine LEMINEUR" userId="081689bf-1bd3-4bc4-bc48-2edaa6e79b53" providerId="ADAL" clId="{E2FA5ADB-901A-4258-B5F8-249B9C337F9D}" dt="2024-11-14T16:54:37.833" v="303" actId="1076"/>
          <ac:spMkLst>
            <pc:docMk/>
            <pc:sldMk cId="3266166577" sldId="3499"/>
            <ac:spMk id="10" creationId="{98300026-0417-4C2E-8463-1C8B8144C05E}"/>
          </ac:spMkLst>
        </pc:spChg>
        <pc:spChg chg="mod">
          <ac:chgData name="Sandrine LEMINEUR" userId="081689bf-1bd3-4bc4-bc48-2edaa6e79b53" providerId="ADAL" clId="{E2FA5ADB-901A-4258-B5F8-249B9C337F9D}" dt="2024-11-14T16:55:17.206" v="307" actId="1076"/>
          <ac:spMkLst>
            <pc:docMk/>
            <pc:sldMk cId="3266166577" sldId="3499"/>
            <ac:spMk id="13" creationId="{4E4811ED-DE58-4FE0-BAC6-0DE2616236E9}"/>
          </ac:spMkLst>
        </pc:spChg>
        <pc:spChg chg="mod">
          <ac:chgData name="Sandrine LEMINEUR" userId="081689bf-1bd3-4bc4-bc48-2edaa6e79b53" providerId="ADAL" clId="{E2FA5ADB-901A-4258-B5F8-249B9C337F9D}" dt="2024-11-14T16:55:20.483" v="308" actId="1076"/>
          <ac:spMkLst>
            <pc:docMk/>
            <pc:sldMk cId="3266166577" sldId="3499"/>
            <ac:spMk id="14" creationId="{284BA692-C3DD-4A1F-A69E-74E210C0EA81}"/>
          </ac:spMkLst>
        </pc:spChg>
      </pc:sldChg>
      <pc:sldChg chg="modSp mod">
        <pc:chgData name="Sandrine LEMINEUR" userId="081689bf-1bd3-4bc4-bc48-2edaa6e79b53" providerId="ADAL" clId="{E2FA5ADB-901A-4258-B5F8-249B9C337F9D}" dt="2024-11-14T16:59:08.778" v="324" actId="255"/>
        <pc:sldMkLst>
          <pc:docMk/>
          <pc:sldMk cId="267730159" sldId="3500"/>
        </pc:sldMkLst>
        <pc:spChg chg="mod">
          <ac:chgData name="Sandrine LEMINEUR" userId="081689bf-1bd3-4bc4-bc48-2edaa6e79b53" providerId="ADAL" clId="{E2FA5ADB-901A-4258-B5F8-249B9C337F9D}" dt="2024-11-14T16:59:08.778" v="324" actId="255"/>
          <ac:spMkLst>
            <pc:docMk/>
            <pc:sldMk cId="267730159" sldId="3500"/>
            <ac:spMk id="2" creationId="{00000000-0000-0000-0000-000000000000}"/>
          </ac:spMkLst>
        </pc:spChg>
      </pc:sldChg>
      <pc:sldChg chg="modSp mod">
        <pc:chgData name="Sandrine LEMINEUR" userId="081689bf-1bd3-4bc4-bc48-2edaa6e79b53" providerId="ADAL" clId="{E2FA5ADB-901A-4258-B5F8-249B9C337F9D}" dt="2024-11-14T16:58:15.094" v="322" actId="255"/>
        <pc:sldMkLst>
          <pc:docMk/>
          <pc:sldMk cId="3405398934" sldId="3501"/>
        </pc:sldMkLst>
        <pc:spChg chg="mod">
          <ac:chgData name="Sandrine LEMINEUR" userId="081689bf-1bd3-4bc4-bc48-2edaa6e79b53" providerId="ADAL" clId="{E2FA5ADB-901A-4258-B5F8-249B9C337F9D}" dt="2024-11-14T16:58:15.094" v="322" actId="255"/>
          <ac:spMkLst>
            <pc:docMk/>
            <pc:sldMk cId="3405398934" sldId="3501"/>
            <ac:spMk id="2" creationId="{00000000-0000-0000-0000-000000000000}"/>
          </ac:spMkLst>
        </pc:spChg>
      </pc:sldChg>
      <pc:sldChg chg="modSp mod">
        <pc:chgData name="Sandrine LEMINEUR" userId="081689bf-1bd3-4bc4-bc48-2edaa6e79b53" providerId="ADAL" clId="{E2FA5ADB-901A-4258-B5F8-249B9C337F9D}" dt="2024-11-14T16:57:43.236" v="320" actId="255"/>
        <pc:sldMkLst>
          <pc:docMk/>
          <pc:sldMk cId="2405833077" sldId="3502"/>
        </pc:sldMkLst>
        <pc:spChg chg="mod">
          <ac:chgData name="Sandrine LEMINEUR" userId="081689bf-1bd3-4bc4-bc48-2edaa6e79b53" providerId="ADAL" clId="{E2FA5ADB-901A-4258-B5F8-249B9C337F9D}" dt="2024-11-14T16:57:43.236" v="320" actId="255"/>
          <ac:spMkLst>
            <pc:docMk/>
            <pc:sldMk cId="2405833077" sldId="3502"/>
            <ac:spMk id="2" creationId="{00000000-0000-0000-0000-000000000000}"/>
          </ac:spMkLst>
        </pc:spChg>
      </pc:sldChg>
      <pc:sldChg chg="modSp mod delCm">
        <pc:chgData name="Sandrine LEMINEUR" userId="081689bf-1bd3-4bc4-bc48-2edaa6e79b53" providerId="ADAL" clId="{E2FA5ADB-901A-4258-B5F8-249B9C337F9D}" dt="2024-11-14T16:57:25.294" v="318" actId="1076"/>
        <pc:sldMkLst>
          <pc:docMk/>
          <pc:sldMk cId="4048121096" sldId="3503"/>
        </pc:sldMkLst>
        <pc:spChg chg="mod">
          <ac:chgData name="Sandrine LEMINEUR" userId="081689bf-1bd3-4bc4-bc48-2edaa6e79b53" providerId="ADAL" clId="{E2FA5ADB-901A-4258-B5F8-249B9C337F9D}" dt="2024-11-14T16:56:48.744" v="315" actId="255"/>
          <ac:spMkLst>
            <pc:docMk/>
            <pc:sldMk cId="4048121096" sldId="3503"/>
            <ac:spMk id="2" creationId="{00000000-0000-0000-0000-000000000000}"/>
          </ac:spMkLst>
        </pc:spChg>
        <pc:spChg chg="mod">
          <ac:chgData name="Sandrine LEMINEUR" userId="081689bf-1bd3-4bc4-bc48-2edaa6e79b53" providerId="ADAL" clId="{E2FA5ADB-901A-4258-B5F8-249B9C337F9D}" dt="2024-11-14T16:57:25.294" v="318" actId="1076"/>
          <ac:spMkLst>
            <pc:docMk/>
            <pc:sldMk cId="4048121096" sldId="3503"/>
            <ac:spMk id="5" creationId="{7465596B-4D1F-4B7D-B0A5-D010F958B4F7}"/>
          </ac:spMkLst>
        </pc:spChg>
      </pc:sldChg>
      <pc:sldChg chg="modSp mod">
        <pc:chgData name="Sandrine LEMINEUR" userId="081689bf-1bd3-4bc4-bc48-2edaa6e79b53" providerId="ADAL" clId="{E2FA5ADB-901A-4258-B5F8-249B9C337F9D}" dt="2024-11-14T17:00:58.636" v="334" actId="255"/>
        <pc:sldMkLst>
          <pc:docMk/>
          <pc:sldMk cId="3229171687" sldId="3504"/>
        </pc:sldMkLst>
        <pc:spChg chg="mod">
          <ac:chgData name="Sandrine LEMINEUR" userId="081689bf-1bd3-4bc4-bc48-2edaa6e79b53" providerId="ADAL" clId="{E2FA5ADB-901A-4258-B5F8-249B9C337F9D}" dt="2024-11-14T17:00:58.636" v="334" actId="255"/>
          <ac:spMkLst>
            <pc:docMk/>
            <pc:sldMk cId="3229171687" sldId="3504"/>
            <ac:spMk id="2" creationId="{00000000-0000-0000-0000-000000000000}"/>
          </ac:spMkLst>
        </pc:spChg>
      </pc:sldChg>
      <pc:sldChg chg="modSp mod">
        <pc:chgData name="Sandrine LEMINEUR" userId="081689bf-1bd3-4bc4-bc48-2edaa6e79b53" providerId="ADAL" clId="{E2FA5ADB-901A-4258-B5F8-249B9C337F9D}" dt="2024-11-14T17:00:31.186" v="332" actId="255"/>
        <pc:sldMkLst>
          <pc:docMk/>
          <pc:sldMk cId="2078801238" sldId="3505"/>
        </pc:sldMkLst>
        <pc:spChg chg="mod">
          <ac:chgData name="Sandrine LEMINEUR" userId="081689bf-1bd3-4bc4-bc48-2edaa6e79b53" providerId="ADAL" clId="{E2FA5ADB-901A-4258-B5F8-249B9C337F9D}" dt="2024-11-14T17:00:31.186" v="332" actId="255"/>
          <ac:spMkLst>
            <pc:docMk/>
            <pc:sldMk cId="2078801238" sldId="3505"/>
            <ac:spMk id="2" creationId="{00000000-0000-0000-0000-000000000000}"/>
          </ac:spMkLst>
        </pc:spChg>
      </pc:sldChg>
      <pc:sldChg chg="modSp mod">
        <pc:chgData name="Sandrine LEMINEUR" userId="081689bf-1bd3-4bc4-bc48-2edaa6e79b53" providerId="ADAL" clId="{E2FA5ADB-901A-4258-B5F8-249B9C337F9D}" dt="2024-11-14T17:00:10.988" v="330" actId="255"/>
        <pc:sldMkLst>
          <pc:docMk/>
          <pc:sldMk cId="1890197398" sldId="3506"/>
        </pc:sldMkLst>
        <pc:spChg chg="mod">
          <ac:chgData name="Sandrine LEMINEUR" userId="081689bf-1bd3-4bc4-bc48-2edaa6e79b53" providerId="ADAL" clId="{E2FA5ADB-901A-4258-B5F8-249B9C337F9D}" dt="2024-11-14T17:00:10.988" v="330" actId="255"/>
          <ac:spMkLst>
            <pc:docMk/>
            <pc:sldMk cId="1890197398" sldId="3506"/>
            <ac:spMk id="2" creationId="{00000000-0000-0000-0000-000000000000}"/>
          </ac:spMkLst>
        </pc:spChg>
      </pc:sldChg>
      <pc:sldChg chg="modSp mod">
        <pc:chgData name="Sandrine LEMINEUR" userId="081689bf-1bd3-4bc4-bc48-2edaa6e79b53" providerId="ADAL" clId="{E2FA5ADB-901A-4258-B5F8-249B9C337F9D}" dt="2024-11-14T16:59:52.471" v="328" actId="255"/>
        <pc:sldMkLst>
          <pc:docMk/>
          <pc:sldMk cId="2494351993" sldId="3507"/>
        </pc:sldMkLst>
        <pc:spChg chg="mod">
          <ac:chgData name="Sandrine LEMINEUR" userId="081689bf-1bd3-4bc4-bc48-2edaa6e79b53" providerId="ADAL" clId="{E2FA5ADB-901A-4258-B5F8-249B9C337F9D}" dt="2024-11-14T16:59:52.471" v="328" actId="255"/>
          <ac:spMkLst>
            <pc:docMk/>
            <pc:sldMk cId="2494351993" sldId="3507"/>
            <ac:spMk id="2" creationId="{00000000-0000-0000-0000-000000000000}"/>
          </ac:spMkLst>
        </pc:spChg>
      </pc:sldChg>
      <pc:sldChg chg="modSp mod">
        <pc:chgData name="Sandrine LEMINEUR" userId="081689bf-1bd3-4bc4-bc48-2edaa6e79b53" providerId="ADAL" clId="{E2FA5ADB-901A-4258-B5F8-249B9C337F9D}" dt="2024-11-14T16:59:36.301" v="326" actId="255"/>
        <pc:sldMkLst>
          <pc:docMk/>
          <pc:sldMk cId="628127968" sldId="3508"/>
        </pc:sldMkLst>
        <pc:spChg chg="mod">
          <ac:chgData name="Sandrine LEMINEUR" userId="081689bf-1bd3-4bc4-bc48-2edaa6e79b53" providerId="ADAL" clId="{E2FA5ADB-901A-4258-B5F8-249B9C337F9D}" dt="2024-11-14T16:59:36.301" v="326" actId="255"/>
          <ac:spMkLst>
            <pc:docMk/>
            <pc:sldMk cId="628127968" sldId="3508"/>
            <ac:spMk id="2" creationId="{00000000-0000-0000-0000-000000000000}"/>
          </ac:spMkLst>
        </pc:spChg>
      </pc:sldChg>
      <pc:sldChg chg="modSp mod">
        <pc:chgData name="Sandrine LEMINEUR" userId="081689bf-1bd3-4bc4-bc48-2edaa6e79b53" providerId="ADAL" clId="{E2FA5ADB-901A-4258-B5F8-249B9C337F9D}" dt="2024-11-14T17:01:32.953" v="338" actId="255"/>
        <pc:sldMkLst>
          <pc:docMk/>
          <pc:sldMk cId="2806538683" sldId="3510"/>
        </pc:sldMkLst>
        <pc:spChg chg="mod">
          <ac:chgData name="Sandrine LEMINEUR" userId="081689bf-1bd3-4bc4-bc48-2edaa6e79b53" providerId="ADAL" clId="{E2FA5ADB-901A-4258-B5F8-249B9C337F9D}" dt="2024-11-14T17:01:32.953" v="338" actId="255"/>
          <ac:spMkLst>
            <pc:docMk/>
            <pc:sldMk cId="2806538683" sldId="3510"/>
            <ac:spMk id="2" creationId="{00000000-0000-0000-0000-000000000000}"/>
          </ac:spMkLst>
        </pc:spChg>
      </pc:sldChg>
      <pc:sldChg chg="modSp mod">
        <pc:chgData name="Sandrine LEMINEUR" userId="081689bf-1bd3-4bc4-bc48-2edaa6e79b53" providerId="ADAL" clId="{E2FA5ADB-901A-4258-B5F8-249B9C337F9D}" dt="2024-11-14T17:01:16.943" v="336" actId="255"/>
        <pc:sldMkLst>
          <pc:docMk/>
          <pc:sldMk cId="2918608631" sldId="3511"/>
        </pc:sldMkLst>
        <pc:spChg chg="mod">
          <ac:chgData name="Sandrine LEMINEUR" userId="081689bf-1bd3-4bc4-bc48-2edaa6e79b53" providerId="ADAL" clId="{E2FA5ADB-901A-4258-B5F8-249B9C337F9D}" dt="2024-11-14T17:01:16.943" v="336" actId="255"/>
          <ac:spMkLst>
            <pc:docMk/>
            <pc:sldMk cId="2918608631" sldId="3511"/>
            <ac:spMk id="2" creationId="{00000000-0000-0000-0000-000000000000}"/>
          </ac:spMkLst>
        </pc:spChg>
      </pc:sldChg>
      <pc:sldChg chg="modSp mod">
        <pc:chgData name="Sandrine LEMINEUR" userId="081689bf-1bd3-4bc4-bc48-2edaa6e79b53" providerId="ADAL" clId="{E2FA5ADB-901A-4258-B5F8-249B9C337F9D}" dt="2024-11-14T17:01:47.775" v="340" actId="255"/>
        <pc:sldMkLst>
          <pc:docMk/>
          <pc:sldMk cId="323673934" sldId="3512"/>
        </pc:sldMkLst>
        <pc:spChg chg="mod">
          <ac:chgData name="Sandrine LEMINEUR" userId="081689bf-1bd3-4bc4-bc48-2edaa6e79b53" providerId="ADAL" clId="{E2FA5ADB-901A-4258-B5F8-249B9C337F9D}" dt="2024-11-14T17:01:47.775" v="340" actId="255"/>
          <ac:spMkLst>
            <pc:docMk/>
            <pc:sldMk cId="323673934" sldId="3512"/>
            <ac:spMk id="2" creationId="{00000000-0000-0000-0000-000000000000}"/>
          </ac:spMkLst>
        </pc:spChg>
      </pc:sldChg>
      <pc:sldChg chg="addSp delSp modSp new mod modClrScheme chgLayout">
        <pc:chgData name="Sandrine LEMINEUR" userId="081689bf-1bd3-4bc4-bc48-2edaa6e79b53" providerId="ADAL" clId="{E2FA5ADB-901A-4258-B5F8-249B9C337F9D}" dt="2024-11-14T17:10:20.041" v="383" actId="2711"/>
        <pc:sldMkLst>
          <pc:docMk/>
          <pc:sldMk cId="1285938795" sldId="3513"/>
        </pc:sldMkLst>
        <pc:spChg chg="del mod ord">
          <ac:chgData name="Sandrine LEMINEUR" userId="081689bf-1bd3-4bc4-bc48-2edaa6e79b53" providerId="ADAL" clId="{E2FA5ADB-901A-4258-B5F8-249B9C337F9D}" dt="2024-11-14T16:31:13.023" v="203" actId="478"/>
          <ac:spMkLst>
            <pc:docMk/>
            <pc:sldMk cId="1285938795" sldId="3513"/>
            <ac:spMk id="2" creationId="{D79FC03E-1A0C-45C7-8750-BF9EA626AD4D}"/>
          </ac:spMkLst>
        </pc:spChg>
        <pc:spChg chg="del mod ord">
          <ac:chgData name="Sandrine LEMINEUR" userId="081689bf-1bd3-4bc4-bc48-2edaa6e79b53" providerId="ADAL" clId="{E2FA5ADB-901A-4258-B5F8-249B9C337F9D}" dt="2024-11-14T09:22:01.046" v="4" actId="700"/>
          <ac:spMkLst>
            <pc:docMk/>
            <pc:sldMk cId="1285938795" sldId="3513"/>
            <ac:spMk id="3" creationId="{5F8A0EC6-B463-474D-ABD9-58DED25B2434}"/>
          </ac:spMkLst>
        </pc:spChg>
        <pc:spChg chg="add del mod ord">
          <ac:chgData name="Sandrine LEMINEUR" userId="081689bf-1bd3-4bc4-bc48-2edaa6e79b53" providerId="ADAL" clId="{E2FA5ADB-901A-4258-B5F8-249B9C337F9D}" dt="2024-11-14T09:22:11.445" v="5" actId="700"/>
          <ac:spMkLst>
            <pc:docMk/>
            <pc:sldMk cId="1285938795" sldId="3513"/>
            <ac:spMk id="4" creationId="{D940F6C2-41DF-48BA-AAB8-D4341B688C27}"/>
          </ac:spMkLst>
        </pc:spChg>
        <pc:spChg chg="add del mod ord">
          <ac:chgData name="Sandrine LEMINEUR" userId="081689bf-1bd3-4bc4-bc48-2edaa6e79b53" providerId="ADAL" clId="{E2FA5ADB-901A-4258-B5F8-249B9C337F9D}" dt="2024-11-14T09:22:11.445" v="5" actId="700"/>
          <ac:spMkLst>
            <pc:docMk/>
            <pc:sldMk cId="1285938795" sldId="3513"/>
            <ac:spMk id="5" creationId="{5C175B86-B1EA-4CD2-960D-B07111E0067B}"/>
          </ac:spMkLst>
        </pc:spChg>
        <pc:spChg chg="add mod ord">
          <ac:chgData name="Sandrine LEMINEUR" userId="081689bf-1bd3-4bc4-bc48-2edaa6e79b53" providerId="ADAL" clId="{E2FA5ADB-901A-4258-B5F8-249B9C337F9D}" dt="2024-11-14T17:10:20.041" v="383" actId="2711"/>
          <ac:spMkLst>
            <pc:docMk/>
            <pc:sldMk cId="1285938795" sldId="3513"/>
            <ac:spMk id="6" creationId="{FC92A2CA-7CBC-47AC-8045-B8E535EA08CD}"/>
          </ac:spMkLst>
        </pc:spChg>
        <pc:spChg chg="add del mod ord">
          <ac:chgData name="Sandrine LEMINEUR" userId="081689bf-1bd3-4bc4-bc48-2edaa6e79b53" providerId="ADAL" clId="{E2FA5ADB-901A-4258-B5F8-249B9C337F9D}" dt="2024-11-14T16:31:37.974" v="205" actId="700"/>
          <ac:spMkLst>
            <pc:docMk/>
            <pc:sldMk cId="1285938795" sldId="3513"/>
            <ac:spMk id="7" creationId="{A7BCCF08-6C2D-474C-BE05-370916898598}"/>
          </ac:spMkLst>
        </pc:spChg>
        <pc:spChg chg="add del mod ord">
          <ac:chgData name="Sandrine LEMINEUR" userId="081689bf-1bd3-4bc4-bc48-2edaa6e79b53" providerId="ADAL" clId="{E2FA5ADB-901A-4258-B5F8-249B9C337F9D}" dt="2024-11-14T16:31:22.527" v="204" actId="478"/>
          <ac:spMkLst>
            <pc:docMk/>
            <pc:sldMk cId="1285938795" sldId="3513"/>
            <ac:spMk id="8" creationId="{FED0ACE8-A80F-47B0-82DC-B4167E4859CC}"/>
          </ac:spMkLst>
        </pc:spChg>
        <pc:spChg chg="add del mod ord">
          <ac:chgData name="Sandrine LEMINEUR" userId="081689bf-1bd3-4bc4-bc48-2edaa6e79b53" providerId="ADAL" clId="{E2FA5ADB-901A-4258-B5F8-249B9C337F9D}" dt="2024-11-14T16:31:22.527" v="204" actId="478"/>
          <ac:spMkLst>
            <pc:docMk/>
            <pc:sldMk cId="1285938795" sldId="3513"/>
            <ac:spMk id="9" creationId="{67263601-1AA3-4CD0-BDA0-DBB3929AA5A6}"/>
          </ac:spMkLst>
        </pc:spChg>
        <pc:spChg chg="add del mod ord">
          <ac:chgData name="Sandrine LEMINEUR" userId="081689bf-1bd3-4bc4-bc48-2edaa6e79b53" providerId="ADAL" clId="{E2FA5ADB-901A-4258-B5F8-249B9C337F9D}" dt="2024-11-14T16:31:13.023" v="203" actId="478"/>
          <ac:spMkLst>
            <pc:docMk/>
            <pc:sldMk cId="1285938795" sldId="3513"/>
            <ac:spMk id="10" creationId="{372002DA-2374-4ECC-9F04-9042C56ACDAA}"/>
          </ac:spMkLst>
        </pc:spChg>
        <pc:spChg chg="add del mod ord">
          <ac:chgData name="Sandrine LEMINEUR" userId="081689bf-1bd3-4bc4-bc48-2edaa6e79b53" providerId="ADAL" clId="{E2FA5ADB-901A-4258-B5F8-249B9C337F9D}" dt="2024-11-14T16:31:13.023" v="203" actId="478"/>
          <ac:spMkLst>
            <pc:docMk/>
            <pc:sldMk cId="1285938795" sldId="3513"/>
            <ac:spMk id="11" creationId="{64FB920A-44C8-41EB-A189-815410F57B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70F01-3102-44EB-A4CF-F3F71A4775B5}" type="datetimeFigureOut">
              <a:rPr lang="fr-FR" smtClean="0"/>
              <a:t>05/11/2025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5A419-9140-4E2A-A6FC-322CC2A4B409}" type="slidenum">
              <a:rPr lang="fr-FR" smtClean="0"/>
              <a:t>‹N°›</a:t>
            </a:fld>
            <a:endParaRPr lang="fr-FR"/>
          </a:p>
        </p:txBody>
      </p:sp>
    </p:spTree>
    <p:extLst>
      <p:ext uri="{BB962C8B-B14F-4D97-AF65-F5344CB8AC3E}">
        <p14:creationId xmlns:p14="http://schemas.microsoft.com/office/powerpoint/2010/main" val="18157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6313-BC6D-4CDC-9329-CA2FD7185CA2}" type="datetimeFigureOut">
              <a:rPr lang="fr-FR" smtClean="0"/>
              <a:t>05/11/2025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F7FB6-7362-4D37-B90C-94D38C07D604}" type="slidenum">
              <a:rPr lang="fr-FR" smtClean="0"/>
              <a:t>‹N°›</a:t>
            </a:fld>
            <a:endParaRPr lang="fr-FR"/>
          </a:p>
        </p:txBody>
      </p:sp>
    </p:spTree>
    <p:extLst>
      <p:ext uri="{BB962C8B-B14F-4D97-AF65-F5344CB8AC3E}">
        <p14:creationId xmlns:p14="http://schemas.microsoft.com/office/powerpoint/2010/main" val="96651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smtClean="0"/>
              <a:t>Net-entreprises.fr est un service en ligne sécurisé, gratuit et simple, proposé aux entreprises, collectivités et leurs mandataires, permettant de réaliser et régler les déclarations sociales. Le compte entreprise centralise tous les services en ligne liés à l'Assurance Maladie, facilitant les démarches concernant les arrêts de travail, congés paternité, déclarations d'accidents du travail, consultation des taux de cotisation et le suivi des sinistres.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2060"/>
                </a:solidFill>
                <a:latin typeface="Montserrat" panose="00000500000000000000" pitchFamily="2" charset="0"/>
              </a:rPr>
              <a:t>Le compte entreprise est un bouquet de service de l’Assurance Maladie / Risques professionnels intégré à Net entreprises</a:t>
            </a:r>
          </a:p>
          <a:p>
            <a:pPr algn="l"/>
            <a:endParaRPr lang="fr-FR" sz="1200" dirty="0" smtClean="0">
              <a:solidFill>
                <a:schemeClr val="accent6">
                  <a:lumMod val="75000"/>
                </a:schemeClr>
              </a:solidFill>
            </a:endParaRPr>
          </a:p>
          <a:p>
            <a:pPr algn="l"/>
            <a:r>
              <a:rPr lang="fr-FR" sz="1200" dirty="0" smtClean="0">
                <a:solidFill>
                  <a:schemeClr val="accent6">
                    <a:lumMod val="75000"/>
                  </a:schemeClr>
                </a:solidFill>
              </a:rPr>
              <a:t>1 Le compte entreprise est un portail unique pour toute la sphère sociale Assurance Maladie</a:t>
            </a:r>
          </a:p>
          <a:p>
            <a:pPr algn="l"/>
            <a:r>
              <a:rPr lang="fr-FR" sz="1200" dirty="0" smtClean="0">
                <a:solidFill>
                  <a:schemeClr val="accent6">
                    <a:lumMod val="75000"/>
                  </a:schemeClr>
                </a:solidFill>
              </a:rPr>
              <a:t>2 C’est un service gratuit</a:t>
            </a:r>
          </a:p>
          <a:p>
            <a:pPr algn="l"/>
            <a:r>
              <a:rPr lang="fr-FR" sz="1200" dirty="0" smtClean="0">
                <a:solidFill>
                  <a:schemeClr val="accent6">
                    <a:lumMod val="75000"/>
                  </a:schemeClr>
                </a:solidFill>
              </a:rPr>
              <a:t>3 Le compte entreprise permet une sécurisation des données et des échanges</a:t>
            </a:r>
          </a:p>
          <a:p>
            <a:pPr algn="l"/>
            <a:endParaRPr lang="fr-FR" sz="1200" dirty="0" smtClean="0">
              <a:solidFill>
                <a:schemeClr val="accent6">
                  <a:lumMod val="75000"/>
                </a:schemeClr>
              </a:solidFill>
            </a:endParaRPr>
          </a:p>
          <a:p>
            <a:pPr algn="l"/>
            <a:r>
              <a:rPr lang="fr-FR" sz="1200" baseline="0" dirty="0" smtClean="0">
                <a:solidFill>
                  <a:schemeClr val="accent6">
                    <a:lumMod val="75000"/>
                  </a:schemeClr>
                </a:solidFill>
              </a:rPr>
              <a:t>4 Une inscription à Net Entreprises, ainsi que la mise à jour régulièrement des informations (administrateurs/personnes autorisés à déclarer sur Net Entreprises) est essentiel pour la bonne marche de vos échanges avec les différentes administrations.</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5</a:t>
            </a:fld>
            <a:endParaRPr lang="fr-FR"/>
          </a:p>
        </p:txBody>
      </p:sp>
    </p:spTree>
    <p:extLst>
      <p:ext uri="{BB962C8B-B14F-4D97-AF65-F5344CB8AC3E}">
        <p14:creationId xmlns:p14="http://schemas.microsoft.com/office/powerpoint/2010/main" val="91137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vous souhaitez déclarer un accident de travail ou de trajet</a:t>
            </a:r>
            <a:r>
              <a:rPr lang="fr-FR" baseline="0" dirty="0" smtClean="0"/>
              <a:t> :</a:t>
            </a:r>
          </a:p>
          <a:p>
            <a:r>
              <a:rPr lang="fr-FR" baseline="0" dirty="0" smtClean="0"/>
              <a:t>1 cliquez sur Déclarer </a:t>
            </a:r>
            <a:r>
              <a:rPr lang="fr-FR" dirty="0" smtClean="0"/>
              <a:t>un accident de travail et ajouter des réserves</a:t>
            </a:r>
          </a:p>
          <a:p>
            <a:r>
              <a:rPr lang="fr-FR" dirty="0" smtClean="0"/>
              <a:t>2 Cliquez Sur la</a:t>
            </a:r>
            <a:r>
              <a:rPr lang="fr-FR" baseline="0" dirty="0" smtClean="0"/>
              <a:t> pastille sur Déclarer </a:t>
            </a:r>
            <a:r>
              <a:rPr lang="fr-FR" dirty="0" smtClean="0"/>
              <a:t>un accident de travail </a:t>
            </a:r>
          </a:p>
          <a:p>
            <a:r>
              <a:rPr lang="fr-FR" dirty="0" smtClean="0"/>
              <a:t>3 5 étapes sont à compléter</a:t>
            </a:r>
          </a:p>
          <a:p>
            <a:r>
              <a:rPr lang="fr-FR" dirty="0" smtClean="0"/>
              <a:t>4 Au</a:t>
            </a:r>
            <a:r>
              <a:rPr lang="fr-FR" baseline="0" dirty="0" smtClean="0"/>
              <a:t> cours de votre saisie vous pourrez Revenir en arrière, sauvegarder la déclaration, passer à l’étape suivent ou abandonner la déclaration</a:t>
            </a:r>
          </a:p>
          <a:p>
            <a:r>
              <a:rPr lang="fr-FR" baseline="0" dirty="0" smtClean="0"/>
              <a:t>5 Pour ajouter des réserves, cliquez sur la pastille Ajouter des réserves </a:t>
            </a:r>
          </a:p>
          <a:p>
            <a:r>
              <a:rPr lang="fr-FR" baseline="0" dirty="0" smtClean="0"/>
              <a:t>6 Enfin, si votre logiciel vous permet </a:t>
            </a:r>
            <a:r>
              <a:rPr lang="fr-FR" dirty="0" smtClean="0"/>
              <a:t>de transmettre directement les données sous forme de fichiers,</a:t>
            </a:r>
            <a:r>
              <a:rPr lang="fr-FR" baseline="0" dirty="0" smtClean="0"/>
              <a:t> cliquez sur la pastille EDI </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17</a:t>
            </a:fld>
            <a:endParaRPr lang="fr-FR"/>
          </a:p>
        </p:txBody>
      </p:sp>
    </p:spTree>
    <p:extLst>
      <p:ext uri="{BB962C8B-B14F-4D97-AF65-F5344CB8AC3E}">
        <p14:creationId xmlns:p14="http://schemas.microsoft.com/office/powerpoint/2010/main" val="121131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a:t>
            </a:r>
            <a:r>
              <a:rPr lang="fr-FR" baseline="0" dirty="0" smtClean="0"/>
              <a:t> </a:t>
            </a:r>
            <a:r>
              <a:rPr lang="fr-FR" baseline="0" dirty="0" err="1" smtClean="0"/>
              <a:t>téléservcie</a:t>
            </a:r>
            <a:r>
              <a:rPr lang="fr-FR" baseline="0" dirty="0" smtClean="0"/>
              <a:t> Saisir une attestation de salaire vous permet lorsque le signalement arrêt de travail est indisponible de saisir manuellement une attestation de salaire</a:t>
            </a:r>
          </a:p>
          <a:p>
            <a:r>
              <a:rPr lang="fr-FR" baseline="0" dirty="0" smtClean="0"/>
              <a:t>Pour le temps partiel thérapeutique, l’attestation de salaire étant hors champs DSN, la transmission de l’attestation doit se réaliser par ce </a:t>
            </a:r>
            <a:r>
              <a:rPr lang="fr-FR" baseline="0" dirty="0" err="1" smtClean="0"/>
              <a:t>téléservice</a:t>
            </a:r>
            <a:r>
              <a:rPr lang="fr-FR" baseline="0" dirty="0" smtClean="0"/>
              <a:t> du compte entreprise</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18</a:t>
            </a:fld>
            <a:endParaRPr lang="fr-FR"/>
          </a:p>
        </p:txBody>
      </p:sp>
    </p:spTree>
    <p:extLst>
      <p:ext uri="{BB962C8B-B14F-4D97-AF65-F5344CB8AC3E}">
        <p14:creationId xmlns:p14="http://schemas.microsoft.com/office/powerpoint/2010/main" val="304533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saisie d’un attestation de salaire se réalise</a:t>
            </a:r>
            <a:r>
              <a:rPr lang="fr-FR" baseline="0" dirty="0" smtClean="0"/>
              <a:t> en 8 étapes.</a:t>
            </a:r>
          </a:p>
          <a:p>
            <a:r>
              <a:rPr lang="fr-FR" baseline="0" dirty="0" smtClean="0"/>
              <a:t>1 Pour le temps partiel thérapeutique une sélection est nécessaire pour le choix de l’attestation</a:t>
            </a:r>
          </a:p>
          <a:p>
            <a:r>
              <a:rPr lang="fr-FR" baseline="0" dirty="0" smtClean="0"/>
              <a:t>2 Puis pour le motif de l’arrêt en maladie ou en accident de travail ou maladie professionnelle</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19</a:t>
            </a:fld>
            <a:endParaRPr lang="fr-FR"/>
          </a:p>
        </p:txBody>
      </p:sp>
    </p:spTree>
    <p:extLst>
      <p:ext uri="{BB962C8B-B14F-4D97-AF65-F5344CB8AC3E}">
        <p14:creationId xmlns:p14="http://schemas.microsoft.com/office/powerpoint/2010/main" val="386999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Vous pratiquez la subrogation, les indemnités journalières sont versées à votre établissement, le bordereau de paiements des indemnités journalières vous permet de consulter les IJ</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20</a:t>
            </a:fld>
            <a:endParaRPr lang="fr-FR"/>
          </a:p>
        </p:txBody>
      </p:sp>
    </p:spTree>
    <p:extLst>
      <p:ext uri="{BB962C8B-B14F-4D97-AF65-F5344CB8AC3E}">
        <p14:creationId xmlns:p14="http://schemas.microsoft.com/office/powerpoint/2010/main" val="427655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smtClean="0"/>
              <a:t>1 Indiquez le </a:t>
            </a:r>
            <a:r>
              <a:rPr lang="fr-FR" dirty="0" err="1" smtClean="0"/>
              <a:t>siret</a:t>
            </a:r>
            <a:r>
              <a:rPr lang="fr-FR" dirty="0" smtClean="0"/>
              <a:t> et 2 la période concernés par la subrogation, 3 cliquez sur rechercher</a:t>
            </a:r>
          </a:p>
          <a:p>
            <a:pPr algn="l"/>
            <a:r>
              <a:rPr lang="fr-FR" dirty="0" smtClean="0"/>
              <a:t>4 La liste des IJ subrogés apparait</a:t>
            </a:r>
          </a:p>
          <a:p>
            <a:pPr algn="l"/>
            <a:r>
              <a:rPr lang="fr-FR" dirty="0" smtClean="0"/>
              <a:t>5 Cliquez sur l’icône «</a:t>
            </a:r>
            <a:r>
              <a:rPr lang="fr-FR" b="1" dirty="0" smtClean="0"/>
              <a:t>Exce</a:t>
            </a:r>
            <a:r>
              <a:rPr lang="fr-FR" dirty="0" smtClean="0"/>
              <a:t>l» pour exporter un décompte au format CSV ou «</a:t>
            </a:r>
            <a:r>
              <a:rPr lang="fr-FR" b="1" dirty="0" smtClean="0"/>
              <a:t>PDF</a:t>
            </a:r>
            <a:r>
              <a:rPr lang="fr-FR" dirty="0" smtClean="0"/>
              <a:t> » pour exporter un décompte au format PDF. </a:t>
            </a:r>
          </a:p>
          <a:p>
            <a:pPr algn="l"/>
            <a:r>
              <a:rPr lang="fr-FR" dirty="0" smtClean="0"/>
              <a:t>6 Des indus sont constatés ou appliqués pour ce BPIJ</a:t>
            </a: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21</a:t>
            </a:fld>
            <a:endParaRPr lang="fr-FR"/>
          </a:p>
        </p:txBody>
      </p:sp>
    </p:spTree>
    <p:extLst>
      <p:ext uri="{BB962C8B-B14F-4D97-AF65-F5344CB8AC3E}">
        <p14:creationId xmlns:p14="http://schemas.microsoft.com/office/powerpoint/2010/main" val="90897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cs typeface="Segoe UI" panose="020B0502040204020203" pitchFamily="34" charset="0"/>
              </a:rPr>
              <a:t>La fonction de Suivre les dossiers d’indemnités Journalières vous</a:t>
            </a:r>
            <a:r>
              <a:rPr lang="fr-FR" b="0" baseline="0" dirty="0" smtClean="0">
                <a:solidFill>
                  <a:srgbClr val="002060"/>
                </a:solidFill>
                <a:cs typeface="Segoe UI" panose="020B0502040204020203" pitchFamily="34" charset="0"/>
              </a:rPr>
              <a:t> permet de </a:t>
            </a:r>
            <a:r>
              <a:rPr lang="fr-FR" b="0" dirty="0" smtClean="0">
                <a:solidFill>
                  <a:srgbClr val="002060"/>
                </a:solidFill>
                <a:cs typeface="Segoe UI" panose="020B0502040204020203" pitchFamily="34" charset="0"/>
              </a:rPr>
              <a:t>Déposer des documents</a:t>
            </a: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22</a:t>
            </a:fld>
            <a:endParaRPr lang="fr-FR"/>
          </a:p>
        </p:txBody>
      </p:sp>
    </p:spTree>
    <p:extLst>
      <p:ext uri="{BB962C8B-B14F-4D97-AF65-F5344CB8AC3E}">
        <p14:creationId xmlns:p14="http://schemas.microsoft.com/office/powerpoint/2010/main" val="252761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documents que l’Assurance Maladie peut vous demander sont variés, cela</a:t>
            </a:r>
            <a:r>
              <a:rPr lang="fr-FR" baseline="0" dirty="0" smtClean="0"/>
              <a:t> peut être un bulletin d’hospitalisation, une attestation de présence à la cure</a:t>
            </a:r>
            <a:endParaRPr lang="fr-FR" dirty="0" smtClean="0"/>
          </a:p>
          <a:p>
            <a:r>
              <a:rPr lang="fr-FR" dirty="0" smtClean="0"/>
              <a:t>Pour</a:t>
            </a:r>
            <a:r>
              <a:rPr lang="fr-FR" baseline="0" dirty="0" smtClean="0"/>
              <a:t> déposer un justificatif, vous devez indiquer l</a:t>
            </a:r>
          </a:p>
          <a:p>
            <a:r>
              <a:rPr lang="fr-FR" baseline="0" dirty="0" smtClean="0"/>
              <a:t>1 le n° de sécurité sociale de votre salarié, les 3 ères lettres de son nom de famille, </a:t>
            </a:r>
          </a:p>
          <a:p>
            <a:r>
              <a:rPr lang="fr-FR" baseline="0" dirty="0" smtClean="0"/>
              <a:t>2 puis indiquer le motif de l’absence, </a:t>
            </a:r>
          </a:p>
          <a:p>
            <a:r>
              <a:rPr lang="fr-FR" baseline="0" dirty="0" smtClean="0"/>
              <a:t>3 la date de dernier jour de travail </a:t>
            </a:r>
          </a:p>
          <a:p>
            <a:r>
              <a:rPr lang="fr-FR" baseline="0" dirty="0" smtClean="0"/>
              <a:t>4 et l’origine de l’attestation du dossier concerné</a:t>
            </a:r>
          </a:p>
          <a:p>
            <a:r>
              <a:rPr lang="fr-FR" baseline="0" dirty="0" smtClean="0"/>
              <a:t>5 Une fois ces éléments complétés vous pourrez télécharger le document</a:t>
            </a:r>
          </a:p>
          <a:p>
            <a:r>
              <a:rPr lang="fr-FR" baseline="0" dirty="0" smtClean="0"/>
              <a:t>Seuls les documents indiqués sont autorisés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23</a:t>
            </a:fld>
            <a:endParaRPr lang="fr-FR"/>
          </a:p>
        </p:txBody>
      </p:sp>
    </p:spTree>
    <p:extLst>
      <p:ext uri="{BB962C8B-B14F-4D97-AF65-F5344CB8AC3E}">
        <p14:creationId xmlns:p14="http://schemas.microsoft.com/office/powerpoint/2010/main" val="355302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smtClean="0">
                <a:solidFill>
                  <a:srgbClr val="002060"/>
                </a:solidFill>
                <a:cs typeface="Segoe UI" panose="020B0502040204020203" pitchFamily="34" charset="0"/>
              </a:rPr>
              <a:t>L’autre fonction de Suivre les dossiers d’indemnités Journalières vous</a:t>
            </a:r>
            <a:r>
              <a:rPr lang="fr-FR" b="0" baseline="0" dirty="0" smtClean="0">
                <a:solidFill>
                  <a:srgbClr val="002060"/>
                </a:solidFill>
                <a:cs typeface="Segoe UI" panose="020B0502040204020203" pitchFamily="34" charset="0"/>
              </a:rPr>
              <a:t> permet de </a:t>
            </a:r>
            <a:r>
              <a:rPr lang="fr-FR" b="1" dirty="0" smtClean="0">
                <a:solidFill>
                  <a:srgbClr val="002060"/>
                </a:solidFill>
                <a:cs typeface="Segoe UI" panose="020B0502040204020203" pitchFamily="34" charset="0"/>
              </a:rPr>
              <a:t>Déclarer des périodes de congé paternité et accueil de l’enfant</a:t>
            </a: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24</a:t>
            </a:fld>
            <a:endParaRPr lang="fr-FR"/>
          </a:p>
        </p:txBody>
      </p:sp>
    </p:spTree>
    <p:extLst>
      <p:ext uri="{BB962C8B-B14F-4D97-AF65-F5344CB8AC3E}">
        <p14:creationId xmlns:p14="http://schemas.microsoft.com/office/powerpoint/2010/main" val="102969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vous n’avez pas utilisé</a:t>
            </a:r>
            <a:r>
              <a:rPr lang="fr-FR" baseline="0" dirty="0" smtClean="0"/>
              <a:t> le signalement arrêt DSN, et que vous avez réalisé une attestation de salaire sur le compte entreprise vous devez en parallèle envoyer les périodes de congés paternité et accueil de l’enfant</a:t>
            </a:r>
          </a:p>
          <a:p>
            <a:r>
              <a:rPr lang="fr-FR" baseline="0" dirty="0" smtClean="0"/>
              <a:t>Pour rappel, en DSN tout est automatique au fur en à mesure que vous réalisez un signalement DSN pour chaque période de congé paternité, celles-ci sont envoyées automatiquement à l’assurance maladie de votre salarié</a:t>
            </a:r>
          </a:p>
          <a:p>
            <a:r>
              <a:rPr lang="fr-FR" dirty="0" smtClean="0"/>
              <a:t>Pour</a:t>
            </a:r>
            <a:r>
              <a:rPr lang="fr-FR" baseline="0" dirty="0" smtClean="0"/>
              <a:t> déclarer les périodes, vous devez indiquer :</a:t>
            </a:r>
          </a:p>
          <a:p>
            <a:r>
              <a:rPr lang="fr-FR" baseline="0" dirty="0" smtClean="0"/>
              <a:t>1 le n° de sécurité sociale de votre salarié, les 3 ères lettres de son nom de famille, </a:t>
            </a:r>
          </a:p>
          <a:p>
            <a:r>
              <a:rPr lang="fr-FR" baseline="0" dirty="0" smtClean="0"/>
              <a:t>2 puis indiquer le motif de l’absence, </a:t>
            </a:r>
          </a:p>
          <a:p>
            <a:r>
              <a:rPr lang="fr-FR" baseline="0" dirty="0" smtClean="0"/>
              <a:t>3 la date de dernier jour de travail </a:t>
            </a:r>
          </a:p>
          <a:p>
            <a:r>
              <a:rPr lang="fr-FR" baseline="0" dirty="0" smtClean="0"/>
              <a:t>4 et l’origine de l’attestation du dossier concerné</a:t>
            </a:r>
          </a:p>
          <a:p>
            <a:r>
              <a:rPr lang="fr-FR" baseline="0" dirty="0" smtClean="0"/>
              <a:t>5 Une fois ces éléments complétés vous pourrez enregistrer les périodes</a:t>
            </a: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25</a:t>
            </a:fld>
            <a:endParaRPr lang="fr-FR"/>
          </a:p>
        </p:txBody>
      </p:sp>
    </p:spTree>
    <p:extLst>
      <p:ext uri="{BB962C8B-B14F-4D97-AF65-F5344CB8AC3E}">
        <p14:creationId xmlns:p14="http://schemas.microsoft.com/office/powerpoint/2010/main" val="115314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service Consulter les taux de cotisations AT/MP permet aux entreprises ayant déposé une DSN mensuelle « réelle » à l’échéance du 5 ou du 15 décembre, pour tous les SIRETS déclarés par ce déclarant, de recevoir son taux d’accidents du travail (AT) et de maladie professionnelle (MP) de manière anticipée et en version dématérialisée.</a:t>
            </a:r>
          </a:p>
          <a:p>
            <a:r>
              <a:rPr lang="fr-FR" dirty="0" smtClean="0"/>
              <a:t>Quand vous le souhaitez, vous consultez en ligne vos taux de cotisation notifiés et le détail de leur calcul. Grâce à une mise à jour quotidienne, vous suivez en temps réel, les accidents du travail et les maladies professionnelles récemment reconnus impactant vos futurs taux </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28</a:t>
            </a:fld>
            <a:endParaRPr lang="fr-FR"/>
          </a:p>
        </p:txBody>
      </p:sp>
    </p:spTree>
    <p:extLst>
      <p:ext uri="{BB962C8B-B14F-4D97-AF65-F5344CB8AC3E}">
        <p14:creationId xmlns:p14="http://schemas.microsoft.com/office/powerpoint/2010/main" val="144442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L’administrateur Net Entreprises :</a:t>
            </a:r>
          </a:p>
          <a:p>
            <a:pPr algn="just"/>
            <a:r>
              <a:rPr lang="fr-FR" sz="1200" dirty="0" smtClean="0">
                <a:solidFill>
                  <a:srgbClr val="EE217F"/>
                </a:solidFill>
                <a:latin typeface="Montserrat" panose="00000500000000000000" pitchFamily="2" charset="0"/>
              </a:rPr>
              <a:t>2 Personne autorisée par l’entreprise à transmettre des déclarations,</a:t>
            </a:r>
            <a:r>
              <a:rPr lang="fr-FR" sz="1200" baseline="0" dirty="0" smtClean="0">
                <a:solidFill>
                  <a:srgbClr val="EE217F"/>
                </a:solidFill>
                <a:latin typeface="Montserrat" panose="00000500000000000000" pitchFamily="2" charset="0"/>
              </a:rPr>
              <a:t> elle</a:t>
            </a:r>
            <a:r>
              <a:rPr lang="fr-FR" sz="1200" dirty="0" smtClean="0">
                <a:solidFill>
                  <a:srgbClr val="EE217F"/>
                </a:solidFill>
                <a:latin typeface="Montserrat" panose="00000500000000000000" pitchFamily="2" charset="0"/>
              </a:rPr>
              <a:t> est responsable de l’administration des comptes des déclarants et de leurs habilitations</a:t>
            </a:r>
          </a:p>
          <a:p>
            <a:r>
              <a:rPr lang="fr-FR" dirty="0" smtClean="0"/>
              <a:t>3 Ses compétences</a:t>
            </a:r>
            <a:r>
              <a:rPr lang="fr-FR" baseline="0" dirty="0" smtClean="0"/>
              <a:t> – Il peut :</a:t>
            </a:r>
          </a:p>
          <a:p>
            <a:pPr marL="171450" indent="-171450">
              <a:buFont typeface="Arial" panose="020B0604020202020204" pitchFamily="34" charset="0"/>
              <a:buChar char="•"/>
            </a:pPr>
            <a:r>
              <a:rPr lang="fr-FR" sz="1200" dirty="0" smtClean="0">
                <a:solidFill>
                  <a:srgbClr val="EE217F"/>
                </a:solidFill>
                <a:latin typeface="Montserrat" panose="00000500000000000000" pitchFamily="2" charset="0"/>
              </a:rPr>
              <a:t>Inscrire ou supprimer des déclarants</a:t>
            </a:r>
          </a:p>
          <a:p>
            <a:pPr marL="171450" indent="-171450">
              <a:buFont typeface="Arial" panose="020B0604020202020204" pitchFamily="34" charset="0"/>
              <a:buChar char="•"/>
            </a:pPr>
            <a:r>
              <a:rPr lang="fr-FR" sz="1200" dirty="0" smtClean="0">
                <a:solidFill>
                  <a:srgbClr val="EE217F"/>
                </a:solidFill>
                <a:latin typeface="Montserrat" panose="00000500000000000000" pitchFamily="2" charset="0"/>
              </a:rPr>
              <a:t>Gérer les habilitations (droits déclaratifs)</a:t>
            </a:r>
          </a:p>
          <a:p>
            <a:pPr marL="171450" indent="-171450">
              <a:buFont typeface="Arial" panose="020B0604020202020204" pitchFamily="34" charset="0"/>
              <a:buChar char="•"/>
            </a:pPr>
            <a:r>
              <a:rPr lang="fr-FR" sz="1200" dirty="0" smtClean="0">
                <a:solidFill>
                  <a:srgbClr val="EE217F"/>
                </a:solidFill>
                <a:latin typeface="Montserrat" panose="00000500000000000000" pitchFamily="2" charset="0"/>
              </a:rPr>
              <a:t>S’inscrire à tout ou une partie des déclarations</a:t>
            </a:r>
          </a:p>
          <a:p>
            <a:pPr marL="171450" indent="-171450">
              <a:buFont typeface="Arial" panose="020B0604020202020204" pitchFamily="34" charset="0"/>
              <a:buChar char="•"/>
            </a:pPr>
            <a:r>
              <a:rPr lang="fr-FR" sz="1200" dirty="0" smtClean="0">
                <a:solidFill>
                  <a:srgbClr val="EE217F"/>
                </a:solidFill>
                <a:latin typeface="Montserrat" panose="00000500000000000000" pitchFamily="2" charset="0"/>
              </a:rPr>
              <a:t>Activer d'autres administrateurs en attente d'inscription </a:t>
            </a:r>
          </a:p>
          <a:p>
            <a:pPr marL="171450" indent="-171450">
              <a:buFont typeface="Arial" panose="020B0604020202020204" pitchFamily="34" charset="0"/>
              <a:buChar char="•"/>
            </a:pPr>
            <a:r>
              <a:rPr lang="fr-FR" sz="1200" dirty="0" smtClean="0">
                <a:solidFill>
                  <a:srgbClr val="EE217F"/>
                </a:solidFill>
                <a:latin typeface="Montserrat" panose="00000500000000000000" pitchFamily="2" charset="0"/>
              </a:rPr>
              <a:t>Générer un nouveau mot de passe à un déclarant ainsi que la modification de son adresse mail</a:t>
            </a:r>
          </a:p>
          <a:p>
            <a:r>
              <a:rPr lang="fr-FR" sz="1200" dirty="0" smtClean="0">
                <a:solidFill>
                  <a:srgbClr val="EE217F"/>
                </a:solidFill>
                <a:latin typeface="Montserrat" panose="00000500000000000000" pitchFamily="2" charset="0"/>
              </a:rPr>
              <a:t>4 Seul l’administrateur accède à la gestion du compte</a:t>
            </a:r>
          </a:p>
          <a:p>
            <a:endParaRPr lang="fr-FR" sz="1200" dirty="0" smtClean="0">
              <a:solidFill>
                <a:srgbClr val="EE217F"/>
              </a:solidFill>
              <a:latin typeface="Montserrat" panose="00000500000000000000" pitchFamily="2" charset="0"/>
            </a:endParaRPr>
          </a:p>
          <a:p>
            <a:r>
              <a:rPr lang="fr-FR" sz="1200" dirty="0" smtClean="0">
                <a:solidFill>
                  <a:srgbClr val="EE217F"/>
                </a:solidFill>
                <a:latin typeface="Montserrat" panose="00000500000000000000" pitchFamily="2" charset="0"/>
              </a:rPr>
              <a:t>5 Le déclarant</a:t>
            </a:r>
            <a:r>
              <a:rPr lang="fr-FR" sz="1200" baseline="0" dirty="0" smtClean="0">
                <a:solidFill>
                  <a:srgbClr val="EE217F"/>
                </a:solidFill>
                <a:latin typeface="Montserrat" panose="00000500000000000000" pitchFamily="2" charset="0"/>
              </a:rPr>
              <a:t> de Net Entreprises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EE217F"/>
                </a:solidFill>
                <a:latin typeface="Montserrat" panose="00000500000000000000" pitchFamily="2" charset="0"/>
              </a:rPr>
              <a:t>6 C’est le c</a:t>
            </a:r>
            <a:r>
              <a:rPr lang="fr-FR" sz="1200" dirty="0" smtClean="0">
                <a:solidFill>
                  <a:srgbClr val="0E6866"/>
                </a:solidFill>
                <a:latin typeface="Montserrat" panose="00000500000000000000" pitchFamily="2" charset="0"/>
              </a:rPr>
              <a:t>ollaborateur habilité par un administrateur à déclarer et/ou </a:t>
            </a:r>
            <a:r>
              <a:rPr lang="fr-FR" sz="1200" dirty="0" err="1" smtClean="0">
                <a:solidFill>
                  <a:srgbClr val="0E6866"/>
                </a:solidFill>
                <a:latin typeface="Montserrat" panose="00000500000000000000" pitchFamily="2" charset="0"/>
              </a:rPr>
              <a:t>télépayer</a:t>
            </a:r>
            <a:r>
              <a:rPr lang="fr-FR" sz="1200" dirty="0" smtClean="0">
                <a:solidFill>
                  <a:srgbClr val="0E6866"/>
                </a:solidFill>
                <a:latin typeface="Montserrat" panose="00000500000000000000" pitchFamily="2" charset="0"/>
              </a:rPr>
              <a:t> pour le compte d’une entreprise et/ou établissement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E6866"/>
                </a:solidFill>
                <a:latin typeface="Montserrat" panose="00000500000000000000" pitchFamily="2" charset="0"/>
              </a:rPr>
              <a:t>7 Ses compétences, il peut :</a:t>
            </a:r>
          </a:p>
          <a:p>
            <a:pPr marL="171450" indent="-171450">
              <a:buFont typeface="Arial" panose="020B0604020202020204" pitchFamily="34" charset="0"/>
              <a:buChar char="•"/>
            </a:pPr>
            <a:r>
              <a:rPr lang="fr-FR" sz="1200" dirty="0" smtClean="0">
                <a:solidFill>
                  <a:srgbClr val="0E6866"/>
                </a:solidFill>
                <a:latin typeface="Montserrat" panose="00000500000000000000" pitchFamily="2" charset="0"/>
              </a:rPr>
              <a:t>Modifier ses informations personnelles (adresse mail, téléphone et mode de connexion)</a:t>
            </a:r>
          </a:p>
          <a:p>
            <a:pPr marL="171450" indent="-171450">
              <a:buFont typeface="Arial" panose="020B0604020202020204" pitchFamily="34" charset="0"/>
              <a:buChar char="•"/>
            </a:pPr>
            <a:r>
              <a:rPr lang="fr-FR" sz="1200" dirty="0" smtClean="0">
                <a:solidFill>
                  <a:srgbClr val="0E6866"/>
                </a:solidFill>
                <a:latin typeface="Montserrat" panose="00000500000000000000" pitchFamily="2" charset="0"/>
              </a:rPr>
              <a:t>Accéder aux déclarations pour lesquelles des droits déclaratifs ont été définis par l’administrateur propriétaire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E6866"/>
                </a:solidFill>
                <a:latin typeface="Montserrat" panose="00000500000000000000" pitchFamily="2" charset="0"/>
              </a:rPr>
              <a:t>8  Pas d’accès à la gestion du compte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E6866"/>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E6866"/>
                </a:solidFill>
                <a:latin typeface="Montserrat" panose="00000500000000000000" pitchFamily="2" charset="0"/>
              </a:rPr>
              <a:t>9 Le tiers déclarant de Net Entreprises</a:t>
            </a:r>
            <a:r>
              <a:rPr lang="fr-FR" sz="1200" baseline="0" dirty="0" smtClean="0">
                <a:solidFill>
                  <a:srgbClr val="0E6866"/>
                </a:solidFill>
                <a:latin typeface="Montserrat"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rgbClr val="0E6866"/>
                </a:solidFill>
                <a:latin typeface="Montserrat" panose="00000500000000000000" pitchFamily="2" charset="0"/>
              </a:rPr>
              <a:t>10 C’est une </a:t>
            </a:r>
            <a:r>
              <a:rPr lang="fr-FR" sz="1200" baseline="0" dirty="0" smtClean="0">
                <a:solidFill>
                  <a:srgbClr val="0070C0"/>
                </a:solidFill>
                <a:latin typeface="Montserrat" panose="00000500000000000000" pitchFamily="2" charset="0"/>
              </a:rPr>
              <a:t>p</a:t>
            </a:r>
            <a:r>
              <a:rPr lang="fr-FR" sz="1200" dirty="0" smtClean="0">
                <a:solidFill>
                  <a:srgbClr val="0070C0"/>
                </a:solidFill>
                <a:latin typeface="Montserrat" panose="00000500000000000000" pitchFamily="2" charset="0"/>
              </a:rPr>
              <a:t>ersonne autorisée pour le compte d’une entreprise à effectuer un certain type de déclarations sociales (experts-comptables, centres et associations de gestion agréés…)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70C0"/>
                </a:solidFill>
                <a:latin typeface="Montserrat" panose="00000500000000000000" pitchFamily="2" charset="0"/>
              </a:rPr>
              <a:t>11 Ses</a:t>
            </a:r>
            <a:r>
              <a:rPr lang="fr-FR" sz="1200" baseline="0" dirty="0" smtClean="0">
                <a:solidFill>
                  <a:srgbClr val="0070C0"/>
                </a:solidFill>
                <a:latin typeface="Montserrat" panose="00000500000000000000" pitchFamily="2" charset="0"/>
              </a:rPr>
              <a:t> compétences, il peut : </a:t>
            </a:r>
          </a:p>
          <a:p>
            <a:pPr marL="171450" indent="-171450">
              <a:buFont typeface="Arial" panose="020B0604020202020204" pitchFamily="34" charset="0"/>
              <a:buChar char="•"/>
            </a:pPr>
            <a:r>
              <a:rPr lang="fr-FR" sz="1200" dirty="0" smtClean="0">
                <a:solidFill>
                  <a:srgbClr val="0070C0"/>
                </a:solidFill>
                <a:latin typeface="Montserrat" panose="00000500000000000000" pitchFamily="2" charset="0"/>
              </a:rPr>
              <a:t>Accéder et suivre les déclarations</a:t>
            </a:r>
          </a:p>
          <a:p>
            <a:pPr marL="171450" indent="-171450">
              <a:buFont typeface="Arial" panose="020B0604020202020204" pitchFamily="34" charset="0"/>
              <a:buChar char="•"/>
            </a:pPr>
            <a:r>
              <a:rPr lang="fr-FR" sz="1200" dirty="0" smtClean="0">
                <a:solidFill>
                  <a:srgbClr val="0070C0"/>
                </a:solidFill>
                <a:latin typeface="Montserrat" panose="00000500000000000000" pitchFamily="2" charset="0"/>
              </a:rPr>
              <a:t>Accéder aux dossiers de ses clients (portefeuille)</a:t>
            </a:r>
          </a:p>
          <a:p>
            <a:pPr marL="171450" indent="-171450">
              <a:buFont typeface="Arial" panose="020B0604020202020204" pitchFamily="34" charset="0"/>
              <a:buChar char="•"/>
            </a:pPr>
            <a:r>
              <a:rPr lang="fr-FR" sz="1200" dirty="0" smtClean="0">
                <a:solidFill>
                  <a:srgbClr val="0070C0"/>
                </a:solidFill>
                <a:latin typeface="Montserrat" panose="00000500000000000000" pitchFamily="2" charset="0"/>
              </a:rPr>
              <a:t>Visualiser les informations du compte AT/MP (depuis juillet 2020) de leur portefeuille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rgbClr val="0070C0"/>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70C0"/>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rgbClr val="0E6866"/>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E6866"/>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E6866"/>
              </a:solidFill>
              <a:latin typeface="Montserrat" panose="00000500000000000000" pitchFamily="2" charset="0"/>
            </a:endParaRPr>
          </a:p>
          <a:p>
            <a:endParaRPr lang="fr-FR" sz="1200" dirty="0" smtClean="0">
              <a:solidFill>
                <a:srgbClr val="EE217F"/>
              </a:solidFill>
              <a:latin typeface="Montserrat" panose="00000500000000000000" pitchFamily="2" charset="0"/>
            </a:endParaRPr>
          </a:p>
          <a:p>
            <a:pPr marL="171450" indent="-171450">
              <a:buFont typeface="Arial" panose="020B0604020202020204" pitchFamily="34" charset="0"/>
              <a:buChar char="•"/>
            </a:pPr>
            <a:endParaRPr lang="fr-FR" sz="1200" dirty="0" smtClean="0">
              <a:solidFill>
                <a:srgbClr val="EE217F"/>
              </a:solidFill>
              <a:latin typeface="Montserrat" panose="00000500000000000000" pitchFamily="2" charset="0"/>
            </a:endParaRP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7</a:t>
            </a:fld>
            <a:endParaRPr lang="fr-FR"/>
          </a:p>
        </p:txBody>
      </p:sp>
    </p:spTree>
    <p:extLst>
      <p:ext uri="{BB962C8B-B14F-4D97-AF65-F5344CB8AC3E}">
        <p14:creationId xmlns:p14="http://schemas.microsoft.com/office/powerpoint/2010/main" val="1735669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 service vous permettra de</a:t>
            </a:r>
            <a:r>
              <a:rPr lang="fr-FR" baseline="0" dirty="0" smtClean="0"/>
              <a:t> consulter ou télécharger le taux de cotisations ATMP</a:t>
            </a:r>
          </a:p>
          <a:p>
            <a:r>
              <a:rPr lang="fr-FR" baseline="0" dirty="0" smtClean="0"/>
              <a:t>Différentes informations comme voir le taux en vigueur, télécharger les décisions de taux</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29</a:t>
            </a:fld>
            <a:endParaRPr lang="fr-FR"/>
          </a:p>
        </p:txBody>
      </p:sp>
    </p:spTree>
    <p:extLst>
      <p:ext uri="{BB962C8B-B14F-4D97-AF65-F5344CB8AC3E}">
        <p14:creationId xmlns:p14="http://schemas.microsoft.com/office/powerpoint/2010/main" val="136953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Lorsque</a:t>
            </a:r>
            <a:r>
              <a:rPr lang="fr-FR" baseline="0" dirty="0" smtClean="0"/>
              <a:t> vous cliquez sur télécharger les décisions, vous aurez la notification et la feuille de calcul du taux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ea typeface="Arial"/>
                <a:cs typeface="Arial"/>
                <a:sym typeface="Arial"/>
              </a:rPr>
              <a:t>Le </a:t>
            </a:r>
            <a:r>
              <a:rPr lang="en-US" sz="1200" dirty="0" err="1" smtClean="0">
                <a:solidFill>
                  <a:srgbClr val="002060"/>
                </a:solidFill>
                <a:ea typeface="Arial"/>
                <a:cs typeface="Arial"/>
                <a:sym typeface="Arial"/>
              </a:rPr>
              <a:t>téléchargement</a:t>
            </a:r>
            <a:r>
              <a:rPr lang="en-US" sz="1200" dirty="0" smtClean="0">
                <a:solidFill>
                  <a:srgbClr val="002060"/>
                </a:solidFill>
                <a:ea typeface="Arial"/>
                <a:cs typeface="Arial"/>
                <a:sym typeface="Arial"/>
              </a:rPr>
              <a:t> </a:t>
            </a:r>
            <a:r>
              <a:rPr lang="en-US" sz="1200" dirty="0" err="1" smtClean="0">
                <a:solidFill>
                  <a:srgbClr val="002060"/>
                </a:solidFill>
                <a:ea typeface="Arial"/>
                <a:cs typeface="Arial"/>
                <a:sym typeface="Arial"/>
              </a:rPr>
              <a:t>d’une</a:t>
            </a:r>
            <a:r>
              <a:rPr lang="en-US" sz="1200" dirty="0" smtClean="0">
                <a:solidFill>
                  <a:srgbClr val="002060"/>
                </a:solidFill>
                <a:ea typeface="Arial"/>
                <a:cs typeface="Arial"/>
                <a:sym typeface="Arial"/>
              </a:rPr>
              <a:t> </a:t>
            </a:r>
            <a:r>
              <a:rPr lang="en-US" sz="1200" dirty="0" err="1" smtClean="0">
                <a:solidFill>
                  <a:srgbClr val="002060"/>
                </a:solidFill>
                <a:ea typeface="Arial"/>
                <a:cs typeface="Arial"/>
                <a:sym typeface="Arial"/>
              </a:rPr>
              <a:t>décision</a:t>
            </a:r>
            <a:r>
              <a:rPr lang="en-US" sz="1200" dirty="0" smtClean="0">
                <a:solidFill>
                  <a:srgbClr val="002060"/>
                </a:solidFill>
                <a:ea typeface="Arial"/>
                <a:cs typeface="Arial"/>
                <a:sym typeface="Arial"/>
              </a:rPr>
              <a:t> de </a:t>
            </a:r>
            <a:r>
              <a:rPr lang="en-US" sz="1200" dirty="0" err="1" smtClean="0">
                <a:solidFill>
                  <a:srgbClr val="002060"/>
                </a:solidFill>
                <a:ea typeface="Arial"/>
                <a:cs typeface="Arial"/>
                <a:sym typeface="Arial"/>
              </a:rPr>
              <a:t>taux</a:t>
            </a:r>
            <a:r>
              <a:rPr lang="en-US" sz="1200" dirty="0" smtClean="0">
                <a:solidFill>
                  <a:srgbClr val="002060"/>
                </a:solidFill>
                <a:ea typeface="Arial"/>
                <a:cs typeface="Arial"/>
                <a:sym typeface="Arial"/>
              </a:rPr>
              <a:t> a </a:t>
            </a:r>
            <a:r>
              <a:rPr lang="en-US" sz="1200" dirty="0" err="1" smtClean="0">
                <a:solidFill>
                  <a:srgbClr val="002060"/>
                </a:solidFill>
                <a:ea typeface="Arial"/>
                <a:cs typeface="Arial"/>
                <a:sym typeface="Arial"/>
              </a:rPr>
              <a:t>valeur</a:t>
            </a:r>
            <a:r>
              <a:rPr lang="en-US" sz="1200" dirty="0" smtClean="0">
                <a:solidFill>
                  <a:srgbClr val="002060"/>
                </a:solidFill>
                <a:ea typeface="Arial"/>
                <a:cs typeface="Arial"/>
                <a:sym typeface="Arial"/>
              </a:rPr>
              <a:t> de notification</a:t>
            </a: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30</a:t>
            </a:fld>
            <a:endParaRPr lang="fr-FR"/>
          </a:p>
        </p:txBody>
      </p:sp>
    </p:spTree>
    <p:extLst>
      <p:ext uri="{BB962C8B-B14F-4D97-AF65-F5344CB8AC3E}">
        <p14:creationId xmlns:p14="http://schemas.microsoft.com/office/powerpoint/2010/main" val="958721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connaitre une</a:t>
            </a:r>
            <a:r>
              <a:rPr lang="fr-FR" baseline="0" dirty="0" smtClean="0"/>
              <a:t> décision notifiée sur les années précédentes, cliquez sur Historique de vos taux</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31</a:t>
            </a:fld>
            <a:endParaRPr lang="fr-FR"/>
          </a:p>
        </p:txBody>
      </p:sp>
    </p:spTree>
    <p:extLst>
      <p:ext uri="{BB962C8B-B14F-4D97-AF65-F5344CB8AC3E}">
        <p14:creationId xmlns:p14="http://schemas.microsoft.com/office/powerpoint/2010/main" val="365163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les tiers-déclarants</a:t>
            </a:r>
            <a:r>
              <a:rPr lang="fr-FR" baseline="0" dirty="0" smtClean="0"/>
              <a:t> : </a:t>
            </a:r>
            <a:r>
              <a:rPr lang="en-US" sz="1200" dirty="0" smtClean="0">
                <a:solidFill>
                  <a:srgbClr val="002060"/>
                </a:solidFill>
                <a:ea typeface="Open Sauce"/>
                <a:cs typeface="Open Sauce"/>
                <a:sym typeface="Open Sauce"/>
              </a:rPr>
              <a:t>Si le tiers </a:t>
            </a:r>
            <a:r>
              <a:rPr lang="en-US" sz="1200" dirty="0" err="1" smtClean="0">
                <a:solidFill>
                  <a:srgbClr val="002060"/>
                </a:solidFill>
                <a:ea typeface="Open Sauce"/>
                <a:cs typeface="Open Sauce"/>
                <a:sym typeface="Open Sauce"/>
              </a:rPr>
              <a:t>déclarant</a:t>
            </a:r>
            <a:r>
              <a:rPr lang="en-US" sz="1200" dirty="0" smtClean="0">
                <a:solidFill>
                  <a:srgbClr val="002060"/>
                </a:solidFill>
                <a:ea typeface="Open Sauce"/>
                <a:cs typeface="Open Sauce"/>
                <a:sym typeface="Open Sauce"/>
              </a:rPr>
              <a:t> a </a:t>
            </a:r>
            <a:r>
              <a:rPr lang="en-US" sz="1200" dirty="0" err="1" smtClean="0">
                <a:solidFill>
                  <a:srgbClr val="002060"/>
                </a:solidFill>
                <a:ea typeface="Open Sauce"/>
                <a:cs typeface="Open Sauce"/>
                <a:sym typeface="Open Sauce"/>
              </a:rPr>
              <a:t>bien</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effectué</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une</a:t>
            </a:r>
            <a:r>
              <a:rPr lang="en-US" sz="1200" dirty="0" smtClean="0">
                <a:solidFill>
                  <a:srgbClr val="002060"/>
                </a:solidFill>
                <a:ea typeface="Open Sauce"/>
                <a:cs typeface="Open Sauce"/>
                <a:sym typeface="Open Sauce"/>
              </a:rPr>
              <a:t> DSN </a:t>
            </a:r>
            <a:r>
              <a:rPr lang="en-US" sz="1200" dirty="0" err="1" smtClean="0">
                <a:solidFill>
                  <a:srgbClr val="002060"/>
                </a:solidFill>
                <a:ea typeface="Open Sauce"/>
                <a:cs typeface="Open Sauce"/>
                <a:sym typeface="Open Sauce"/>
              </a:rPr>
              <a:t>mensuelle</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dans</a:t>
            </a:r>
            <a:r>
              <a:rPr lang="en-US" sz="1200" dirty="0" smtClean="0">
                <a:solidFill>
                  <a:srgbClr val="002060"/>
                </a:solidFill>
                <a:ea typeface="Open Sauce"/>
                <a:cs typeface="Open Sauce"/>
                <a:sym typeface="Open Sauce"/>
              </a:rPr>
              <a:t> les 3 </a:t>
            </a:r>
            <a:r>
              <a:rPr lang="en-US" sz="1200" dirty="0" err="1" smtClean="0">
                <a:solidFill>
                  <a:srgbClr val="002060"/>
                </a:solidFill>
                <a:ea typeface="Open Sauce"/>
                <a:cs typeface="Open Sauce"/>
                <a:sym typeface="Open Sauce"/>
              </a:rPr>
              <a:t>derniers</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mois</a:t>
            </a:r>
            <a:r>
              <a:rPr lang="en-US" sz="1200" dirty="0" smtClean="0">
                <a:solidFill>
                  <a:srgbClr val="002060"/>
                </a:solidFill>
                <a:ea typeface="Open Sauce"/>
                <a:cs typeface="Open Sauce"/>
                <a:sym typeface="Open Sauce"/>
              </a:rPr>
              <a:t> pour son client, </a:t>
            </a:r>
            <a:r>
              <a:rPr lang="en-US" sz="1200" dirty="0" err="1" smtClean="0">
                <a:solidFill>
                  <a:srgbClr val="002060"/>
                </a:solidFill>
                <a:ea typeface="Open Sauce"/>
                <a:cs typeface="Open Sauce"/>
                <a:sym typeface="Open Sauce"/>
              </a:rPr>
              <a:t>il</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peut</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alors</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accéder</a:t>
            </a:r>
            <a:r>
              <a:rPr lang="en-US" sz="1200" dirty="0" smtClean="0">
                <a:solidFill>
                  <a:srgbClr val="002060"/>
                </a:solidFill>
                <a:ea typeface="Open Sauce"/>
                <a:cs typeface="Open Sauce"/>
                <a:sym typeface="Open Sauce"/>
              </a:rPr>
              <a:t> aux </a:t>
            </a:r>
            <a:r>
              <a:rPr lang="en-US" sz="1200" dirty="0" err="1" smtClean="0">
                <a:solidFill>
                  <a:srgbClr val="002060"/>
                </a:solidFill>
                <a:ea typeface="Open Sauce"/>
                <a:cs typeface="Open Sauce"/>
                <a:sym typeface="Open Sauce"/>
              </a:rPr>
              <a:t>différentes</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fonctions</a:t>
            </a:r>
            <a:r>
              <a:rPr lang="en-US" sz="1200" dirty="0" smtClean="0">
                <a:solidFill>
                  <a:srgbClr val="002060"/>
                </a:solidFill>
                <a:ea typeface="Open Sauce"/>
                <a:cs typeface="Open Sauce"/>
                <a:sym typeface="Open Sauce"/>
              </a:rPr>
              <a:t> du </a:t>
            </a:r>
            <a:r>
              <a:rPr lang="en-US" sz="1200" dirty="0" err="1" smtClean="0">
                <a:solidFill>
                  <a:srgbClr val="002060"/>
                </a:solidFill>
                <a:ea typeface="Open Sauce"/>
                <a:cs typeface="Open Sauce"/>
                <a:sym typeface="Open Sauce"/>
              </a:rPr>
              <a:t>compte</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entreprise</a:t>
            </a:r>
            <a:r>
              <a:rPr lang="en-US" sz="1200" dirty="0" smtClean="0">
                <a:solidFill>
                  <a:srgbClr val="002060"/>
                </a:solidFill>
                <a:ea typeface="Open Sauce"/>
                <a:cs typeface="Open Sauce"/>
                <a:sym typeface="Open Sauce"/>
              </a:rPr>
              <a:t> </a:t>
            </a:r>
            <a:r>
              <a:rPr lang="en-US" sz="1200" b="1" u="sng" dirty="0" smtClean="0">
                <a:solidFill>
                  <a:srgbClr val="002060"/>
                </a:solidFill>
                <a:ea typeface="Open Sauce Bold"/>
                <a:cs typeface="Open Sauce Bold"/>
                <a:sym typeface="Open Sauce Bold"/>
              </a:rPr>
              <a:t>à </a:t>
            </a:r>
            <a:r>
              <a:rPr lang="en-US" sz="1200" b="1" u="sng" dirty="0" err="1" smtClean="0">
                <a:solidFill>
                  <a:srgbClr val="002060"/>
                </a:solidFill>
                <a:ea typeface="Open Sauce Bold"/>
                <a:cs typeface="Open Sauce Bold"/>
                <a:sym typeface="Open Sauce Bold"/>
              </a:rPr>
              <a:t>l’exception</a:t>
            </a:r>
            <a:r>
              <a:rPr lang="en-US" sz="1200" dirty="0" smtClean="0">
                <a:solidFill>
                  <a:srgbClr val="002060"/>
                </a:solidFill>
                <a:ea typeface="Open Sauce"/>
                <a:cs typeface="Open Sauce"/>
                <a:sym typeface="Open Sauce"/>
              </a:rPr>
              <a:t> de « </a:t>
            </a:r>
            <a:r>
              <a:rPr lang="en-US" sz="1200" dirty="0" err="1" smtClean="0">
                <a:solidFill>
                  <a:srgbClr val="002060"/>
                </a:solidFill>
                <a:ea typeface="Open Sauce"/>
                <a:cs typeface="Open Sauce"/>
                <a:sym typeface="Open Sauce"/>
              </a:rPr>
              <a:t>Télécharger</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mes</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décisions</a:t>
            </a:r>
            <a:r>
              <a:rPr lang="en-US" sz="1200" dirty="0" smtClean="0">
                <a:solidFill>
                  <a:srgbClr val="002060"/>
                </a:solidFill>
                <a:ea typeface="Open Sauce"/>
                <a:cs typeface="Open Sauce"/>
                <a:sym typeface="Open Sauce"/>
              </a:rPr>
              <a:t> de </a:t>
            </a:r>
            <a:r>
              <a:rPr lang="en-US" sz="1200" dirty="0" err="1" smtClean="0">
                <a:solidFill>
                  <a:srgbClr val="002060"/>
                </a:solidFill>
                <a:ea typeface="Open Sauce"/>
                <a:cs typeface="Open Sauce"/>
                <a:sym typeface="Open Sauce"/>
              </a:rPr>
              <a:t>taux</a:t>
            </a:r>
            <a:r>
              <a:rPr lang="en-US" sz="1200" dirty="0" smtClean="0">
                <a:solidFill>
                  <a:srgbClr val="002060"/>
                </a:solidFill>
                <a:ea typeface="Open Sauce"/>
                <a:cs typeface="Open Sauce"/>
                <a:sym typeface="Open Sauce"/>
              </a:rPr>
              <a:t> AT/MP ». </a:t>
            </a:r>
            <a:r>
              <a:rPr lang="en-US" sz="1200" dirty="0" err="1" smtClean="0">
                <a:solidFill>
                  <a:srgbClr val="002060"/>
                </a:solidFill>
                <a:ea typeface="Open Sauce"/>
                <a:cs typeface="Open Sauce"/>
                <a:sym typeface="Open Sauce"/>
              </a:rPr>
              <a:t>Une</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infobulle</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précise</a:t>
            </a:r>
            <a:r>
              <a:rPr lang="en-US" sz="1200" dirty="0" smtClean="0">
                <a:solidFill>
                  <a:srgbClr val="002060"/>
                </a:solidFill>
                <a:ea typeface="Open Sauce"/>
                <a:cs typeface="Open Sauce"/>
                <a:sym typeface="Open Sauce"/>
              </a:rPr>
              <a:t> : « </a:t>
            </a:r>
            <a:r>
              <a:rPr lang="en-US" sz="1200" dirty="0" err="1" smtClean="0">
                <a:solidFill>
                  <a:srgbClr val="002060"/>
                </a:solidFill>
                <a:ea typeface="Open Sauce"/>
                <a:cs typeface="Open Sauce"/>
                <a:sym typeface="Open Sauce"/>
              </a:rPr>
              <a:t>En</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tant</a:t>
            </a:r>
            <a:r>
              <a:rPr lang="en-US" sz="1200" dirty="0" smtClean="0">
                <a:solidFill>
                  <a:srgbClr val="002060"/>
                </a:solidFill>
                <a:ea typeface="Open Sauce"/>
                <a:cs typeface="Open Sauce"/>
                <a:sym typeface="Open Sauce"/>
              </a:rPr>
              <a:t> que tiers </a:t>
            </a:r>
            <a:r>
              <a:rPr lang="en-US" sz="1200" dirty="0" err="1" smtClean="0">
                <a:solidFill>
                  <a:srgbClr val="002060"/>
                </a:solidFill>
                <a:ea typeface="Open Sauce"/>
                <a:cs typeface="Open Sauce"/>
                <a:sym typeface="Open Sauce"/>
              </a:rPr>
              <a:t>déclarant</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vous</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n’avez</a:t>
            </a:r>
            <a:r>
              <a:rPr lang="en-US" sz="1200" dirty="0" smtClean="0">
                <a:solidFill>
                  <a:srgbClr val="002060"/>
                </a:solidFill>
                <a:ea typeface="Open Sauce"/>
                <a:cs typeface="Open Sauce"/>
                <a:sym typeface="Open Sauce"/>
              </a:rPr>
              <a:t> pas </a:t>
            </a:r>
            <a:r>
              <a:rPr lang="en-US" sz="1200" dirty="0" err="1" smtClean="0">
                <a:solidFill>
                  <a:srgbClr val="002060"/>
                </a:solidFill>
                <a:ea typeface="Open Sauce"/>
                <a:cs typeface="Open Sauce"/>
                <a:sym typeface="Open Sauce"/>
              </a:rPr>
              <a:t>accès</a:t>
            </a:r>
            <a:r>
              <a:rPr lang="en-US" sz="1200" dirty="0" smtClean="0">
                <a:solidFill>
                  <a:srgbClr val="002060"/>
                </a:solidFill>
                <a:ea typeface="Open Sauce"/>
                <a:cs typeface="Open Sauce"/>
                <a:sym typeface="Open Sauce"/>
              </a:rPr>
              <a:t> à </a:t>
            </a:r>
            <a:r>
              <a:rPr lang="en-US" sz="1200" dirty="0" err="1" smtClean="0">
                <a:solidFill>
                  <a:srgbClr val="002060"/>
                </a:solidFill>
                <a:ea typeface="Open Sauce"/>
                <a:cs typeface="Open Sauce"/>
                <a:sym typeface="Open Sauce"/>
              </a:rPr>
              <a:t>cette</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fonctionnalité</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Seul</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l’employeur</a:t>
            </a:r>
            <a:r>
              <a:rPr lang="en-US" sz="1200" dirty="0" smtClean="0">
                <a:solidFill>
                  <a:srgbClr val="002060"/>
                </a:solidFill>
                <a:ea typeface="Open Sauce"/>
                <a:cs typeface="Open Sauce"/>
                <a:sym typeface="Open Sauce"/>
              </a:rPr>
              <a:t> </a:t>
            </a:r>
            <a:r>
              <a:rPr lang="en-US" sz="1200" dirty="0" err="1" smtClean="0">
                <a:solidFill>
                  <a:srgbClr val="002060"/>
                </a:solidFill>
                <a:ea typeface="Open Sauce"/>
                <a:cs typeface="Open Sauce"/>
                <a:sym typeface="Open Sauce"/>
              </a:rPr>
              <a:t>peut</a:t>
            </a:r>
            <a:r>
              <a:rPr lang="en-US" sz="1200" dirty="0" smtClean="0">
                <a:solidFill>
                  <a:srgbClr val="002060"/>
                </a:solidFill>
                <a:ea typeface="Open Sauce"/>
                <a:cs typeface="Open Sauce"/>
                <a:sym typeface="Open Sauce"/>
              </a:rPr>
              <a:t> la consulter. »</a:t>
            </a: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32</a:t>
            </a:fld>
            <a:endParaRPr lang="fr-FR"/>
          </a:p>
        </p:txBody>
      </p:sp>
    </p:spTree>
    <p:extLst>
      <p:ext uri="{BB962C8B-B14F-4D97-AF65-F5344CB8AC3E}">
        <p14:creationId xmlns:p14="http://schemas.microsoft.com/office/powerpoint/2010/main" val="2239805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a:t>
            </a:r>
            <a:r>
              <a:rPr lang="fr-FR" baseline="0" dirty="0" smtClean="0"/>
              <a:t> service Prévenir les risques professionnels permet de c</a:t>
            </a:r>
            <a:r>
              <a:rPr lang="fr-FR" dirty="0" smtClean="0"/>
              <a:t>onsulter un bilan individuel des risques professionnels vous permettant de vous comparer avec les autres entreprises de mêmes taille et secteur</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33</a:t>
            </a:fld>
            <a:endParaRPr lang="fr-FR"/>
          </a:p>
        </p:txBody>
      </p:sp>
    </p:spTree>
    <p:extLst>
      <p:ext uri="{BB962C8B-B14F-4D97-AF65-F5344CB8AC3E}">
        <p14:creationId xmlns:p14="http://schemas.microsoft.com/office/powerpoint/2010/main" val="1075212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 service permet également de télécharger l’attestation des indicateurs des risques professionnels, nécessaire dans le cadre d’une réponse à un marché public ;</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34</a:t>
            </a:fld>
            <a:endParaRPr lang="fr-FR"/>
          </a:p>
        </p:txBody>
      </p:sp>
    </p:spTree>
    <p:extLst>
      <p:ext uri="{BB962C8B-B14F-4D97-AF65-F5344CB8AC3E}">
        <p14:creationId xmlns:p14="http://schemas.microsoft.com/office/powerpoint/2010/main" val="177651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Enfin le service Demander</a:t>
            </a:r>
            <a:r>
              <a:rPr lang="fr-FR" baseline="0" dirty="0" smtClean="0"/>
              <a:t> une subvention prévention est conçu</a:t>
            </a:r>
            <a:r>
              <a:rPr lang="fr-FR" dirty="0" smtClean="0"/>
              <a:t> pour vous aider à financer des solutions de prévention des risques professionnels.</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35</a:t>
            </a:fld>
            <a:endParaRPr lang="fr-FR"/>
          </a:p>
        </p:txBody>
      </p:sp>
    </p:spTree>
    <p:extLst>
      <p:ext uri="{BB962C8B-B14F-4D97-AF65-F5344CB8AC3E}">
        <p14:creationId xmlns:p14="http://schemas.microsoft.com/office/powerpoint/2010/main" val="3282349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effectuer une demande de subvention, vous devez vous identifier, remplir l’effectif indiqué sur votre attestation URSSAF</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36</a:t>
            </a:fld>
            <a:endParaRPr lang="fr-FR"/>
          </a:p>
        </p:txBody>
      </p:sp>
    </p:spTree>
    <p:extLst>
      <p:ext uri="{BB962C8B-B14F-4D97-AF65-F5344CB8AC3E}">
        <p14:creationId xmlns:p14="http://schemas.microsoft.com/office/powerpoint/2010/main" val="1035871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liste des subventions proposées apparait, cliquez sur le bouton Demander pour</a:t>
            </a:r>
            <a:r>
              <a:rPr lang="fr-FR" baseline="0" dirty="0" smtClean="0"/>
              <a:t> réaliser sa demande de subvention</a:t>
            </a:r>
          </a:p>
          <a:p>
            <a:r>
              <a:rPr lang="fr-FR" b="1" baseline="0" dirty="0" smtClean="0">
                <a:solidFill>
                  <a:srgbClr val="FF0000"/>
                </a:solidFill>
              </a:rPr>
              <a:t>Délai de réponse ?</a:t>
            </a:r>
          </a:p>
          <a:p>
            <a:r>
              <a:rPr lang="fr-FR" b="1" baseline="0" dirty="0" smtClean="0">
                <a:solidFill>
                  <a:srgbClr val="FF0000"/>
                </a:solidFill>
              </a:rPr>
              <a:t>Quelle est la prise en charge ?</a:t>
            </a:r>
          </a:p>
          <a:p>
            <a:r>
              <a:rPr lang="fr-FR" b="1" baseline="0" dirty="0" smtClean="0">
                <a:solidFill>
                  <a:srgbClr val="FF0000"/>
                </a:solidFill>
              </a:rPr>
              <a:t>Il y </a:t>
            </a:r>
            <a:r>
              <a:rPr lang="fr-FR" b="1" baseline="0" dirty="0" err="1" smtClean="0">
                <a:solidFill>
                  <a:srgbClr val="FF0000"/>
                </a:solidFill>
              </a:rPr>
              <a:t>a-t-il</a:t>
            </a:r>
            <a:r>
              <a:rPr lang="fr-FR" b="1" baseline="0" dirty="0" smtClean="0">
                <a:solidFill>
                  <a:srgbClr val="FF0000"/>
                </a:solidFill>
              </a:rPr>
              <a:t> un plafond ?</a:t>
            </a:r>
          </a:p>
          <a:p>
            <a:r>
              <a:rPr lang="fr-FR" baseline="0" dirty="0" smtClean="0"/>
              <a:t>Pour toutes demandes, nous vous remercions de contacter la </a:t>
            </a:r>
            <a:r>
              <a:rPr lang="fr-FR" baseline="0" dirty="0" err="1" smtClean="0"/>
              <a:t>Carsat</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37</a:t>
            </a:fld>
            <a:endParaRPr lang="fr-FR"/>
          </a:p>
        </p:txBody>
      </p:sp>
    </p:spTree>
    <p:extLst>
      <p:ext uri="{BB962C8B-B14F-4D97-AF65-F5344CB8AC3E}">
        <p14:creationId xmlns:p14="http://schemas.microsoft.com/office/powerpoint/2010/main" val="108161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Un</a:t>
            </a:r>
            <a:r>
              <a:rPr lang="fr-FR" baseline="0" dirty="0" smtClean="0"/>
              <a:t> seul n° de téléphone pour joindre la caisse d’Assurance Maladie de votre salarié le 3679</a:t>
            </a:r>
          </a:p>
          <a:p>
            <a:r>
              <a:rPr lang="fr-FR" baseline="0" dirty="0" smtClean="0"/>
              <a:t>2 Pour toutes questions liées à Net Entreprises le 0 806 800 700</a:t>
            </a:r>
          </a:p>
          <a:p>
            <a:endParaRPr lang="fr-FR" baseline="0" dirty="0" smtClean="0"/>
          </a:p>
          <a:p>
            <a:r>
              <a:rPr lang="fr-FR" baseline="0" dirty="0" smtClean="0"/>
              <a:t>3 Le site ameli.fr rubrique Entreprise est une source d’information pour vous, employeur, il permet de connaitre :</a:t>
            </a:r>
          </a:p>
          <a:p>
            <a:pPr marL="171450" indent="-171450">
              <a:buFontTx/>
              <a:buChar char="-"/>
            </a:pPr>
            <a:r>
              <a:rPr lang="fr-FR" baseline="0" dirty="0" smtClean="0"/>
              <a:t>Les actualités de l’assurance maladie </a:t>
            </a:r>
          </a:p>
          <a:p>
            <a:pPr marL="171450" indent="-171450">
              <a:buFontTx/>
              <a:buChar char="-"/>
            </a:pPr>
            <a:r>
              <a:rPr lang="fr-FR" baseline="0" dirty="0" smtClean="0"/>
              <a:t>Les informations sur les cotisations, la prévention des risques professionnelles</a:t>
            </a:r>
          </a:p>
          <a:p>
            <a:pPr marL="171450" indent="-171450">
              <a:buFontTx/>
              <a:buChar char="-"/>
            </a:pPr>
            <a:r>
              <a:rPr lang="fr-FR" baseline="0" dirty="0" smtClean="0"/>
              <a:t>Vos obligations et démarches sur par exemple sur les arrêts de travail, les évènements familiaux (maternité, adoption, paternité …)</a:t>
            </a:r>
          </a:p>
          <a:p>
            <a:pPr marL="171450" indent="-171450">
              <a:buFontTx/>
              <a:buChar char="-"/>
            </a:pPr>
            <a:r>
              <a:rPr lang="fr-FR" baseline="0" dirty="0" smtClean="0"/>
              <a:t>Les solutions de prévention de santé au travail</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39</a:t>
            </a:fld>
            <a:endParaRPr lang="fr-FR"/>
          </a:p>
        </p:txBody>
      </p:sp>
    </p:spTree>
    <p:extLst>
      <p:ext uri="{BB962C8B-B14F-4D97-AF65-F5344CB8AC3E}">
        <p14:creationId xmlns:p14="http://schemas.microsoft.com/office/powerpoint/2010/main" val="66795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smtClean="0">
                <a:solidFill>
                  <a:srgbClr val="002060"/>
                </a:solidFill>
                <a:latin typeface="Montserrat" panose="00000500000000000000" pitchFamily="2" charset="0"/>
                <a:cs typeface="Segoe UI" panose="020B0502040204020203" pitchFamily="34" charset="0"/>
              </a:rPr>
              <a:t>Désormais chaque déclarant est habilité automatiquement au Compte Entreprise. Pour pouvoir </a:t>
            </a:r>
            <a:r>
              <a:rPr lang="fr-FR" sz="1200" dirty="0" err="1" smtClean="0">
                <a:solidFill>
                  <a:srgbClr val="002060"/>
                </a:solidFill>
                <a:latin typeface="Montserrat" panose="00000500000000000000" pitchFamily="2" charset="0"/>
                <a:cs typeface="Segoe UI" panose="020B0502040204020203" pitchFamily="34" charset="0"/>
              </a:rPr>
              <a:t>télédéclarer</a:t>
            </a:r>
            <a:r>
              <a:rPr lang="fr-FR" sz="1200" dirty="0" smtClean="0">
                <a:solidFill>
                  <a:srgbClr val="002060"/>
                </a:solidFill>
                <a:latin typeface="Montserrat" panose="00000500000000000000" pitchFamily="2" charset="0"/>
                <a:cs typeface="Segoe UI" panose="020B0502040204020203" pitchFamily="34" charset="0"/>
              </a:rPr>
              <a:t> ou consulter les </a:t>
            </a:r>
            <a:r>
              <a:rPr lang="fr-FR" sz="1200" dirty="0" err="1" smtClean="0">
                <a:solidFill>
                  <a:srgbClr val="002060"/>
                </a:solidFill>
                <a:latin typeface="Montserrat" panose="00000500000000000000" pitchFamily="2" charset="0"/>
                <a:cs typeface="Segoe UI" panose="020B0502040204020203" pitchFamily="34" charset="0"/>
              </a:rPr>
              <a:t>téléservices</a:t>
            </a:r>
            <a:r>
              <a:rPr lang="fr-FR" sz="1200" dirty="0" smtClean="0">
                <a:solidFill>
                  <a:srgbClr val="002060"/>
                </a:solidFill>
                <a:latin typeface="Montserrat" panose="00000500000000000000" pitchFamily="2" charset="0"/>
                <a:cs typeface="Segoe UI" panose="020B0502040204020203" pitchFamily="34" charset="0"/>
              </a:rPr>
              <a:t> dans le compte, les utilisateurs doivent être habilités aux </a:t>
            </a:r>
            <a:r>
              <a:rPr lang="fr-FR" sz="1200" dirty="0" err="1" smtClean="0">
                <a:solidFill>
                  <a:srgbClr val="002060"/>
                </a:solidFill>
                <a:latin typeface="Montserrat" panose="00000500000000000000" pitchFamily="2" charset="0"/>
                <a:cs typeface="Segoe UI" panose="020B0502040204020203" pitchFamily="34" charset="0"/>
              </a:rPr>
              <a:t>téléservices</a:t>
            </a:r>
            <a:r>
              <a:rPr lang="fr-FR" sz="1200" dirty="0" smtClean="0">
                <a:solidFill>
                  <a:srgbClr val="002060"/>
                </a:solidFill>
                <a:latin typeface="Montserrat" panose="00000500000000000000" pitchFamily="2" charset="0"/>
                <a:cs typeface="Segoe UI" panose="020B0502040204020203" pitchFamily="34" charset="0"/>
              </a:rPr>
              <a:t> du compte :</a:t>
            </a:r>
          </a:p>
          <a:p>
            <a:pPr marL="342900" indent="-342900">
              <a:buFontTx/>
              <a:buChar char="-"/>
            </a:pPr>
            <a:r>
              <a:rPr lang="fr-FR" sz="1200" dirty="0" smtClean="0">
                <a:solidFill>
                  <a:srgbClr val="002060"/>
                </a:solidFill>
                <a:latin typeface="Montserrat" panose="00000500000000000000" pitchFamily="2" charset="0"/>
                <a:cs typeface="Segoe UI" panose="020B0502040204020203" pitchFamily="34" charset="0"/>
              </a:rPr>
              <a:t>1 Attestation de salaire + BPIJ</a:t>
            </a:r>
          </a:p>
          <a:p>
            <a:pPr marL="342900" indent="-342900">
              <a:buFontTx/>
              <a:buChar char="-"/>
            </a:pPr>
            <a:r>
              <a:rPr lang="fr-FR" sz="1200" dirty="0" smtClean="0">
                <a:solidFill>
                  <a:srgbClr val="002060"/>
                </a:solidFill>
                <a:latin typeface="Montserrat" panose="00000500000000000000" pitchFamily="2" charset="0"/>
                <a:cs typeface="Segoe UI" panose="020B0502040204020203" pitchFamily="34" charset="0"/>
              </a:rPr>
              <a:t>2 Net-DAT</a:t>
            </a:r>
          </a:p>
          <a:p>
            <a:pPr marL="342900" indent="-342900">
              <a:buFontTx/>
              <a:buChar char="-"/>
            </a:pPr>
            <a:r>
              <a:rPr lang="fr-FR" sz="1200" dirty="0" smtClean="0">
                <a:solidFill>
                  <a:srgbClr val="002060"/>
                </a:solidFill>
                <a:latin typeface="Montserrat" panose="00000500000000000000" pitchFamily="2" charset="0"/>
                <a:cs typeface="Segoe UI" panose="020B0502040204020203" pitchFamily="34" charset="0"/>
              </a:rPr>
              <a:t>3 Compte AT/MP</a:t>
            </a: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8</a:t>
            </a:fld>
            <a:endParaRPr lang="fr-FR"/>
          </a:p>
        </p:txBody>
      </p:sp>
    </p:spTree>
    <p:extLst>
      <p:ext uri="{BB962C8B-B14F-4D97-AF65-F5344CB8AC3E}">
        <p14:creationId xmlns:p14="http://schemas.microsoft.com/office/powerpoint/2010/main" val="296890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pPr>
            <a:r>
              <a:rPr lang="en-US" sz="1200" dirty="0" err="1" smtClean="0">
                <a:solidFill>
                  <a:srgbClr val="002060"/>
                </a:solidFill>
                <a:ea typeface="Open Sauce"/>
                <a:cs typeface="Segoe UI" panose="020B0502040204020203" pitchFamily="34" charset="0"/>
                <a:sym typeface="Open Sauce"/>
              </a:rPr>
              <a:t>L’utilisateur</a:t>
            </a:r>
            <a:r>
              <a:rPr lang="en-US" sz="1200" dirty="0" smtClean="0">
                <a:solidFill>
                  <a:srgbClr val="002060"/>
                </a:solidFill>
                <a:ea typeface="Open Sauce"/>
                <a:cs typeface="Segoe UI" panose="020B0502040204020203" pitchFamily="34" charset="0"/>
                <a:sym typeface="Open Sauce"/>
              </a:rPr>
              <a:t> tiers </a:t>
            </a:r>
            <a:r>
              <a:rPr lang="en-US" sz="1200" dirty="0" err="1" smtClean="0">
                <a:solidFill>
                  <a:srgbClr val="002060"/>
                </a:solidFill>
                <a:ea typeface="Open Sauce"/>
                <a:cs typeface="Segoe UI" panose="020B0502040204020203" pitchFamily="34" charset="0"/>
                <a:sym typeface="Open Sauce"/>
              </a:rPr>
              <a:t>déclarant</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peut</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accéder</a:t>
            </a:r>
            <a:r>
              <a:rPr lang="en-US" sz="1200" dirty="0" smtClean="0">
                <a:solidFill>
                  <a:srgbClr val="002060"/>
                </a:solidFill>
                <a:ea typeface="Open Sauce"/>
                <a:cs typeface="Segoe UI" panose="020B0502040204020203" pitchFamily="34" charset="0"/>
                <a:sym typeface="Open Sauce"/>
              </a:rPr>
              <a:t> au </a:t>
            </a:r>
            <a:r>
              <a:rPr lang="en-US" sz="1200" dirty="0" err="1" smtClean="0">
                <a:solidFill>
                  <a:srgbClr val="002060"/>
                </a:solidFill>
                <a:ea typeface="Open Sauce"/>
                <a:cs typeface="Segoe UI" panose="020B0502040204020203" pitchFamily="34" charset="0"/>
                <a:sym typeface="Open Sauce"/>
              </a:rPr>
              <a:t>compte</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entreprise</a:t>
            </a:r>
            <a:r>
              <a:rPr lang="en-US" sz="1200" dirty="0" smtClean="0">
                <a:solidFill>
                  <a:srgbClr val="002060"/>
                </a:solidFill>
                <a:ea typeface="Open Sauce"/>
                <a:cs typeface="Segoe UI" panose="020B0502040204020203" pitchFamily="34" charset="0"/>
                <a:sym typeface="Open Sauce"/>
              </a:rPr>
              <a:t> pour </a:t>
            </a:r>
            <a:r>
              <a:rPr lang="en-US" sz="1200" dirty="0" err="1" smtClean="0">
                <a:solidFill>
                  <a:srgbClr val="002060"/>
                </a:solidFill>
                <a:ea typeface="Open Sauce"/>
                <a:cs typeface="Segoe UI" panose="020B0502040204020203" pitchFamily="34" charset="0"/>
                <a:sym typeface="Open Sauce"/>
              </a:rPr>
              <a:t>lequel</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il</a:t>
            </a:r>
            <a:r>
              <a:rPr lang="en-US" sz="1200" dirty="0" smtClean="0">
                <a:solidFill>
                  <a:srgbClr val="002060"/>
                </a:solidFill>
                <a:ea typeface="Open Sauce"/>
                <a:cs typeface="Segoe UI" panose="020B0502040204020203" pitchFamily="34" charset="0"/>
                <a:sym typeface="Open Sauce"/>
              </a:rPr>
              <a:t> a </a:t>
            </a:r>
            <a:r>
              <a:rPr lang="en-US" sz="1200" dirty="0" err="1" smtClean="0">
                <a:solidFill>
                  <a:srgbClr val="002060"/>
                </a:solidFill>
                <a:ea typeface="Open Sauce"/>
                <a:cs typeface="Segoe UI" panose="020B0502040204020203" pitchFamily="34" charset="0"/>
                <a:sym typeface="Open Sauce"/>
              </a:rPr>
              <a:t>demandé</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l’habilitation</a:t>
            </a:r>
            <a:r>
              <a:rPr lang="en-US" sz="1200" dirty="0" smtClean="0">
                <a:solidFill>
                  <a:srgbClr val="002060"/>
                </a:solidFill>
                <a:ea typeface="Open Sauce"/>
                <a:cs typeface="Segoe UI" panose="020B0502040204020203" pitchFamily="34" charset="0"/>
                <a:sym typeface="Open Sauce"/>
              </a:rPr>
              <a:t> sur le </a:t>
            </a:r>
            <a:r>
              <a:rPr lang="en-US" sz="1200" dirty="0" err="1" smtClean="0">
                <a:solidFill>
                  <a:srgbClr val="002060"/>
                </a:solidFill>
                <a:ea typeface="Open Sauce"/>
                <a:cs typeface="Segoe UI" panose="020B0502040204020203" pitchFamily="34" charset="0"/>
                <a:sym typeface="Open Sauce"/>
              </a:rPr>
              <a:t>portail</a:t>
            </a:r>
            <a:r>
              <a:rPr lang="en-US" sz="1200" dirty="0" smtClean="0">
                <a:solidFill>
                  <a:srgbClr val="002060"/>
                </a:solidFill>
                <a:ea typeface="Open Sauce"/>
                <a:cs typeface="Segoe UI" panose="020B0502040204020203" pitchFamily="34" charset="0"/>
                <a:sym typeface="Open Sauce"/>
              </a:rPr>
              <a:t> Net-</a:t>
            </a:r>
            <a:r>
              <a:rPr lang="en-US" sz="1200" dirty="0" err="1" smtClean="0">
                <a:solidFill>
                  <a:srgbClr val="002060"/>
                </a:solidFill>
                <a:ea typeface="Open Sauce"/>
                <a:cs typeface="Segoe UI" panose="020B0502040204020203" pitchFamily="34" charset="0"/>
                <a:sym typeface="Open Sauce"/>
              </a:rPr>
              <a:t>entreprises</a:t>
            </a:r>
            <a:endParaRPr lang="en-US" sz="1200" dirty="0" smtClean="0">
              <a:solidFill>
                <a:srgbClr val="002060"/>
              </a:solidFill>
              <a:ea typeface="Open Sauce"/>
              <a:cs typeface="Segoe UI" panose="020B0502040204020203" pitchFamily="34" charset="0"/>
              <a:sym typeface="Open Sauce"/>
            </a:endParaRPr>
          </a:p>
          <a:p>
            <a:pPr>
              <a:spcBef>
                <a:spcPct val="0"/>
              </a:spcBef>
            </a:pPr>
            <a:r>
              <a:rPr lang="en-US" sz="1200" dirty="0" smtClean="0">
                <a:solidFill>
                  <a:srgbClr val="002060"/>
                </a:solidFill>
                <a:ea typeface="Open Sauce"/>
                <a:cs typeface="Segoe UI" panose="020B0502040204020203" pitchFamily="34" charset="0"/>
                <a:sym typeface="Open Sauce"/>
              </a:rPr>
              <a:t>La condition </a:t>
            </a:r>
            <a:r>
              <a:rPr lang="en-US" sz="1200" dirty="0" err="1" smtClean="0">
                <a:solidFill>
                  <a:srgbClr val="002060"/>
                </a:solidFill>
                <a:ea typeface="Open Sauce"/>
                <a:cs typeface="Segoe UI" panose="020B0502040204020203" pitchFamily="34" charset="0"/>
                <a:sym typeface="Open Sauce"/>
              </a:rPr>
              <a:t>est</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d’avoir</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effectué</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une</a:t>
            </a:r>
            <a:r>
              <a:rPr lang="en-US" sz="1200" dirty="0" smtClean="0">
                <a:solidFill>
                  <a:srgbClr val="002060"/>
                </a:solidFill>
                <a:ea typeface="Open Sauce"/>
                <a:cs typeface="Segoe UI" panose="020B0502040204020203" pitchFamily="34" charset="0"/>
                <a:sym typeface="Open Sauce"/>
              </a:rPr>
              <a:t> DSN </a:t>
            </a:r>
            <a:r>
              <a:rPr lang="en-US" sz="1200" dirty="0" err="1" smtClean="0">
                <a:solidFill>
                  <a:srgbClr val="002060"/>
                </a:solidFill>
                <a:ea typeface="Open Sauce"/>
                <a:cs typeface="Segoe UI" panose="020B0502040204020203" pitchFamily="34" charset="0"/>
                <a:sym typeface="Open Sauce"/>
              </a:rPr>
              <a:t>mensuelle</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dans</a:t>
            </a:r>
            <a:r>
              <a:rPr lang="en-US" sz="1200" dirty="0" smtClean="0">
                <a:solidFill>
                  <a:srgbClr val="002060"/>
                </a:solidFill>
                <a:ea typeface="Open Sauce"/>
                <a:cs typeface="Segoe UI" panose="020B0502040204020203" pitchFamily="34" charset="0"/>
                <a:sym typeface="Open Sauce"/>
              </a:rPr>
              <a:t> les </a:t>
            </a:r>
            <a:r>
              <a:rPr lang="en-US" sz="1200" dirty="0" err="1" smtClean="0">
                <a:solidFill>
                  <a:srgbClr val="002060"/>
                </a:solidFill>
                <a:ea typeface="Open Sauce"/>
                <a:cs typeface="Segoe UI" panose="020B0502040204020203" pitchFamily="34" charset="0"/>
                <a:sym typeface="Open Sauce"/>
              </a:rPr>
              <a:t>trois</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derniers</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mois</a:t>
            </a:r>
            <a:r>
              <a:rPr lang="en-US" sz="1200" dirty="0" smtClean="0">
                <a:solidFill>
                  <a:srgbClr val="002060"/>
                </a:solidFill>
                <a:ea typeface="Open Sauce"/>
                <a:cs typeface="Segoe UI" panose="020B0502040204020203" pitchFamily="34" charset="0"/>
                <a:sym typeface="Open Sauce"/>
              </a:rPr>
              <a:t>, à </a:t>
            </a:r>
            <a:r>
              <a:rPr lang="en-US" sz="1200" dirty="0" err="1" smtClean="0">
                <a:solidFill>
                  <a:srgbClr val="002060"/>
                </a:solidFill>
                <a:ea typeface="Open Sauce"/>
                <a:cs typeface="Segoe UI" panose="020B0502040204020203" pitchFamily="34" charset="0"/>
                <a:sym typeface="Open Sauce"/>
              </a:rPr>
              <a:t>défaut</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l’accès</a:t>
            </a:r>
            <a:r>
              <a:rPr lang="en-US" sz="1200" dirty="0" smtClean="0">
                <a:solidFill>
                  <a:srgbClr val="002060"/>
                </a:solidFill>
                <a:ea typeface="Open Sauce"/>
                <a:cs typeface="Segoe UI" panose="020B0502040204020203" pitchFamily="34" charset="0"/>
                <a:sym typeface="Open Sauce"/>
              </a:rPr>
              <a:t> au </a:t>
            </a:r>
            <a:r>
              <a:rPr lang="en-US" sz="1200" dirty="0" err="1" smtClean="0">
                <a:solidFill>
                  <a:srgbClr val="002060"/>
                </a:solidFill>
                <a:ea typeface="Open Sauce"/>
                <a:cs typeface="Segoe UI" panose="020B0502040204020203" pitchFamily="34" charset="0"/>
                <a:sym typeface="Open Sauce"/>
              </a:rPr>
              <a:t>compte</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entreprise</a:t>
            </a:r>
            <a:r>
              <a:rPr lang="en-US" sz="1200" dirty="0" smtClean="0">
                <a:solidFill>
                  <a:srgbClr val="002060"/>
                </a:solidFill>
                <a:ea typeface="Open Sauce"/>
                <a:cs typeface="Segoe UI" panose="020B0502040204020203" pitchFamily="34" charset="0"/>
                <a:sym typeface="Open Sauce"/>
              </a:rPr>
              <a:t> sera </a:t>
            </a:r>
            <a:r>
              <a:rPr lang="en-US" sz="1200" dirty="0" err="1" smtClean="0">
                <a:solidFill>
                  <a:srgbClr val="002060"/>
                </a:solidFill>
                <a:ea typeface="Open Sauce"/>
                <a:cs typeface="Segoe UI" panose="020B0502040204020203" pitchFamily="34" charset="0"/>
                <a:sym typeface="Open Sauce"/>
              </a:rPr>
              <a:t>bloqué</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mais</a:t>
            </a:r>
            <a:r>
              <a:rPr lang="en-US" sz="1200" dirty="0" smtClean="0">
                <a:solidFill>
                  <a:srgbClr val="002060"/>
                </a:solidFill>
                <a:ea typeface="Open Sauce"/>
                <a:cs typeface="Segoe UI" panose="020B0502040204020203" pitchFamily="34" charset="0"/>
                <a:sym typeface="Open Sauce"/>
              </a:rPr>
              <a:t> </a:t>
            </a:r>
            <a:r>
              <a:rPr lang="en-US" sz="1200" dirty="0" err="1" smtClean="0">
                <a:solidFill>
                  <a:srgbClr val="002060"/>
                </a:solidFill>
                <a:ea typeface="Open Sauce"/>
                <a:cs typeface="Segoe UI" panose="020B0502040204020203" pitchFamily="34" charset="0"/>
                <a:sym typeface="Open Sauce"/>
              </a:rPr>
              <a:t>indiquera</a:t>
            </a:r>
            <a:r>
              <a:rPr lang="en-US" sz="1200" dirty="0" smtClean="0">
                <a:solidFill>
                  <a:srgbClr val="002060"/>
                </a:solidFill>
                <a:ea typeface="Open Sauce"/>
                <a:cs typeface="Segoe UI" panose="020B0502040204020203" pitchFamily="34" charset="0"/>
                <a:sym typeface="Open Sauce"/>
              </a:rPr>
              <a:t> la raison du </a:t>
            </a:r>
            <a:r>
              <a:rPr lang="en-US" sz="1200" dirty="0" err="1" smtClean="0">
                <a:solidFill>
                  <a:srgbClr val="002060"/>
                </a:solidFill>
                <a:ea typeface="Open Sauce"/>
                <a:cs typeface="Segoe UI" panose="020B0502040204020203" pitchFamily="34" charset="0"/>
                <a:sym typeface="Open Sauce"/>
              </a:rPr>
              <a:t>blocage</a:t>
            </a:r>
            <a:endParaRPr lang="en-US" sz="1200" dirty="0" smtClean="0">
              <a:solidFill>
                <a:srgbClr val="002060"/>
              </a:solidFill>
              <a:ea typeface="Open Sauce"/>
              <a:cs typeface="Segoe UI" panose="020B0502040204020203" pitchFamily="34" charset="0"/>
              <a:sym typeface="Open Sauce"/>
            </a:endParaRP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9</a:t>
            </a:fld>
            <a:endParaRPr lang="fr-FR"/>
          </a:p>
        </p:txBody>
      </p:sp>
    </p:spTree>
    <p:extLst>
      <p:ext uri="{BB962C8B-B14F-4D97-AF65-F5344CB8AC3E}">
        <p14:creationId xmlns:p14="http://schemas.microsoft.com/office/powerpoint/2010/main" val="33893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services Assurance Maladie</a:t>
            </a:r>
            <a:r>
              <a:rPr lang="fr-FR" baseline="0" dirty="0" smtClean="0"/>
              <a:t> proposés par Net Entreprises sont nombreux :</a:t>
            </a:r>
          </a:p>
          <a:p>
            <a:r>
              <a:rPr lang="fr-FR" baseline="0" dirty="0" smtClean="0"/>
              <a:t>Sous le compte entreprise, on retrouve</a:t>
            </a:r>
          </a:p>
          <a:p>
            <a:r>
              <a:rPr lang="fr-FR" baseline="0" dirty="0" smtClean="0"/>
              <a:t>1 les services liés à l’assurance maladie</a:t>
            </a:r>
          </a:p>
          <a:p>
            <a:r>
              <a:rPr lang="fr-FR" baseline="0" dirty="0" smtClean="0"/>
              <a:t>2 et les risques professionnels</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11</a:t>
            </a:fld>
            <a:endParaRPr lang="fr-FR"/>
          </a:p>
        </p:txBody>
      </p:sp>
    </p:spTree>
    <p:extLst>
      <p:ext uri="{BB962C8B-B14F-4D97-AF65-F5344CB8AC3E}">
        <p14:creationId xmlns:p14="http://schemas.microsoft.com/office/powerpoint/2010/main" val="167179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l’intérieur du compte entreprise</a:t>
            </a:r>
            <a:r>
              <a:rPr lang="fr-FR" baseline="0" dirty="0" smtClean="0"/>
              <a:t> vous pourrez : </a:t>
            </a:r>
          </a:p>
          <a:p>
            <a:pPr marL="171450" marR="0" lvl="0" indent="-171450" algn="just" defTabSz="914332"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1 Transmettre des attestations de salaire</a:t>
            </a:r>
            <a:r>
              <a:rPr kumimoji="0" lang="fr-FR" sz="1200" b="0" i="0" u="none" strike="noStrike" kern="1200" cap="none" spc="0" normalizeH="0" noProof="0" dirty="0" smtClean="0">
                <a:ln>
                  <a:noFill/>
                </a:ln>
                <a:solidFill>
                  <a:srgbClr val="002060"/>
                </a:solidFill>
                <a:effectLst/>
                <a:uLnTx/>
                <a:uFillTx/>
                <a:latin typeface="Montserrat" panose="00000500000000000000" pitchFamily="2" charset="0"/>
                <a:cs typeface="Segoe UI" panose="020B0502040204020203" pitchFamily="34" charset="0"/>
              </a:rPr>
              <a:t> hors signalement DSN notamment</a:t>
            </a: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pour le </a:t>
            </a:r>
            <a:r>
              <a:rPr kumimoji="0" lang="fr-FR" sz="1200" b="0" i="0" u="none" strike="noStrike" kern="1200" cap="none" spc="0" normalizeH="0" noProof="0" dirty="0" smtClean="0">
                <a:ln>
                  <a:noFill/>
                </a:ln>
                <a:solidFill>
                  <a:srgbClr val="002060"/>
                </a:solidFill>
                <a:effectLst/>
                <a:uLnTx/>
                <a:uFillTx/>
                <a:latin typeface="Montserrat" panose="00000500000000000000" pitchFamily="2" charset="0"/>
                <a:cs typeface="Segoe UI" panose="020B0502040204020203" pitchFamily="34" charset="0"/>
              </a:rPr>
              <a:t>Temps partiel thérapeutique</a:t>
            </a:r>
          </a:p>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- 2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Transmettre</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des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pièces</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justificatives</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nécessaires</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aux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traitements</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des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indemnités</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journalières</a:t>
            </a:r>
            <a:endPar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endParaRPr>
          </a:p>
          <a:p>
            <a:pPr defTabSz="914332">
              <a:defRPr/>
            </a:pPr>
            <a:r>
              <a:rPr lang="en-US" sz="1200" dirty="0" err="1" smtClean="0">
                <a:solidFill>
                  <a:srgbClr val="002060"/>
                </a:solidFill>
                <a:latin typeface="Montserrat" panose="00000500000000000000" pitchFamily="2" charset="0"/>
                <a:cs typeface="Segoe UI" panose="020B0502040204020203" pitchFamily="34" charset="0"/>
              </a:rPr>
              <a:t>Ainsi</a:t>
            </a:r>
            <a:r>
              <a:rPr lang="en-US" sz="1200" dirty="0" smtClean="0">
                <a:solidFill>
                  <a:srgbClr val="002060"/>
                </a:solidFill>
                <a:latin typeface="Montserrat" panose="00000500000000000000" pitchFamily="2" charset="0"/>
                <a:cs typeface="Segoe UI" panose="020B0502040204020203" pitchFamily="34" charset="0"/>
              </a:rPr>
              <a:t> que les </a:t>
            </a:r>
            <a:r>
              <a:rPr lang="en-US" sz="1200" dirty="0" err="1" smtClean="0">
                <a:solidFill>
                  <a:srgbClr val="002060"/>
                </a:solidFill>
                <a:latin typeface="Montserrat" panose="00000500000000000000" pitchFamily="2" charset="0"/>
                <a:cs typeface="Segoe UI" panose="020B0502040204020203" pitchFamily="34" charset="0"/>
              </a:rPr>
              <a:t>périodes</a:t>
            </a:r>
            <a:r>
              <a:rPr lang="en-US" sz="1200" dirty="0" smtClean="0">
                <a:solidFill>
                  <a:srgbClr val="002060"/>
                </a:solidFill>
                <a:latin typeface="Montserrat" panose="00000500000000000000" pitchFamily="2" charset="0"/>
                <a:cs typeface="Segoe UI" panose="020B0502040204020203" pitchFamily="34" charset="0"/>
              </a:rPr>
              <a:t> de </a:t>
            </a:r>
            <a:r>
              <a:rPr lang="en-US" sz="1200" dirty="0" err="1" smtClean="0">
                <a:solidFill>
                  <a:srgbClr val="002060"/>
                </a:solidFill>
                <a:latin typeface="Montserrat" panose="00000500000000000000" pitchFamily="2" charset="0"/>
                <a:cs typeface="Segoe UI" panose="020B0502040204020203" pitchFamily="34" charset="0"/>
              </a:rPr>
              <a:t>congé</a:t>
            </a:r>
            <a:r>
              <a:rPr lang="en-US" sz="1200" dirty="0" smtClean="0">
                <a:solidFill>
                  <a:srgbClr val="002060"/>
                </a:solidFill>
                <a:latin typeface="Montserrat" panose="00000500000000000000" pitchFamily="2" charset="0"/>
                <a:cs typeface="Segoe UI" panose="020B0502040204020203" pitchFamily="34" charset="0"/>
              </a:rPr>
              <a:t> </a:t>
            </a:r>
            <a:r>
              <a:rPr lang="en-US" sz="1200" dirty="0" err="1" smtClean="0">
                <a:solidFill>
                  <a:srgbClr val="002060"/>
                </a:solidFill>
                <a:latin typeface="Montserrat" panose="00000500000000000000" pitchFamily="2" charset="0"/>
                <a:cs typeface="Segoe UI" panose="020B0502040204020203" pitchFamily="34" charset="0"/>
              </a:rPr>
              <a:t>paternité</a:t>
            </a:r>
            <a:r>
              <a:rPr lang="en-US" sz="1200" dirty="0" smtClean="0">
                <a:solidFill>
                  <a:srgbClr val="002060"/>
                </a:solidFill>
                <a:latin typeface="Montserrat" panose="00000500000000000000" pitchFamily="2" charset="0"/>
                <a:cs typeface="Segoe UI" panose="020B0502040204020203" pitchFamily="34" charset="0"/>
              </a:rPr>
              <a:t> (hors </a:t>
            </a:r>
            <a:r>
              <a:rPr lang="en-US" sz="1200" dirty="0" err="1" smtClean="0">
                <a:solidFill>
                  <a:srgbClr val="002060"/>
                </a:solidFill>
                <a:latin typeface="Montserrat" panose="00000500000000000000" pitchFamily="2" charset="0"/>
                <a:cs typeface="Segoe UI" panose="020B0502040204020203" pitchFamily="34" charset="0"/>
              </a:rPr>
              <a:t>signalement</a:t>
            </a:r>
            <a:r>
              <a:rPr lang="en-US" sz="1200" dirty="0" smtClean="0">
                <a:solidFill>
                  <a:srgbClr val="002060"/>
                </a:solidFill>
                <a:latin typeface="Montserrat" panose="00000500000000000000" pitchFamily="2" charset="0"/>
                <a:cs typeface="Segoe UI" panose="020B0502040204020203" pitchFamily="34" charset="0"/>
              </a:rPr>
              <a:t> DSN)</a:t>
            </a:r>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Montserrat" panose="00000500000000000000" pitchFamily="2" charset="0"/>
                <a:cs typeface="Segoe UI" panose="020B0502040204020203" pitchFamily="34" charset="0"/>
              </a:rPr>
              <a:t>- 3 Consulter les </a:t>
            </a:r>
            <a:r>
              <a:rPr lang="fr-FR" sz="1200" dirty="0" smtClean="0">
                <a:solidFill>
                  <a:srgbClr val="002060"/>
                </a:solidFill>
                <a:latin typeface="Montserrat" panose="00000500000000000000" pitchFamily="2" charset="0"/>
                <a:cs typeface="Segoe UI" panose="020B0502040204020203" pitchFamily="34" charset="0"/>
              </a:rPr>
              <a:t>indemnités journalières subrogées</a:t>
            </a:r>
            <a:endParaRPr lang="en-US" sz="1200" dirty="0" smtClean="0">
              <a:solidFill>
                <a:srgbClr val="002060"/>
              </a:solidFill>
              <a:latin typeface="Montserrat" panose="00000500000000000000" pitchFamily="2" charset="0"/>
              <a:cs typeface="Segoe UI" panose="020B0502040204020203" pitchFamily="34" charset="0"/>
            </a:endParaRPr>
          </a:p>
          <a:p>
            <a:pPr marL="171450" marR="0" lvl="0" indent="-171450" algn="l" defTabSz="914332" rtl="0" eaLnBrk="1" fontAlgn="auto" latinLnBrk="0" hangingPunct="1">
              <a:lnSpc>
                <a:spcPct val="100000"/>
              </a:lnSpc>
              <a:spcBef>
                <a:spcPts val="0"/>
              </a:spcBef>
              <a:spcAft>
                <a:spcPts val="0"/>
              </a:spcAft>
              <a:buClrTx/>
              <a:buSzTx/>
              <a:buFontTx/>
              <a:buChar char="-"/>
              <a:tabLst/>
              <a:defRPr/>
            </a:pPr>
            <a:r>
              <a:rPr lang="en-US" sz="1200" dirty="0" smtClean="0">
                <a:solidFill>
                  <a:srgbClr val="002060"/>
                </a:solidFill>
                <a:latin typeface="Montserrat" panose="00000500000000000000" pitchFamily="2" charset="0"/>
                <a:cs typeface="Segoe UI" panose="020B0502040204020203" pitchFamily="34" charset="0"/>
              </a:rPr>
              <a:t>4 </a:t>
            </a:r>
            <a:r>
              <a:rPr lang="en-US" sz="1200" dirty="0" err="1" smtClean="0">
                <a:solidFill>
                  <a:srgbClr val="002060"/>
                </a:solidFill>
                <a:latin typeface="Montserrat" panose="00000500000000000000" pitchFamily="2" charset="0"/>
                <a:cs typeface="Segoe UI" panose="020B0502040204020203" pitchFamily="34" charset="0"/>
              </a:rPr>
              <a:t>Transmettre</a:t>
            </a:r>
            <a:r>
              <a:rPr lang="en-US" sz="1200" dirty="0" smtClean="0">
                <a:solidFill>
                  <a:srgbClr val="002060"/>
                </a:solidFill>
                <a:latin typeface="Montserrat" panose="00000500000000000000" pitchFamily="2" charset="0"/>
                <a:cs typeface="Segoe UI" panose="020B0502040204020203" pitchFamily="34" charset="0"/>
              </a:rPr>
              <a:t> la </a:t>
            </a:r>
            <a:r>
              <a:rPr lang="en-US" sz="1200" dirty="0" err="1" smtClean="0">
                <a:solidFill>
                  <a:srgbClr val="002060"/>
                </a:solidFill>
                <a:latin typeface="Montserrat" panose="00000500000000000000" pitchFamily="2" charset="0"/>
                <a:cs typeface="Segoe UI" panose="020B0502040204020203" pitchFamily="34" charset="0"/>
              </a:rPr>
              <a:t>déclration</a:t>
            </a:r>
            <a:r>
              <a:rPr lang="en-US" sz="1200" dirty="0" smtClean="0">
                <a:solidFill>
                  <a:srgbClr val="002060"/>
                </a:solidFill>
                <a:latin typeface="Montserrat" panose="00000500000000000000" pitchFamily="2" charset="0"/>
                <a:cs typeface="Segoe UI" panose="020B0502040204020203" pitchFamily="34" charset="0"/>
              </a:rPr>
              <a:t> </a:t>
            </a:r>
            <a:r>
              <a:rPr lang="en-US" sz="1200" dirty="0" err="1" smtClean="0">
                <a:solidFill>
                  <a:srgbClr val="002060"/>
                </a:solidFill>
                <a:latin typeface="Montserrat" panose="00000500000000000000" pitchFamily="2" charset="0"/>
                <a:cs typeface="Segoe UI" panose="020B0502040204020203" pitchFamily="34" charset="0"/>
              </a:rPr>
              <a:t>d’accident</a:t>
            </a:r>
            <a:r>
              <a:rPr lang="en-US" sz="1200" dirty="0" smtClean="0">
                <a:solidFill>
                  <a:srgbClr val="002060"/>
                </a:solidFill>
                <a:latin typeface="Montserrat" panose="00000500000000000000" pitchFamily="2" charset="0"/>
                <a:cs typeface="Segoe UI" panose="020B0502040204020203" pitchFamily="34" charset="0"/>
              </a:rPr>
              <a:t> de</a:t>
            </a:r>
            <a:r>
              <a:rPr lang="en-US" sz="1200" baseline="0" dirty="0" smtClean="0">
                <a:solidFill>
                  <a:srgbClr val="002060"/>
                </a:solidFill>
                <a:latin typeface="Montserrat" panose="00000500000000000000" pitchFamily="2" charset="0"/>
                <a:cs typeface="Segoe UI" panose="020B0502040204020203" pitchFamily="34" charset="0"/>
              </a:rPr>
              <a:t> travail/</a:t>
            </a:r>
            <a:r>
              <a:rPr lang="en-US" sz="1200" baseline="0" dirty="0" err="1" smtClean="0">
                <a:solidFill>
                  <a:srgbClr val="002060"/>
                </a:solidFill>
                <a:latin typeface="Montserrat" panose="00000500000000000000" pitchFamily="2" charset="0"/>
                <a:cs typeface="Segoe UI" panose="020B0502040204020203" pitchFamily="34" charset="0"/>
              </a:rPr>
              <a:t>trajt</a:t>
            </a:r>
            <a:r>
              <a:rPr lang="en-US" sz="1200" baseline="0" dirty="0" smtClean="0">
                <a:solidFill>
                  <a:srgbClr val="002060"/>
                </a:solidFill>
                <a:latin typeface="Montserrat" panose="00000500000000000000" pitchFamily="2" charset="0"/>
                <a:cs typeface="Segoe UI" panose="020B0502040204020203" pitchFamily="34" charset="0"/>
              </a:rPr>
              <a:t> </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en</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ligne</a:t>
            </a:r>
            <a:r>
              <a:rPr lang="en-US" sz="1200" dirty="0" smtClean="0">
                <a:solidFill>
                  <a:srgbClr val="002060"/>
                </a:solidFill>
                <a:latin typeface="Montserrat" panose="00000500000000000000" pitchFamily="2" charset="0"/>
                <a:cs typeface="Segoe UI" panose="020B0502040204020203" pitchFamily="34" charset="0"/>
              </a:rPr>
              <a:t>, et </a:t>
            </a:r>
            <a:r>
              <a:rPr lang="en-US" sz="1200" dirty="0" err="1" smtClean="0">
                <a:solidFill>
                  <a:srgbClr val="002060"/>
                </a:solidFill>
                <a:latin typeface="Montserrat" panose="00000500000000000000" pitchFamily="2" charset="0"/>
                <a:cs typeface="Segoe UI" panose="020B0502040204020203" pitchFamily="34" charset="0"/>
              </a:rPr>
              <a:t>pouvoir</a:t>
            </a:r>
            <a:r>
              <a:rPr lang="en-US" sz="1200" dirty="0" smtClean="0">
                <a:solidFill>
                  <a:srgbClr val="002060"/>
                </a:solidFill>
                <a:latin typeface="Montserrat" panose="00000500000000000000" pitchFamily="2" charset="0"/>
                <a:cs typeface="Segoe UI" panose="020B0502040204020203" pitchFamily="34" charset="0"/>
              </a:rPr>
              <a:t> </a:t>
            </a:r>
            <a:r>
              <a:rPr lang="en-US" sz="1200" dirty="0" err="1" smtClean="0">
                <a:solidFill>
                  <a:srgbClr val="002060"/>
                </a:solidFill>
                <a:latin typeface="Montserrat" panose="00000500000000000000" pitchFamily="2" charset="0"/>
                <a:cs typeface="Segoe UI" panose="020B0502040204020203" pitchFamily="34" charset="0"/>
              </a:rPr>
              <a:t>ajouter</a:t>
            </a:r>
            <a:r>
              <a:rPr lang="en-US" sz="1200" dirty="0" smtClean="0">
                <a:solidFill>
                  <a:srgbClr val="002060"/>
                </a:solidFill>
                <a:latin typeface="Montserrat" panose="00000500000000000000" pitchFamily="2" charset="0"/>
                <a:cs typeface="Segoe UI" panose="020B0502040204020203" pitchFamily="34" charset="0"/>
              </a:rPr>
              <a:t> des reserves</a:t>
            </a:r>
          </a:p>
          <a:p>
            <a:pPr marL="171450" marR="0" lvl="0" indent="-171450" algn="l" defTabSz="914332"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5 Consulter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votre</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taux</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ATMP</a:t>
            </a:r>
          </a:p>
          <a:p>
            <a:pPr marL="171450" marR="0" lvl="0" indent="-171450" algn="l" defTabSz="914332"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6 </a:t>
            </a:r>
            <a:r>
              <a:rPr kumimoji="0" lang="en-US"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Trouver</a:t>
            </a:r>
            <a:r>
              <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des a</a:t>
            </a:r>
            <a:r>
              <a:rPr lang="en-US" sz="1200" dirty="0" smtClean="0">
                <a:solidFill>
                  <a:srgbClr val="002060"/>
                </a:solidFill>
                <a:latin typeface="Montserrat" panose="00000500000000000000" pitchFamily="2" charset="0"/>
                <a:cs typeface="Segoe UI" panose="020B0502040204020203" pitchFamily="34" charset="0"/>
              </a:rPr>
              <a:t>ides </a:t>
            </a:r>
            <a:r>
              <a:rPr lang="en-US" sz="1200" dirty="0" err="1" smtClean="0">
                <a:solidFill>
                  <a:srgbClr val="002060"/>
                </a:solidFill>
                <a:latin typeface="Montserrat" panose="00000500000000000000" pitchFamily="2" charset="0"/>
                <a:cs typeface="Segoe UI" panose="020B0502040204020203" pitchFamily="34" charset="0"/>
              </a:rPr>
              <a:t>afin</a:t>
            </a:r>
            <a:r>
              <a:rPr lang="fr-FR" sz="1200" dirty="0" smtClean="0">
                <a:solidFill>
                  <a:srgbClr val="002060"/>
                </a:solidFill>
                <a:latin typeface="Montserrat" panose="00000500000000000000" pitchFamily="2" charset="0"/>
                <a:cs typeface="Segoe UI" panose="020B0502040204020203" pitchFamily="34" charset="0"/>
              </a:rPr>
              <a:t> améliorer les conditions de travail des salariés</a:t>
            </a:r>
            <a:endParaRPr lang="en-US" sz="1200" dirty="0" smtClean="0">
              <a:solidFill>
                <a:srgbClr val="002060"/>
              </a:solidFill>
              <a:latin typeface="Montserrat" panose="00000500000000000000" pitchFamily="2" charset="0"/>
              <a:cs typeface="Segoe UI" panose="020B0502040204020203" pitchFamily="34" charset="0"/>
            </a:endParaRPr>
          </a:p>
          <a:p>
            <a:pPr marL="171450" marR="0" lvl="0" indent="-171450" algn="l" defTabSz="914332"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smtClean="0">
              <a:ln>
                <a:noFill/>
              </a:ln>
              <a:solidFill>
                <a:srgbClr val="002060"/>
              </a:solidFill>
              <a:effectLst/>
              <a:uLnTx/>
              <a:uFillTx/>
              <a:latin typeface="Montserrat" panose="00000500000000000000" pitchFamily="2" charset="0"/>
            </a:endParaRPr>
          </a:p>
          <a:p>
            <a:pPr defTabSz="914332">
              <a:defRPr/>
            </a:pPr>
            <a:endParaRPr lang="en-US" sz="1200" dirty="0" smtClean="0">
              <a:solidFill>
                <a:srgbClr val="002060"/>
              </a:solidFill>
              <a:latin typeface="Montserrat" panose="00000500000000000000" pitchFamily="2" charset="0"/>
              <a:cs typeface="Segoe UI" panose="020B0502040204020203" pitchFamily="34" charset="0"/>
            </a:endParaRPr>
          </a:p>
          <a:p>
            <a:pPr marL="171450" marR="0" lvl="0" indent="-171450" algn="just" defTabSz="914332"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12</a:t>
            </a:fld>
            <a:endParaRPr lang="fr-FR"/>
          </a:p>
        </p:txBody>
      </p:sp>
    </p:spTree>
    <p:extLst>
      <p:ext uri="{BB962C8B-B14F-4D97-AF65-F5344CB8AC3E}">
        <p14:creationId xmlns:p14="http://schemas.microsoft.com/office/powerpoint/2010/main" val="275421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2060"/>
                </a:solidFill>
                <a:latin typeface="Montserrat" panose="00000500000000000000" pitchFamily="2" charset="0"/>
                <a:cs typeface="Segoe UI" panose="020B0502040204020203" pitchFamily="34" charset="0"/>
              </a:rPr>
              <a:t>Vous</a:t>
            </a:r>
            <a:r>
              <a:rPr lang="en-US" sz="1200" dirty="0" smtClean="0">
                <a:solidFill>
                  <a:srgbClr val="002060"/>
                </a:solidFill>
                <a:latin typeface="Montserrat" panose="00000500000000000000" pitchFamily="2" charset="0"/>
                <a:cs typeface="Segoe UI" panose="020B0502040204020203" pitchFamily="34" charset="0"/>
              </a:rPr>
              <a:t> </a:t>
            </a:r>
            <a:r>
              <a:rPr lang="en-US" sz="1200" dirty="0" err="1" smtClean="0">
                <a:solidFill>
                  <a:srgbClr val="002060"/>
                </a:solidFill>
                <a:latin typeface="Montserrat" panose="00000500000000000000" pitchFamily="2" charset="0"/>
                <a:cs typeface="Segoe UI" panose="020B0502040204020203" pitchFamily="34" charset="0"/>
              </a:rPr>
              <a:t>pourrez</a:t>
            </a:r>
            <a:r>
              <a:rPr lang="en-US" sz="1200" dirty="0" smtClean="0">
                <a:solidFill>
                  <a:srgbClr val="002060"/>
                </a:solidFill>
                <a:latin typeface="Montserrat" panose="00000500000000000000" pitchFamily="2" charset="0"/>
                <a:cs typeface="Segoe UI" panose="020B0502040204020203" pitchFamily="34" charset="0"/>
              </a:rPr>
              <a:t> </a:t>
            </a:r>
            <a:r>
              <a:rPr lang="en-US" sz="1200" dirty="0" err="1" smtClean="0">
                <a:solidFill>
                  <a:srgbClr val="002060"/>
                </a:solidFill>
                <a:latin typeface="Montserrat" panose="00000500000000000000" pitchFamily="2" charset="0"/>
                <a:cs typeface="Segoe UI" panose="020B0502040204020203" pitchFamily="34" charset="0"/>
              </a:rPr>
              <a:t>également</a:t>
            </a:r>
            <a:r>
              <a:rPr lang="en-US" sz="1200" dirty="0" smtClean="0">
                <a:solidFill>
                  <a:srgbClr val="002060"/>
                </a:solidFill>
                <a:latin typeface="Montserrat" panose="00000500000000000000" pitchFamily="2" charset="0"/>
                <a:cs typeface="Segoe UI" panose="020B0502040204020203" pitchFamily="34" charset="0"/>
              </a:rPr>
              <a:t> </a:t>
            </a:r>
            <a:r>
              <a:rPr lang="en-US" sz="1200" dirty="0" err="1" smtClean="0">
                <a:solidFill>
                  <a:srgbClr val="002060"/>
                </a:solidFill>
                <a:latin typeface="Montserrat" panose="00000500000000000000" pitchFamily="2" charset="0"/>
                <a:cs typeface="Segoe UI" panose="020B0502040204020203" pitchFamily="34" charset="0"/>
              </a:rPr>
              <a:t>particper</a:t>
            </a:r>
            <a:r>
              <a:rPr lang="en-US" sz="1200" baseline="0" dirty="0" smtClean="0">
                <a:solidFill>
                  <a:srgbClr val="002060"/>
                </a:solidFill>
                <a:latin typeface="Montserrat" panose="00000500000000000000" pitchFamily="2" charset="0"/>
                <a:cs typeface="Segoe UI" panose="020B0502040204020203" pitchFamily="34" charset="0"/>
              </a:rPr>
              <a:t> à </a:t>
            </a:r>
            <a:r>
              <a:rPr lang="en-US" sz="1200" baseline="0" dirty="0" err="1" smtClean="0">
                <a:solidFill>
                  <a:srgbClr val="002060"/>
                </a:solidFill>
                <a:latin typeface="Montserrat" panose="00000500000000000000" pitchFamily="2" charset="0"/>
                <a:cs typeface="Segoe UI" panose="020B0502040204020203" pitchFamily="34" charset="0"/>
              </a:rPr>
              <a:t>une</a:t>
            </a:r>
            <a:r>
              <a:rPr lang="en-US" sz="1200" baseline="0" dirty="0" smtClean="0">
                <a:solidFill>
                  <a:srgbClr val="002060"/>
                </a:solidFill>
                <a:latin typeface="Montserrat" panose="00000500000000000000" pitchFamily="2" charset="0"/>
                <a:cs typeface="Segoe UI" panose="020B0502040204020203" pitchFamily="34" charset="0"/>
              </a:rPr>
              <a:t> </a:t>
            </a:r>
            <a:r>
              <a:rPr lang="en-US" sz="1200" baseline="0" dirty="0" err="1" smtClean="0">
                <a:solidFill>
                  <a:srgbClr val="002060"/>
                </a:solidFill>
                <a:latin typeface="Montserrat" panose="00000500000000000000" pitchFamily="2" charset="0"/>
                <a:cs typeface="Segoe UI" panose="020B0502040204020203" pitchFamily="34" charset="0"/>
              </a:rPr>
              <a:t>enquêtede</a:t>
            </a:r>
            <a:r>
              <a:rPr lang="en-US" sz="1200" baseline="0" dirty="0" smtClean="0">
                <a:solidFill>
                  <a:srgbClr val="002060"/>
                </a:solidFill>
                <a:latin typeface="Montserrat" panose="00000500000000000000" pitchFamily="2" charset="0"/>
                <a:cs typeface="Segoe UI" panose="020B0502040204020203" pitchFamily="34" charset="0"/>
              </a:rPr>
              <a:t> satisfaction</a:t>
            </a:r>
            <a:endParaRPr lang="en-US" sz="1200" dirty="0" smtClean="0">
              <a:solidFill>
                <a:srgbClr val="002060"/>
              </a:solidFill>
              <a:latin typeface="Montserrat" panose="00000500000000000000" pitchFamily="2" charset="0"/>
              <a:cs typeface="Segoe UI" panose="020B0502040204020203"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13</a:t>
            </a:fld>
            <a:endParaRPr lang="fr-FR"/>
          </a:p>
        </p:txBody>
      </p:sp>
    </p:spTree>
    <p:extLst>
      <p:ext uri="{BB962C8B-B14F-4D97-AF65-F5344CB8AC3E}">
        <p14:creationId xmlns:p14="http://schemas.microsoft.com/office/powerpoint/2010/main" val="315948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a:t>
            </a:r>
            <a:r>
              <a:rPr lang="fr-FR" baseline="0" dirty="0" smtClean="0"/>
              <a:t> fois connecter à Net Entreprises, cliquer sur la pastille compte entreprise</a:t>
            </a:r>
          </a:p>
          <a:p>
            <a:r>
              <a:rPr lang="fr-FR" baseline="0" dirty="0" smtClean="0"/>
              <a:t>1 La page du compte entreprise s’ouvre avec votre N° SIRET ou en cas de multi-établissement le choix des n° SIRET </a:t>
            </a:r>
          </a:p>
          <a:p>
            <a:r>
              <a:rPr lang="fr-FR" baseline="0" dirty="0" smtClean="0"/>
              <a:t>2 La page d’accueil avec les différentes offres de </a:t>
            </a:r>
            <a:r>
              <a:rPr lang="fr-FR" baseline="0" dirty="0" err="1" smtClean="0"/>
              <a:t>téléservices</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15</a:t>
            </a:fld>
            <a:endParaRPr lang="fr-FR"/>
          </a:p>
        </p:txBody>
      </p:sp>
    </p:spTree>
    <p:extLst>
      <p:ext uri="{BB962C8B-B14F-4D97-AF65-F5344CB8AC3E}">
        <p14:creationId xmlns:p14="http://schemas.microsoft.com/office/powerpoint/2010/main" val="30751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Vous aurez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 </a:t>
            </a: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Le choix du Siret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2 un </a:t>
            </a: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Accès rapide aux </a:t>
            </a:r>
            <a:r>
              <a:rPr kumimoji="0" lang="fr-FR" sz="12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téléservices</a:t>
            </a: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par des boutons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3 Visualisation des 5 derniers envois de PJ et périodes de congé paternité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4 Visualisation des DAT éligibles aux réserves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5 Accès au taux de cotisation AT/MP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16</a:t>
            </a:fld>
            <a:endParaRPr lang="fr-FR"/>
          </a:p>
        </p:txBody>
      </p:sp>
    </p:spTree>
    <p:extLst>
      <p:ext uri="{BB962C8B-B14F-4D97-AF65-F5344CB8AC3E}">
        <p14:creationId xmlns:p14="http://schemas.microsoft.com/office/powerpoint/2010/main" val="3120037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p:spPr>
        <p:txBody>
          <a:bodyPr anchor="b"/>
          <a:lstStyle>
            <a:lvl1pPr algn="ctr">
              <a:defRPr sz="6000" b="1">
                <a:solidFill>
                  <a:srgbClr val="002060"/>
                </a:solidFill>
              </a:defRPr>
            </a:lvl1pPr>
          </a:lstStyle>
          <a:p>
            <a:r>
              <a:rPr lang="fr-FR" dirty="0"/>
              <a:t>Titre du fichier</a:t>
            </a: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du fichier</a:t>
            </a:r>
          </a:p>
        </p:txBody>
      </p:sp>
      <p:sp>
        <p:nvSpPr>
          <p:cNvPr id="5" name="Espace réservé du pied de page 4"/>
          <p:cNvSpPr>
            <a:spLocks noGrp="1"/>
          </p:cNvSpPr>
          <p:nvPr>
            <p:ph type="ftr" sz="quarter" idx="11"/>
          </p:nvPr>
        </p:nvSpPr>
        <p:spPr/>
        <p:txBody>
          <a:bodyPr/>
          <a:lstStyle/>
          <a:p>
            <a:endParaRPr lang="fr-FR" dirty="0"/>
          </a:p>
        </p:txBody>
      </p:sp>
      <p:sp>
        <p:nvSpPr>
          <p:cNvPr id="10" name="Freeform 13"/>
          <p:cNvSpPr/>
          <p:nvPr userDrawn="1"/>
        </p:nvSpPr>
        <p:spPr>
          <a:xfrm>
            <a:off x="9346093" y="5735825"/>
            <a:ext cx="2845907" cy="1114300"/>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t="-36532" b="-39962"/>
            </a:stretch>
          </a:blipFill>
        </p:spPr>
      </p:sp>
      <p:pic>
        <p:nvPicPr>
          <p:cNvPr id="9" name="Image 8">
            <a:extLst>
              <a:ext uri="{FF2B5EF4-FFF2-40B4-BE49-F238E27FC236}">
                <a16:creationId xmlns:a16="http://schemas.microsoft.com/office/drawing/2014/main" id="{32392CA9-6CD2-410A-9F07-23F9D02399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995" y="391362"/>
            <a:ext cx="6942013" cy="395022"/>
          </a:xfrm>
          <a:prstGeom prst="rect">
            <a:avLst/>
          </a:prstGeom>
        </p:spPr>
      </p:pic>
    </p:spTree>
    <p:extLst>
      <p:ext uri="{BB962C8B-B14F-4D97-AF65-F5344CB8AC3E}">
        <p14:creationId xmlns:p14="http://schemas.microsoft.com/office/powerpoint/2010/main" val="255018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1"/>
            <a:ext cx="12192000" cy="7083371"/>
          </a:xfrm>
          <a:prstGeom prst="rect">
            <a:avLst/>
          </a:prstGeom>
        </p:spPr>
      </p:pic>
      <p:sp>
        <p:nvSpPr>
          <p:cNvPr id="2" name="Titre 1"/>
          <p:cNvSpPr>
            <a:spLocks noGrp="1"/>
          </p:cNvSpPr>
          <p:nvPr>
            <p:ph type="title" hasCustomPrompt="1"/>
          </p:nvPr>
        </p:nvSpPr>
        <p:spPr>
          <a:xfrm>
            <a:off x="255463" y="560170"/>
            <a:ext cx="10515600" cy="1158873"/>
          </a:xfrm>
        </p:spPr>
        <p:txBody>
          <a:bodyPr anchor="b"/>
          <a:lstStyle>
            <a:lvl1pPr>
              <a:defRPr sz="6000" b="1">
                <a:solidFill>
                  <a:srgbClr val="002060"/>
                </a:solidFill>
                <a:latin typeface="Montserrat Classic"/>
              </a:defRPr>
            </a:lvl1pPr>
          </a:lstStyle>
          <a:p>
            <a:r>
              <a:rPr lang="fr-FR"/>
              <a:t>Sommaire</a:t>
            </a:r>
          </a:p>
        </p:txBody>
      </p:sp>
      <p:sp>
        <p:nvSpPr>
          <p:cNvPr id="3" name="Espace réservé du texte 2"/>
          <p:cNvSpPr>
            <a:spLocks noGrp="1"/>
          </p:cNvSpPr>
          <p:nvPr>
            <p:ph type="body" idx="1" hasCustomPrompt="1"/>
          </p:nvPr>
        </p:nvSpPr>
        <p:spPr>
          <a:xfrm>
            <a:off x="3273338" y="2291788"/>
            <a:ext cx="8074111" cy="4287508"/>
          </a:xfrm>
        </p:spPr>
        <p:txBody>
          <a:bodyPr/>
          <a:lstStyle>
            <a:lvl1pPr marL="342900" indent="-342900">
              <a:buFontTx/>
              <a:buBlip>
                <a:blip r:embed="rId3"/>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grpSp>
        <p:nvGrpSpPr>
          <p:cNvPr id="10" name="Group 5"/>
          <p:cNvGrpSpPr/>
          <p:nvPr userDrawn="1"/>
        </p:nvGrpSpPr>
        <p:grpSpPr>
          <a:xfrm>
            <a:off x="0" y="1876380"/>
            <a:ext cx="966188" cy="5206991"/>
            <a:chOff x="0" y="0"/>
            <a:chExt cx="1088443" cy="5865852"/>
          </a:xfrm>
          <a:solidFill>
            <a:srgbClr val="002060"/>
          </a:solidFill>
        </p:grpSpPr>
        <p:sp>
          <p:nvSpPr>
            <p:cNvPr id="11" name="Freeform 6"/>
            <p:cNvSpPr/>
            <p:nvPr/>
          </p:nvSpPr>
          <p:spPr>
            <a:xfrm>
              <a:off x="0" y="0"/>
              <a:ext cx="1088443" cy="5865852"/>
            </a:xfrm>
            <a:custGeom>
              <a:avLst/>
              <a:gdLst/>
              <a:ahLst/>
              <a:cxnLst/>
              <a:rect l="l" t="t" r="r" b="b"/>
              <a:pathLst>
                <a:path w="1088443" h="5865852">
                  <a:moveTo>
                    <a:pt x="208334" y="0"/>
                  </a:moveTo>
                  <a:lnTo>
                    <a:pt x="880109" y="0"/>
                  </a:lnTo>
                  <a:cubicBezTo>
                    <a:pt x="995169" y="0"/>
                    <a:pt x="1088443" y="93274"/>
                    <a:pt x="1088443" y="208334"/>
                  </a:cubicBezTo>
                  <a:lnTo>
                    <a:pt x="1088443" y="5657518"/>
                  </a:lnTo>
                  <a:cubicBezTo>
                    <a:pt x="1088443" y="5772577"/>
                    <a:pt x="995169" y="5865852"/>
                    <a:pt x="880109" y="5865852"/>
                  </a:cubicBezTo>
                  <a:lnTo>
                    <a:pt x="208334" y="5865852"/>
                  </a:lnTo>
                  <a:cubicBezTo>
                    <a:pt x="93274" y="5865852"/>
                    <a:pt x="0" y="5772577"/>
                    <a:pt x="0" y="5657518"/>
                  </a:cubicBezTo>
                  <a:lnTo>
                    <a:pt x="0" y="208334"/>
                  </a:lnTo>
                  <a:cubicBezTo>
                    <a:pt x="0" y="93274"/>
                    <a:pt x="93274" y="0"/>
                    <a:pt x="208334" y="0"/>
                  </a:cubicBezTo>
                  <a:close/>
                </a:path>
              </a:pathLst>
            </a:custGeom>
            <a:grpFill/>
          </p:spPr>
        </p:sp>
        <p:sp>
          <p:nvSpPr>
            <p:cNvPr id="12" name="TextBox 7"/>
            <p:cNvSpPr txBox="1"/>
            <p:nvPr/>
          </p:nvSpPr>
          <p:spPr>
            <a:xfrm>
              <a:off x="0" y="-38100"/>
              <a:ext cx="1088443" cy="5903952"/>
            </a:xfrm>
            <a:prstGeom prst="rect">
              <a:avLst/>
            </a:prstGeom>
            <a:grpFill/>
          </p:spPr>
          <p:txBody>
            <a:bodyPr lIns="50800" tIns="50800" rIns="50800" bIns="50800" rtlCol="0" anchor="ctr"/>
            <a:lstStyle/>
            <a:p>
              <a:pPr algn="ctr">
                <a:lnSpc>
                  <a:spcPts val="2659"/>
                </a:lnSpc>
              </a:pPr>
              <a:endParaRPr>
                <a:latin typeface="Montserrat Classic"/>
              </a:endParaRPr>
            </a:p>
          </p:txBody>
        </p:sp>
      </p:grpSp>
      <p:sp>
        <p:nvSpPr>
          <p:cNvPr id="21" name="TextBox 4"/>
          <p:cNvSpPr txBox="1"/>
          <p:nvPr/>
        </p:nvSpPr>
        <p:spPr>
          <a:xfrm>
            <a:off x="4525213" y="3436301"/>
            <a:ext cx="721505" cy="755326"/>
          </a:xfrm>
          <a:prstGeom prst="rect">
            <a:avLst/>
          </a:prstGeom>
        </p:spPr>
        <p:txBody>
          <a:bodyPr lIns="50800" tIns="50800" rIns="50800" bIns="50800" rtlCol="0" anchor="ctr"/>
          <a:lstStyle/>
          <a:p>
            <a:pPr algn="ctr">
              <a:lnSpc>
                <a:spcPts val="2659"/>
              </a:lnSpc>
            </a:pPr>
            <a:endParaRPr>
              <a:latin typeface="Montserrat Classic"/>
            </a:endParaRPr>
          </a:p>
        </p:txBody>
      </p:sp>
      <p:pic>
        <p:nvPicPr>
          <p:cNvPr id="20" name="Image 19" descr="Une image contenant capture d’écran, vaisselle, conception, bleu&#10;&#10;Le contenu généré par l’IA peut être incorrect.">
            <a:extLst>
              <a:ext uri="{FF2B5EF4-FFF2-40B4-BE49-F238E27FC236}">
                <a16:creationId xmlns:a16="http://schemas.microsoft.com/office/drawing/2014/main" id="{8081372E-0B96-9ECA-758B-056C308B9E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546" y="2300238"/>
            <a:ext cx="2874199" cy="3592961"/>
          </a:xfrm>
          <a:prstGeom prst="rect">
            <a:avLst/>
          </a:prstGeom>
        </p:spPr>
      </p:pic>
      <p:grpSp>
        <p:nvGrpSpPr>
          <p:cNvPr id="17" name="Groupe 16">
            <a:extLst>
              <a:ext uri="{FF2B5EF4-FFF2-40B4-BE49-F238E27FC236}">
                <a16:creationId xmlns:a16="http://schemas.microsoft.com/office/drawing/2014/main" id="{27C35688-6FA5-F114-4AE5-5E6E855983A7}"/>
              </a:ext>
            </a:extLst>
          </p:cNvPr>
          <p:cNvGrpSpPr/>
          <p:nvPr userDrawn="1"/>
        </p:nvGrpSpPr>
        <p:grpSpPr>
          <a:xfrm>
            <a:off x="255463" y="190640"/>
            <a:ext cx="4817982" cy="625194"/>
            <a:chOff x="255463" y="190640"/>
            <a:chExt cx="4817982" cy="625194"/>
          </a:xfrm>
        </p:grpSpPr>
        <p:sp>
          <p:nvSpPr>
            <p:cNvPr id="9" name="Rectangle 8">
              <a:extLst>
                <a:ext uri="{FF2B5EF4-FFF2-40B4-BE49-F238E27FC236}">
                  <a16:creationId xmlns:a16="http://schemas.microsoft.com/office/drawing/2014/main" id="{66F0BB5C-926F-4AB1-416D-E54536B99E73}"/>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3E8F5B8-E600-01E6-6626-C8C5BB7FF72A}"/>
                </a:ext>
              </a:extLst>
            </p:cNvPr>
            <p:cNvGrpSpPr/>
            <p:nvPr userDrawn="1"/>
          </p:nvGrpSpPr>
          <p:grpSpPr>
            <a:xfrm>
              <a:off x="255463" y="190641"/>
              <a:ext cx="4817982" cy="622202"/>
              <a:chOff x="2861184" y="5440006"/>
              <a:chExt cx="4817982" cy="622202"/>
            </a:xfrm>
          </p:grpSpPr>
          <p:sp>
            <p:nvSpPr>
              <p:cNvPr id="14" name="Freeform 13">
                <a:extLst>
                  <a:ext uri="{FF2B5EF4-FFF2-40B4-BE49-F238E27FC236}">
                    <a16:creationId xmlns:a16="http://schemas.microsoft.com/office/drawing/2014/main" id="{0D6A3C40-3649-F47E-A623-1004684BD0DB}"/>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5"/>
                <a:stretch>
                  <a:fillRect l="-7251" t="-54249" r="-169983" b="-63165"/>
                </a:stretch>
              </a:blipFill>
            </p:spPr>
          </p:sp>
          <p:sp>
            <p:nvSpPr>
              <p:cNvPr id="16" name="ZoneTexte 15">
                <a:extLst>
                  <a:ext uri="{FF2B5EF4-FFF2-40B4-BE49-F238E27FC236}">
                    <a16:creationId xmlns:a16="http://schemas.microsoft.com/office/drawing/2014/main" id="{0BBBFEF8-F579-185D-09E4-126CBDAC92D8}"/>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18" name="Image 17">
            <a:extLst>
              <a:ext uri="{FF2B5EF4-FFF2-40B4-BE49-F238E27FC236}">
                <a16:creationId xmlns:a16="http://schemas.microsoft.com/office/drawing/2014/main" id="{2F41A39E-BB76-46AA-82E4-EEF6CE7F8D6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Tree>
    <p:extLst>
      <p:ext uri="{BB962C8B-B14F-4D97-AF65-F5344CB8AC3E}">
        <p14:creationId xmlns:p14="http://schemas.microsoft.com/office/powerpoint/2010/main" val="193726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p:spPr>
        <p:txBody>
          <a:bodyPr anchor="b"/>
          <a:lstStyle>
            <a:lvl1pPr algn="ctr">
              <a:defRPr sz="6000" b="1">
                <a:solidFill>
                  <a:srgbClr val="002060"/>
                </a:solidFill>
              </a:defRPr>
            </a:lvl1pPr>
          </a:lstStyle>
          <a:p>
            <a:r>
              <a:rPr lang="fr-FR" dirty="0"/>
              <a:t>Titre du fichier</a:t>
            </a: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du fichier</a:t>
            </a: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3"/>
          <p:cNvSpPr/>
          <p:nvPr userDrawn="1"/>
        </p:nvSpPr>
        <p:spPr>
          <a:xfrm>
            <a:off x="9346093" y="5735825"/>
            <a:ext cx="2845907" cy="1114300"/>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t="-36532" b="-39962"/>
            </a:stretch>
          </a:blipFill>
        </p:spPr>
      </p:sp>
      <p:pic>
        <p:nvPicPr>
          <p:cNvPr id="9" name="Image 8">
            <a:extLst>
              <a:ext uri="{FF2B5EF4-FFF2-40B4-BE49-F238E27FC236}">
                <a16:creationId xmlns:a16="http://schemas.microsoft.com/office/drawing/2014/main" id="{25B3BF5E-5962-4759-9A9F-3E1254BB15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2867" y="289288"/>
            <a:ext cx="8180133" cy="465474"/>
          </a:xfrm>
          <a:prstGeom prst="rect">
            <a:avLst/>
          </a:prstGeom>
        </p:spPr>
      </p:pic>
    </p:spTree>
    <p:extLst>
      <p:ext uri="{BB962C8B-B14F-4D97-AF65-F5344CB8AC3E}">
        <p14:creationId xmlns:p14="http://schemas.microsoft.com/office/powerpoint/2010/main" val="64949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1"/>
            <a:ext cx="12192000" cy="7083371"/>
          </a:xfrm>
          <a:prstGeom prst="rect">
            <a:avLst/>
          </a:prstGeom>
        </p:spPr>
      </p:pic>
      <p:sp>
        <p:nvSpPr>
          <p:cNvPr id="2" name="Titre 1"/>
          <p:cNvSpPr>
            <a:spLocks noGrp="1"/>
          </p:cNvSpPr>
          <p:nvPr>
            <p:ph type="title" hasCustomPrompt="1"/>
          </p:nvPr>
        </p:nvSpPr>
        <p:spPr>
          <a:xfrm>
            <a:off x="255463" y="560170"/>
            <a:ext cx="10515600" cy="1158873"/>
          </a:xfrm>
        </p:spPr>
        <p:txBody>
          <a:bodyPr anchor="b"/>
          <a:lstStyle>
            <a:lvl1pPr>
              <a:defRPr sz="6000" b="1">
                <a:solidFill>
                  <a:srgbClr val="002060"/>
                </a:solidFill>
              </a:defRPr>
            </a:lvl1pPr>
          </a:lstStyle>
          <a:p>
            <a:r>
              <a:rPr lang="fr-FR" dirty="0"/>
              <a:t>Sommaire</a:t>
            </a:r>
          </a:p>
        </p:txBody>
      </p:sp>
      <p:sp>
        <p:nvSpPr>
          <p:cNvPr id="3" name="Espace réservé du texte 2"/>
          <p:cNvSpPr>
            <a:spLocks noGrp="1"/>
          </p:cNvSpPr>
          <p:nvPr>
            <p:ph type="body" idx="1"/>
          </p:nvPr>
        </p:nvSpPr>
        <p:spPr>
          <a:xfrm>
            <a:off x="4293490" y="1843732"/>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7" name="Freeform 13"/>
          <p:cNvSpPr/>
          <p:nvPr userDrawn="1"/>
        </p:nvSpPr>
        <p:spPr>
          <a:xfrm>
            <a:off x="9641711" y="5864748"/>
            <a:ext cx="2398743" cy="1077958"/>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t="-36532" b="-39962"/>
            </a:stretch>
          </a:blipFill>
        </p:spPr>
      </p:sp>
      <p:sp>
        <p:nvSpPr>
          <p:cNvPr id="9" name="AutoShape 44"/>
          <p:cNvSpPr/>
          <p:nvPr userDrawn="1"/>
        </p:nvSpPr>
        <p:spPr>
          <a:xfrm flipH="1" flipV="1">
            <a:off x="255463" y="1715829"/>
            <a:ext cx="9513570" cy="54812"/>
          </a:xfrm>
          <a:prstGeom prst="line">
            <a:avLst/>
          </a:prstGeom>
          <a:ln w="28575" cap="flat">
            <a:solidFill>
              <a:srgbClr val="C83C7E"/>
            </a:solidFill>
            <a:prstDash val="solid"/>
            <a:headEnd type="none" w="sm" len="sm"/>
            <a:tailEnd type="none" w="sm" len="sm"/>
          </a:ln>
        </p:spPr>
      </p:sp>
      <p:grpSp>
        <p:nvGrpSpPr>
          <p:cNvPr id="10" name="Group 5"/>
          <p:cNvGrpSpPr/>
          <p:nvPr userDrawn="1"/>
        </p:nvGrpSpPr>
        <p:grpSpPr>
          <a:xfrm>
            <a:off x="0" y="1876380"/>
            <a:ext cx="966188" cy="5206991"/>
            <a:chOff x="0" y="0"/>
            <a:chExt cx="1088443" cy="5865852"/>
          </a:xfrm>
          <a:solidFill>
            <a:srgbClr val="002060"/>
          </a:solidFill>
        </p:grpSpPr>
        <p:sp>
          <p:nvSpPr>
            <p:cNvPr id="11" name="Freeform 6"/>
            <p:cNvSpPr/>
            <p:nvPr/>
          </p:nvSpPr>
          <p:spPr>
            <a:xfrm>
              <a:off x="0" y="0"/>
              <a:ext cx="1088443" cy="5865852"/>
            </a:xfrm>
            <a:custGeom>
              <a:avLst/>
              <a:gdLst/>
              <a:ahLst/>
              <a:cxnLst/>
              <a:rect l="l" t="t" r="r" b="b"/>
              <a:pathLst>
                <a:path w="1088443" h="5865852">
                  <a:moveTo>
                    <a:pt x="208334" y="0"/>
                  </a:moveTo>
                  <a:lnTo>
                    <a:pt x="880109" y="0"/>
                  </a:lnTo>
                  <a:cubicBezTo>
                    <a:pt x="995169" y="0"/>
                    <a:pt x="1088443" y="93274"/>
                    <a:pt x="1088443" y="208334"/>
                  </a:cubicBezTo>
                  <a:lnTo>
                    <a:pt x="1088443" y="5657518"/>
                  </a:lnTo>
                  <a:cubicBezTo>
                    <a:pt x="1088443" y="5772577"/>
                    <a:pt x="995169" y="5865852"/>
                    <a:pt x="880109" y="5865852"/>
                  </a:cubicBezTo>
                  <a:lnTo>
                    <a:pt x="208334" y="5865852"/>
                  </a:lnTo>
                  <a:cubicBezTo>
                    <a:pt x="93274" y="5865852"/>
                    <a:pt x="0" y="5772577"/>
                    <a:pt x="0" y="5657518"/>
                  </a:cubicBezTo>
                  <a:lnTo>
                    <a:pt x="0" y="208334"/>
                  </a:lnTo>
                  <a:cubicBezTo>
                    <a:pt x="0" y="93274"/>
                    <a:pt x="93274" y="0"/>
                    <a:pt x="208334" y="0"/>
                  </a:cubicBezTo>
                  <a:close/>
                </a:path>
              </a:pathLst>
            </a:custGeom>
            <a:grpFill/>
          </p:spPr>
        </p:sp>
        <p:sp>
          <p:nvSpPr>
            <p:cNvPr id="12" name="TextBox 7"/>
            <p:cNvSpPr txBox="1"/>
            <p:nvPr/>
          </p:nvSpPr>
          <p:spPr>
            <a:xfrm>
              <a:off x="0" y="-38100"/>
              <a:ext cx="1088443" cy="5903952"/>
            </a:xfrm>
            <a:prstGeom prst="rect">
              <a:avLst/>
            </a:prstGeom>
            <a:grpFill/>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Freeform 26"/>
          <p:cNvSpPr/>
          <p:nvPr userDrawn="1"/>
        </p:nvSpPr>
        <p:spPr>
          <a:xfrm>
            <a:off x="298646" y="2842849"/>
            <a:ext cx="2676048" cy="2730785"/>
          </a:xfrm>
          <a:custGeom>
            <a:avLst/>
            <a:gdLst/>
            <a:ahLst/>
            <a:cxnLst/>
            <a:rect l="l" t="t" r="r" b="b"/>
            <a:pathLst>
              <a:path w="3487780" h="4048735">
                <a:moveTo>
                  <a:pt x="0" y="0"/>
                </a:moveTo>
                <a:lnTo>
                  <a:pt x="3487780" y="0"/>
                </a:lnTo>
                <a:lnTo>
                  <a:pt x="3487780" y="4048735"/>
                </a:lnTo>
                <a:lnTo>
                  <a:pt x="0" y="4048735"/>
                </a:lnTo>
                <a:lnTo>
                  <a:pt x="0" y="0"/>
                </a:lnTo>
                <a:close/>
              </a:path>
            </a:pathLst>
          </a:custGeom>
          <a:blipFill>
            <a:blip r:embed="rId4"/>
            <a:stretch>
              <a:fillRect/>
            </a:stretch>
          </a:blipFill>
        </p:spPr>
      </p:sp>
      <p:grpSp>
        <p:nvGrpSpPr>
          <p:cNvPr id="16" name="Group 2"/>
          <p:cNvGrpSpPr/>
          <p:nvPr userDrawn="1"/>
        </p:nvGrpSpPr>
        <p:grpSpPr>
          <a:xfrm>
            <a:off x="3273340" y="1792665"/>
            <a:ext cx="721505" cy="721505"/>
            <a:chOff x="0" y="0"/>
            <a:chExt cx="812800" cy="812800"/>
          </a:xfrm>
        </p:grpSpPr>
        <p:sp>
          <p:nvSpPr>
            <p:cNvPr id="17" name="Freeform 3"/>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18"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TextBox 4"/>
          <p:cNvSpPr txBox="1"/>
          <p:nvPr/>
        </p:nvSpPr>
        <p:spPr>
          <a:xfrm>
            <a:off x="4525213" y="3436301"/>
            <a:ext cx="721505" cy="75532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Espace réservé du texte 2"/>
          <p:cNvSpPr>
            <a:spLocks noGrp="1"/>
          </p:cNvSpPr>
          <p:nvPr>
            <p:ph type="body" idx="10"/>
          </p:nvPr>
        </p:nvSpPr>
        <p:spPr>
          <a:xfrm>
            <a:off x="4293490" y="2722574"/>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23" name="Group 2"/>
          <p:cNvGrpSpPr/>
          <p:nvPr userDrawn="1"/>
        </p:nvGrpSpPr>
        <p:grpSpPr>
          <a:xfrm>
            <a:off x="3273340" y="2671507"/>
            <a:ext cx="721505" cy="721505"/>
            <a:chOff x="0" y="0"/>
            <a:chExt cx="812800" cy="812800"/>
          </a:xfrm>
        </p:grpSpPr>
        <p:sp>
          <p:nvSpPr>
            <p:cNvPr id="24" name="Freeform 3"/>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25"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Espace réservé du texte 2"/>
          <p:cNvSpPr>
            <a:spLocks noGrp="1"/>
          </p:cNvSpPr>
          <p:nvPr>
            <p:ph type="body" idx="11"/>
          </p:nvPr>
        </p:nvSpPr>
        <p:spPr>
          <a:xfrm>
            <a:off x="4293490" y="3601416"/>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27" name="Group 2"/>
          <p:cNvGrpSpPr/>
          <p:nvPr userDrawn="1"/>
        </p:nvGrpSpPr>
        <p:grpSpPr>
          <a:xfrm>
            <a:off x="3273340" y="3550349"/>
            <a:ext cx="721505" cy="721505"/>
            <a:chOff x="0" y="0"/>
            <a:chExt cx="812800" cy="812800"/>
          </a:xfrm>
        </p:grpSpPr>
        <p:sp>
          <p:nvSpPr>
            <p:cNvPr id="28" name="Freeform 3"/>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29"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 name="Espace réservé du texte 2"/>
          <p:cNvSpPr>
            <a:spLocks noGrp="1"/>
          </p:cNvSpPr>
          <p:nvPr>
            <p:ph type="body" idx="12"/>
          </p:nvPr>
        </p:nvSpPr>
        <p:spPr>
          <a:xfrm>
            <a:off x="4293490" y="4480258"/>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31" name="Group 2"/>
          <p:cNvGrpSpPr/>
          <p:nvPr userDrawn="1"/>
        </p:nvGrpSpPr>
        <p:grpSpPr>
          <a:xfrm>
            <a:off x="3273340" y="4429191"/>
            <a:ext cx="721505" cy="721505"/>
            <a:chOff x="0" y="0"/>
            <a:chExt cx="812800" cy="812800"/>
          </a:xfrm>
        </p:grpSpPr>
        <p:sp>
          <p:nvSpPr>
            <p:cNvPr id="32" name="Freeform 3"/>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33"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Espace réservé du texte 2"/>
          <p:cNvSpPr>
            <a:spLocks noGrp="1"/>
          </p:cNvSpPr>
          <p:nvPr>
            <p:ph type="body" idx="13"/>
          </p:nvPr>
        </p:nvSpPr>
        <p:spPr>
          <a:xfrm>
            <a:off x="4293490" y="5359100"/>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35" name="Group 2"/>
          <p:cNvGrpSpPr/>
          <p:nvPr userDrawn="1"/>
        </p:nvGrpSpPr>
        <p:grpSpPr>
          <a:xfrm>
            <a:off x="3273340" y="5308033"/>
            <a:ext cx="721505" cy="721505"/>
            <a:chOff x="0" y="0"/>
            <a:chExt cx="812800" cy="812800"/>
          </a:xfrm>
        </p:grpSpPr>
        <p:sp>
          <p:nvSpPr>
            <p:cNvPr id="36" name="Freeform 3"/>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3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Espace réservé du texte 2">
            <a:extLst>
              <a:ext uri="{FF2B5EF4-FFF2-40B4-BE49-F238E27FC236}">
                <a16:creationId xmlns:a16="http://schemas.microsoft.com/office/drawing/2014/main" id="{38FC1FB1-F184-471F-A3FA-D9FDED8D73E6}"/>
              </a:ext>
            </a:extLst>
          </p:cNvPr>
          <p:cNvSpPr>
            <a:spLocks noGrp="1"/>
          </p:cNvSpPr>
          <p:nvPr>
            <p:ph type="body" idx="14"/>
          </p:nvPr>
        </p:nvSpPr>
        <p:spPr>
          <a:xfrm>
            <a:off x="4293490" y="6266395"/>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48" name="Group 2">
            <a:extLst>
              <a:ext uri="{FF2B5EF4-FFF2-40B4-BE49-F238E27FC236}">
                <a16:creationId xmlns:a16="http://schemas.microsoft.com/office/drawing/2014/main" id="{26E00D73-ED47-4E72-802F-AC66CE8C602E}"/>
              </a:ext>
            </a:extLst>
          </p:cNvPr>
          <p:cNvGrpSpPr/>
          <p:nvPr userDrawn="1"/>
        </p:nvGrpSpPr>
        <p:grpSpPr>
          <a:xfrm>
            <a:off x="3273340" y="6215328"/>
            <a:ext cx="721505" cy="721505"/>
            <a:chOff x="0" y="0"/>
            <a:chExt cx="812800" cy="812800"/>
          </a:xfrm>
        </p:grpSpPr>
        <p:sp>
          <p:nvSpPr>
            <p:cNvPr id="49" name="Freeform 3">
              <a:extLst>
                <a:ext uri="{FF2B5EF4-FFF2-40B4-BE49-F238E27FC236}">
                  <a16:creationId xmlns:a16="http://schemas.microsoft.com/office/drawing/2014/main" id="{472B39C5-CBE8-4420-AC4E-AC649D56C584}"/>
                </a:ext>
              </a:extLst>
            </p:cNvPr>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50" name="TextBox 4">
              <a:extLst>
                <a:ext uri="{FF2B5EF4-FFF2-40B4-BE49-F238E27FC236}">
                  <a16:creationId xmlns:a16="http://schemas.microsoft.com/office/drawing/2014/main" id="{47BC614E-2EA8-4A95-BAD8-5AE857D10B73}"/>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Image 4">
            <a:extLst>
              <a:ext uri="{FF2B5EF4-FFF2-40B4-BE49-F238E27FC236}">
                <a16:creationId xmlns:a16="http://schemas.microsoft.com/office/drawing/2014/main" id="{190200D1-0C98-497C-9DB0-6B7085A5C6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5463" y="256902"/>
            <a:ext cx="4796444" cy="272932"/>
          </a:xfrm>
          <a:prstGeom prst="rect">
            <a:avLst/>
          </a:prstGeom>
        </p:spPr>
      </p:pic>
    </p:spTree>
    <p:extLst>
      <p:ext uri="{BB962C8B-B14F-4D97-AF65-F5344CB8AC3E}">
        <p14:creationId xmlns:p14="http://schemas.microsoft.com/office/powerpoint/2010/main" val="328879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2553"/>
            <a:ext cx="12268200" cy="6860554"/>
          </a:xfrm>
          <a:prstGeom prst="rect">
            <a:avLst/>
          </a:prstGeom>
        </p:spPr>
      </p:pic>
      <p:sp>
        <p:nvSpPr>
          <p:cNvPr id="2" name="Titre 1"/>
          <p:cNvSpPr>
            <a:spLocks noGrp="1"/>
          </p:cNvSpPr>
          <p:nvPr>
            <p:ph type="title" hasCustomPrompt="1"/>
          </p:nvPr>
        </p:nvSpPr>
        <p:spPr>
          <a:xfrm>
            <a:off x="6187440" y="1531088"/>
            <a:ext cx="5166360" cy="1325563"/>
          </a:xfrm>
        </p:spPr>
        <p:txBody>
          <a:bodyPr/>
          <a:lstStyle>
            <a:lvl1pPr>
              <a:defRPr b="1">
                <a:solidFill>
                  <a:schemeClr val="accent2"/>
                </a:solidFill>
              </a:defRPr>
            </a:lvl1pPr>
          </a:lstStyle>
          <a:p>
            <a:r>
              <a:rPr lang="fr-FR" dirty="0"/>
              <a:t>N° de la partie</a:t>
            </a:r>
            <a:br>
              <a:rPr lang="fr-FR" dirty="0"/>
            </a:br>
            <a:r>
              <a:rPr lang="fr-FR" dirty="0"/>
              <a:t>Titre de la partie</a:t>
            </a:r>
          </a:p>
        </p:txBody>
      </p:sp>
      <p:sp>
        <p:nvSpPr>
          <p:cNvPr id="4" name="Espace réservé du contenu 3"/>
          <p:cNvSpPr>
            <a:spLocks noGrp="1"/>
          </p:cNvSpPr>
          <p:nvPr>
            <p:ph sz="half" idx="2" hasCustomPrompt="1"/>
          </p:nvPr>
        </p:nvSpPr>
        <p:spPr>
          <a:xfrm>
            <a:off x="6172200" y="3096246"/>
            <a:ext cx="5181600" cy="2367280"/>
          </a:xfrm>
        </p:spPr>
        <p:txBody>
          <a:bodyPr/>
          <a:lstStyle>
            <a:lvl1pPr marL="685800" indent="-228600">
              <a:defRPr/>
            </a:lvl1pPr>
            <a:lvl2pPr marL="685800" indent="-228600">
              <a:defRPr lang="fr-FR" sz="2400" kern="1200" dirty="0" smtClean="0">
                <a:solidFill>
                  <a:schemeClr val="tx1"/>
                </a:solidFill>
                <a:latin typeface="+mn-lt"/>
                <a:ea typeface="+mn-ea"/>
                <a:cs typeface="+mn-cs"/>
              </a:defRPr>
            </a:lvl2pPr>
            <a:lvl4pPr>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fr-FR" dirty="0"/>
              <a:t>Présenté par </a:t>
            </a:r>
          </a:p>
          <a:p>
            <a:pPr lvl="1"/>
            <a:r>
              <a:rPr lang="fr-FR" dirty="0"/>
              <a:t>Nom 1,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a:t>Nom 2,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a:t>Nom 3, fonction, OPS</a:t>
            </a: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E8B59-5CF2-4813-AAE7-227B98FBFEF3}"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13"/>
          <p:cNvGrpSpPr/>
          <p:nvPr userDrawn="1"/>
        </p:nvGrpSpPr>
        <p:grpSpPr>
          <a:xfrm>
            <a:off x="588427" y="1550100"/>
            <a:ext cx="5172969" cy="3834179"/>
            <a:chOff x="0" y="0"/>
            <a:chExt cx="1042586" cy="812800"/>
          </a:xfrm>
        </p:grpSpPr>
        <p:sp>
          <p:nvSpPr>
            <p:cNvPr id="10" name="Freeform 14"/>
            <p:cNvSpPr/>
            <p:nvPr/>
          </p:nvSpPr>
          <p:spPr>
            <a:xfrm>
              <a:off x="0" y="0"/>
              <a:ext cx="1042586" cy="812800"/>
            </a:xfrm>
            <a:custGeom>
              <a:avLst/>
              <a:gdLst/>
              <a:ahLst/>
              <a:cxnLst/>
              <a:rect l="l" t="t" r="r" b="b"/>
              <a:pathLst>
                <a:path w="1042586" h="812800">
                  <a:moveTo>
                    <a:pt x="23579" y="0"/>
                  </a:moveTo>
                  <a:lnTo>
                    <a:pt x="1019007" y="0"/>
                  </a:lnTo>
                  <a:cubicBezTo>
                    <a:pt x="1025260" y="0"/>
                    <a:pt x="1031257" y="2484"/>
                    <a:pt x="1035679" y="6906"/>
                  </a:cubicBezTo>
                  <a:cubicBezTo>
                    <a:pt x="1040101" y="11328"/>
                    <a:pt x="1042586" y="17326"/>
                    <a:pt x="1042586" y="23579"/>
                  </a:cubicBezTo>
                  <a:lnTo>
                    <a:pt x="1042586" y="789221"/>
                  </a:lnTo>
                  <a:cubicBezTo>
                    <a:pt x="1042586" y="795474"/>
                    <a:pt x="1040101" y="801472"/>
                    <a:pt x="1035679" y="805894"/>
                  </a:cubicBezTo>
                  <a:cubicBezTo>
                    <a:pt x="1031257" y="810316"/>
                    <a:pt x="1025260" y="812800"/>
                    <a:pt x="1019007" y="812800"/>
                  </a:cubicBezTo>
                  <a:lnTo>
                    <a:pt x="23579" y="812800"/>
                  </a:lnTo>
                  <a:cubicBezTo>
                    <a:pt x="17326" y="812800"/>
                    <a:pt x="11328" y="810316"/>
                    <a:pt x="6906" y="805894"/>
                  </a:cubicBezTo>
                  <a:cubicBezTo>
                    <a:pt x="2484" y="801472"/>
                    <a:pt x="0" y="795474"/>
                    <a:pt x="0" y="789221"/>
                  </a:cubicBezTo>
                  <a:lnTo>
                    <a:pt x="0" y="23579"/>
                  </a:lnTo>
                  <a:cubicBezTo>
                    <a:pt x="0" y="17326"/>
                    <a:pt x="2484" y="11328"/>
                    <a:pt x="6906" y="6906"/>
                  </a:cubicBezTo>
                  <a:cubicBezTo>
                    <a:pt x="11328" y="2484"/>
                    <a:pt x="17326" y="0"/>
                    <a:pt x="23579" y="0"/>
                  </a:cubicBezTo>
                  <a:close/>
                </a:path>
              </a:pathLst>
            </a:custGeom>
            <a:blipFill>
              <a:blip r:embed="rId3"/>
              <a:stretch>
                <a:fillRect l="-11327" r="-42665" b="-31602"/>
              </a:stretch>
            </a:blipFill>
          </p:spPr>
        </p:sp>
      </p:grpSp>
      <p:sp>
        <p:nvSpPr>
          <p:cNvPr id="19" name="Freeform 13"/>
          <p:cNvSpPr/>
          <p:nvPr userDrawn="1"/>
        </p:nvSpPr>
        <p:spPr>
          <a:xfrm>
            <a:off x="862006" y="5743621"/>
            <a:ext cx="2823326" cy="1129240"/>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t="-36532" b="-39962"/>
            </a:stretch>
          </a:blipFill>
        </p:spPr>
      </p:sp>
      <p:pic>
        <p:nvPicPr>
          <p:cNvPr id="11" name="Image 10">
            <a:extLst>
              <a:ext uri="{FF2B5EF4-FFF2-40B4-BE49-F238E27FC236}">
                <a16:creationId xmlns:a16="http://schemas.microsoft.com/office/drawing/2014/main" id="{8505F204-9734-4617-963F-2B088E4EFE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2867" y="289288"/>
            <a:ext cx="8180133" cy="465474"/>
          </a:xfrm>
          <a:prstGeom prst="rect">
            <a:avLst/>
          </a:prstGeom>
        </p:spPr>
      </p:pic>
    </p:spTree>
    <p:extLst>
      <p:ext uri="{BB962C8B-B14F-4D97-AF65-F5344CB8AC3E}">
        <p14:creationId xmlns:p14="http://schemas.microsoft.com/office/powerpoint/2010/main" val="406952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0" name="Image 29"/>
          <p:cNvPicPr>
            <a:picLocks noChangeAspect="1"/>
          </p:cNvPicPr>
          <p:nvPr userDrawn="1"/>
        </p:nvPicPr>
        <p:blipFill>
          <a:blip r:embed="rId2"/>
          <a:stretch>
            <a:fillRect/>
          </a:stretch>
        </p:blipFill>
        <p:spPr>
          <a:xfrm>
            <a:off x="-23832" y="24681"/>
            <a:ext cx="12237341" cy="6907363"/>
          </a:xfrm>
          <a:prstGeom prst="rect">
            <a:avLst/>
          </a:prstGeom>
        </p:spPr>
      </p:pic>
      <p:sp>
        <p:nvSpPr>
          <p:cNvPr id="5" name="Espace réservé du numéro de diapositive 4"/>
          <p:cNvSpPr>
            <a:spLocks noGrp="1"/>
          </p:cNvSpPr>
          <p:nvPr>
            <p:ph type="sldNum" sz="quarter" idx="12"/>
          </p:nvPr>
        </p:nvSpPr>
        <p:spPr>
          <a:xfrm>
            <a:off x="9276851" y="6288348"/>
            <a:ext cx="2743200" cy="365125"/>
          </a:xfrm>
        </p:spPr>
        <p:txBody>
          <a:bodyPr/>
          <a:lstStyle>
            <a:lvl1pPr algn="r">
              <a:defRPr/>
            </a:lvl1pPr>
          </a:lstStyle>
          <a:p>
            <a:fld id="{A26E8B59-5CF2-4813-AAE7-227B98FBFEF3}" type="slidenum">
              <a:rPr lang="fr-FR" smtClean="0">
                <a:solidFill>
                  <a:prstClr val="black">
                    <a:tint val="75000"/>
                  </a:prstClr>
                </a:solidFill>
              </a:rPr>
              <a:pPr/>
              <a:t>‹N°›</a:t>
            </a:fld>
            <a:endParaRPr lang="fr-FR" dirty="0">
              <a:solidFill>
                <a:prstClr val="black">
                  <a:tint val="75000"/>
                </a:prstClr>
              </a:solidFill>
            </a:endParaRPr>
          </a:p>
        </p:txBody>
      </p:sp>
      <p:sp>
        <p:nvSpPr>
          <p:cNvPr id="6" name="Titre 1"/>
          <p:cNvSpPr>
            <a:spLocks noGrp="1"/>
          </p:cNvSpPr>
          <p:nvPr>
            <p:ph type="title" hasCustomPrompt="1"/>
          </p:nvPr>
        </p:nvSpPr>
        <p:spPr>
          <a:xfrm>
            <a:off x="719511" y="387089"/>
            <a:ext cx="10515600" cy="1158873"/>
          </a:xfrm>
        </p:spPr>
        <p:txBody>
          <a:bodyPr anchor="b"/>
          <a:lstStyle>
            <a:lvl1pPr>
              <a:defRPr sz="6000" b="1">
                <a:solidFill>
                  <a:srgbClr val="002060"/>
                </a:solidFill>
              </a:defRPr>
            </a:lvl1pPr>
          </a:lstStyle>
          <a:p>
            <a:r>
              <a:rPr lang="fr-FR" dirty="0"/>
              <a:t>Titre</a:t>
            </a:r>
          </a:p>
        </p:txBody>
      </p:sp>
      <p:pic>
        <p:nvPicPr>
          <p:cNvPr id="7" name="Image 6">
            <a:extLst>
              <a:ext uri="{FF2B5EF4-FFF2-40B4-BE49-F238E27FC236}">
                <a16:creationId xmlns:a16="http://schemas.microsoft.com/office/drawing/2014/main" id="{9262F0D5-3568-4424-A7CA-96646AD23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4110" y="6380047"/>
            <a:ext cx="3193605" cy="181726"/>
          </a:xfrm>
          <a:prstGeom prst="rect">
            <a:avLst/>
          </a:prstGeom>
        </p:spPr>
      </p:pic>
    </p:spTree>
    <p:extLst>
      <p:ext uri="{BB962C8B-B14F-4D97-AF65-F5344CB8AC3E}">
        <p14:creationId xmlns:p14="http://schemas.microsoft.com/office/powerpoint/2010/main" val="1177358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42" name="Image 41"/>
          <p:cNvPicPr>
            <a:picLocks noChangeAspect="1"/>
          </p:cNvPicPr>
          <p:nvPr userDrawn="1"/>
        </p:nvPicPr>
        <p:blipFill>
          <a:blip r:embed="rId2"/>
          <a:stretch>
            <a:fillRect/>
          </a:stretch>
        </p:blipFill>
        <p:spPr>
          <a:xfrm>
            <a:off x="-22185" y="0"/>
            <a:ext cx="12192000" cy="6858000"/>
          </a:xfrm>
          <a:prstGeom prst="rect">
            <a:avLst/>
          </a:prstGeom>
        </p:spPr>
      </p:pic>
      <p:sp>
        <p:nvSpPr>
          <p:cNvPr id="41" name="Titre 1"/>
          <p:cNvSpPr>
            <a:spLocks noGrp="1"/>
          </p:cNvSpPr>
          <p:nvPr>
            <p:ph type="title" hasCustomPrompt="1"/>
          </p:nvPr>
        </p:nvSpPr>
        <p:spPr>
          <a:xfrm>
            <a:off x="608270" y="163425"/>
            <a:ext cx="10515600" cy="1158873"/>
          </a:xfrm>
        </p:spPr>
        <p:txBody>
          <a:bodyPr anchor="b"/>
          <a:lstStyle>
            <a:lvl1pPr>
              <a:defRPr sz="6000" b="1">
                <a:solidFill>
                  <a:srgbClr val="002060"/>
                </a:solidFill>
              </a:defRPr>
            </a:lvl1pPr>
          </a:lstStyle>
          <a:p>
            <a:r>
              <a:rPr lang="fr-FR" dirty="0"/>
              <a:t>Titre</a:t>
            </a:r>
          </a:p>
        </p:txBody>
      </p:sp>
      <p:sp>
        <p:nvSpPr>
          <p:cNvPr id="26" name="Espace réservé du numéro de diapositive 4"/>
          <p:cNvSpPr>
            <a:spLocks noGrp="1"/>
          </p:cNvSpPr>
          <p:nvPr>
            <p:ph type="sldNum" sz="quarter" idx="12"/>
          </p:nvPr>
        </p:nvSpPr>
        <p:spPr>
          <a:xfrm>
            <a:off x="9278581" y="636050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E8B59-5CF2-4813-AAE7-227B98FBFEF3}"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F4C9E722-4662-4656-A922-07B6C7A7C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246" y="6452208"/>
            <a:ext cx="3193605" cy="181726"/>
          </a:xfrm>
          <a:prstGeom prst="rect">
            <a:avLst/>
          </a:prstGeom>
        </p:spPr>
      </p:pic>
    </p:spTree>
    <p:extLst>
      <p:ext uri="{BB962C8B-B14F-4D97-AF65-F5344CB8AC3E}">
        <p14:creationId xmlns:p14="http://schemas.microsoft.com/office/powerpoint/2010/main" val="3026009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28702"/>
            <a:ext cx="12192000" cy="6829298"/>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b="1">
                <a:solidFill>
                  <a:schemeClr val="accent2"/>
                </a:solidFill>
              </a:defRPr>
            </a:lvl1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8" name="Titre 1"/>
          <p:cNvSpPr txBox="1">
            <a:spLocks/>
          </p:cNvSpPr>
          <p:nvPr userDrawn="1"/>
        </p:nvSpPr>
        <p:spPr>
          <a:xfrm>
            <a:off x="5180140" y="457200"/>
            <a:ext cx="624986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sp>
        <p:nvSpPr>
          <p:cNvPr id="9" name="Espace réservé du texte 3"/>
          <p:cNvSpPr>
            <a:spLocks noGrp="1"/>
          </p:cNvSpPr>
          <p:nvPr>
            <p:ph type="body" sz="half" idx="13"/>
          </p:nvPr>
        </p:nvSpPr>
        <p:spPr>
          <a:xfrm>
            <a:off x="5180140" y="2057400"/>
            <a:ext cx="62498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u numéro de diapositive 4"/>
          <p:cNvSpPr>
            <a:spLocks noGrp="1"/>
          </p:cNvSpPr>
          <p:nvPr>
            <p:ph type="sldNum" sz="quarter" idx="12"/>
          </p:nvPr>
        </p:nvSpPr>
        <p:spPr>
          <a:xfrm>
            <a:off x="9303390" y="635639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E8B59-5CF2-4813-AAE7-227B98FBFEF3}"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4A78C966-FD49-4D1E-BC7F-6F14EE165D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8390" y="6448091"/>
            <a:ext cx="3193605" cy="181726"/>
          </a:xfrm>
          <a:prstGeom prst="rect">
            <a:avLst/>
          </a:prstGeom>
        </p:spPr>
      </p:pic>
    </p:spTree>
    <p:extLst>
      <p:ext uri="{BB962C8B-B14F-4D97-AF65-F5344CB8AC3E}">
        <p14:creationId xmlns:p14="http://schemas.microsoft.com/office/powerpoint/2010/main" val="178587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a:stretch>
            <a:fillRect/>
          </a:stretch>
        </p:blipFill>
        <p:spPr>
          <a:xfrm>
            <a:off x="0" y="55471"/>
            <a:ext cx="12192000" cy="6829298"/>
          </a:xfrm>
          <a:prstGeom prst="rect">
            <a:avLst/>
          </a:prstGeom>
        </p:spPr>
      </p:pic>
      <p:grpSp>
        <p:nvGrpSpPr>
          <p:cNvPr id="8" name="Group 4"/>
          <p:cNvGrpSpPr/>
          <p:nvPr userDrawn="1"/>
        </p:nvGrpSpPr>
        <p:grpSpPr>
          <a:xfrm>
            <a:off x="807863" y="3747324"/>
            <a:ext cx="10704435" cy="2227418"/>
            <a:chOff x="0" y="0"/>
            <a:chExt cx="3381026" cy="956945"/>
          </a:xfrm>
        </p:grpSpPr>
        <p:sp>
          <p:nvSpPr>
            <p:cNvPr id="9" name="Freeform 5"/>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21B6C3"/>
            </a:solidFill>
          </p:spPr>
        </p:sp>
      </p:grpSp>
      <p:grpSp>
        <p:nvGrpSpPr>
          <p:cNvPr id="10" name="Group 6"/>
          <p:cNvGrpSpPr/>
          <p:nvPr userDrawn="1"/>
        </p:nvGrpSpPr>
        <p:grpSpPr>
          <a:xfrm>
            <a:off x="725245" y="1291823"/>
            <a:ext cx="10741510" cy="2227418"/>
            <a:chOff x="0" y="0"/>
            <a:chExt cx="3381026" cy="956945"/>
          </a:xfrm>
        </p:grpSpPr>
        <p:sp>
          <p:nvSpPr>
            <p:cNvPr id="11" name="Freeform 7"/>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0096FF"/>
            </a:solidFill>
          </p:spPr>
        </p:sp>
      </p:grpSp>
      <p:grpSp>
        <p:nvGrpSpPr>
          <p:cNvPr id="12" name="Group 8"/>
          <p:cNvGrpSpPr/>
          <p:nvPr userDrawn="1"/>
        </p:nvGrpSpPr>
        <p:grpSpPr>
          <a:xfrm>
            <a:off x="2465474" y="1521243"/>
            <a:ext cx="8662777" cy="1768578"/>
            <a:chOff x="0" y="0"/>
            <a:chExt cx="3381026" cy="956945"/>
          </a:xfrm>
        </p:grpSpPr>
        <p:sp>
          <p:nvSpPr>
            <p:cNvPr id="13" name="Freeform 9"/>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4" name="Group 10"/>
          <p:cNvGrpSpPr/>
          <p:nvPr userDrawn="1"/>
        </p:nvGrpSpPr>
        <p:grpSpPr>
          <a:xfrm>
            <a:off x="2465474" y="3978636"/>
            <a:ext cx="8662774" cy="1764793"/>
            <a:chOff x="0" y="0"/>
            <a:chExt cx="3381026" cy="956945"/>
          </a:xfrm>
        </p:grpSpPr>
        <p:sp>
          <p:nvSpPr>
            <p:cNvPr id="15" name="Freeform 11"/>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6" name="Group 20"/>
          <p:cNvGrpSpPr/>
          <p:nvPr userDrawn="1"/>
        </p:nvGrpSpPr>
        <p:grpSpPr>
          <a:xfrm>
            <a:off x="1004294" y="1435608"/>
            <a:ext cx="1237371" cy="1854213"/>
            <a:chOff x="0" y="0"/>
            <a:chExt cx="829404" cy="1082346"/>
          </a:xfrm>
        </p:grpSpPr>
        <p:sp>
          <p:nvSpPr>
            <p:cNvPr id="17" name="Freeform 21"/>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008AFF"/>
            </a:solidFill>
          </p:spPr>
        </p:sp>
      </p:grpSp>
      <p:grpSp>
        <p:nvGrpSpPr>
          <p:cNvPr id="18" name="Group 22"/>
          <p:cNvGrpSpPr/>
          <p:nvPr userDrawn="1"/>
        </p:nvGrpSpPr>
        <p:grpSpPr>
          <a:xfrm>
            <a:off x="972429" y="3885855"/>
            <a:ext cx="1203843" cy="1614730"/>
            <a:chOff x="0" y="0"/>
            <a:chExt cx="829404" cy="1082346"/>
          </a:xfrm>
        </p:grpSpPr>
        <p:sp>
          <p:nvSpPr>
            <p:cNvPr id="19" name="Freeform 23"/>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21B6C3"/>
            </a:solidFill>
          </p:spPr>
        </p:sp>
      </p:grpSp>
      <p:sp>
        <p:nvSpPr>
          <p:cNvPr id="20" name="TextBox 30"/>
          <p:cNvSpPr txBox="1"/>
          <p:nvPr userDrawn="1"/>
        </p:nvSpPr>
        <p:spPr>
          <a:xfrm>
            <a:off x="2693111" y="1818158"/>
            <a:ext cx="7102664" cy="1028700"/>
          </a:xfrm>
          <a:prstGeom prst="rect">
            <a:avLst/>
          </a:prstGeom>
        </p:spPr>
        <p:txBody>
          <a:bodyPr lIns="0" tIns="0" rIns="0" bIns="0" rtlCol="0" anchor="t">
            <a:spAutoFit/>
          </a:bodyPr>
          <a:lstStyle/>
          <a:p>
            <a:pPr marL="0" marR="0" lvl="0" indent="0" algn="l" defTabSz="914400" rtl="0" eaLnBrk="1" fontAlgn="auto" latinLnBrk="0" hangingPunct="1">
              <a:lnSpc>
                <a:spcPts val="4199"/>
              </a:lnSpc>
              <a:spcBef>
                <a:spcPts val="0"/>
              </a:spcBef>
              <a:spcAft>
                <a:spcPts val="0"/>
              </a:spcAft>
              <a:buClrTx/>
              <a:buSzTx/>
              <a:buFontTx/>
              <a:buNone/>
              <a:tabLst/>
              <a:defRPr/>
            </a:pP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Lorem ipsum dolor sit </a:t>
            </a:r>
            <a:r>
              <a:rPr kumimoji="0" lang="en-US" sz="2999" b="0" i="0" u="none" strike="noStrike" kern="1200" cap="none" spc="0" normalizeH="0" baseline="0" noProof="0" dirty="0" err="1">
                <a:ln>
                  <a:noFill/>
                </a:ln>
                <a:solidFill>
                  <a:srgbClr val="010B39"/>
                </a:solidFill>
                <a:effectLst/>
                <a:uLnTx/>
                <a:uFillTx/>
                <a:latin typeface="Montserrat Classic"/>
                <a:ea typeface="Montserrat Classic"/>
                <a:cs typeface="Montserrat Classic"/>
                <a:sym typeface="Montserrat Classic"/>
              </a:rPr>
              <a:t>amet</a:t>
            </a: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a:t>
            </a:r>
          </a:p>
          <a:p>
            <a:pPr marL="0" marR="0" lvl="0" indent="0" algn="l"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Lorem ipsum dolor sit </a:t>
            </a:r>
            <a:r>
              <a:rPr kumimoji="0" lang="en-US" sz="2999" b="0" i="0" u="none" strike="noStrike" kern="1200" cap="none" spc="0" normalizeH="0" baseline="0" noProof="0" dirty="0" err="1">
                <a:ln>
                  <a:noFill/>
                </a:ln>
                <a:solidFill>
                  <a:srgbClr val="010B39"/>
                </a:solidFill>
                <a:effectLst/>
                <a:uLnTx/>
                <a:uFillTx/>
                <a:latin typeface="Montserrat Classic"/>
                <a:ea typeface="Montserrat Classic"/>
                <a:cs typeface="Montserrat Classic"/>
                <a:sym typeface="Montserrat Classic"/>
              </a:rPr>
              <a:t>amet</a:t>
            </a: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a:t>
            </a:r>
          </a:p>
        </p:txBody>
      </p:sp>
      <p:sp>
        <p:nvSpPr>
          <p:cNvPr id="21" name="TextBox 33"/>
          <p:cNvSpPr txBox="1"/>
          <p:nvPr userDrawn="1"/>
        </p:nvSpPr>
        <p:spPr>
          <a:xfrm>
            <a:off x="1378391" y="2097602"/>
            <a:ext cx="391920" cy="530224"/>
          </a:xfrm>
          <a:prstGeom prst="rect">
            <a:avLst/>
          </a:prstGeom>
        </p:spPr>
        <p:txBody>
          <a:bodyPr lIns="0" tIns="0" rIns="0" bIns="0" rtlCol="0" anchor="t">
            <a:spAutoFit/>
          </a:bodyPr>
          <a:lstStyle/>
          <a:p>
            <a:pPr marL="0" marR="0" lvl="0" indent="0" algn="ctr" defTabSz="914400" rtl="0" eaLnBrk="1" fontAlgn="auto" latinLnBrk="0" hangingPunct="1">
              <a:lnSpc>
                <a:spcPts val="39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FFFFFF"/>
                </a:solidFill>
                <a:effectLst/>
                <a:uLnTx/>
                <a:uFillTx/>
                <a:latin typeface="Montserrat Classic"/>
                <a:ea typeface="Montserrat Classic"/>
                <a:cs typeface="Montserrat Classic"/>
                <a:sym typeface="Montserrat Classic"/>
              </a:rPr>
              <a:t>1</a:t>
            </a:r>
          </a:p>
        </p:txBody>
      </p:sp>
      <p:sp>
        <p:nvSpPr>
          <p:cNvPr id="22" name="TextBox 35"/>
          <p:cNvSpPr txBox="1"/>
          <p:nvPr userDrawn="1"/>
        </p:nvSpPr>
        <p:spPr>
          <a:xfrm>
            <a:off x="1378391" y="4693220"/>
            <a:ext cx="391920" cy="530224"/>
          </a:xfrm>
          <a:prstGeom prst="rect">
            <a:avLst/>
          </a:prstGeom>
        </p:spPr>
        <p:txBody>
          <a:bodyPr lIns="0" tIns="0" rIns="0" bIns="0" rtlCol="0" anchor="t">
            <a:spAutoFit/>
          </a:bodyPr>
          <a:lstStyle/>
          <a:p>
            <a:pPr marL="0" marR="0" lvl="0" indent="0" algn="ctr" defTabSz="914400" rtl="0" eaLnBrk="1" fontAlgn="auto" latinLnBrk="0" hangingPunct="1">
              <a:lnSpc>
                <a:spcPts val="39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FFFFFF"/>
                </a:solidFill>
                <a:effectLst/>
                <a:uLnTx/>
                <a:uFillTx/>
                <a:latin typeface="Montserrat Classic"/>
                <a:ea typeface="Montserrat Classic"/>
                <a:cs typeface="Montserrat Classic"/>
                <a:sym typeface="Montserrat Classic"/>
              </a:rPr>
              <a:t>3</a:t>
            </a:r>
          </a:p>
        </p:txBody>
      </p:sp>
      <p:sp>
        <p:nvSpPr>
          <p:cNvPr id="23" name="TextBox 38"/>
          <p:cNvSpPr txBox="1"/>
          <p:nvPr userDrawn="1"/>
        </p:nvSpPr>
        <p:spPr>
          <a:xfrm>
            <a:off x="2603692" y="4208672"/>
            <a:ext cx="7102664" cy="1028700"/>
          </a:xfrm>
          <a:prstGeom prst="rect">
            <a:avLst/>
          </a:prstGeom>
        </p:spPr>
        <p:txBody>
          <a:bodyPr lIns="0" tIns="0" rIns="0" bIns="0" rtlCol="0" anchor="t">
            <a:spAutoFit/>
          </a:bodyPr>
          <a:lstStyle/>
          <a:p>
            <a:pPr marL="0" marR="0" lvl="0" indent="0" algn="l" defTabSz="914400" rtl="0" eaLnBrk="1" fontAlgn="auto" latinLnBrk="0" hangingPunct="1">
              <a:lnSpc>
                <a:spcPts val="4199"/>
              </a:lnSpc>
              <a:spcBef>
                <a:spcPts val="0"/>
              </a:spcBef>
              <a:spcAft>
                <a:spcPts val="0"/>
              </a:spcAft>
              <a:buClrTx/>
              <a:buSzTx/>
              <a:buFontTx/>
              <a:buNone/>
              <a:tabLst/>
              <a:defRPr/>
            </a:pP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Lorem ipsum dolor sit </a:t>
            </a:r>
            <a:r>
              <a:rPr kumimoji="0" lang="en-US" sz="2999" b="0" i="0" u="none" strike="noStrike" kern="1200" cap="none" spc="0" normalizeH="0" baseline="0" noProof="0" dirty="0" err="1">
                <a:ln>
                  <a:noFill/>
                </a:ln>
                <a:solidFill>
                  <a:srgbClr val="010B39"/>
                </a:solidFill>
                <a:effectLst/>
                <a:uLnTx/>
                <a:uFillTx/>
                <a:latin typeface="Montserrat Classic"/>
                <a:ea typeface="Montserrat Classic"/>
                <a:cs typeface="Montserrat Classic"/>
                <a:sym typeface="Montserrat Classic"/>
              </a:rPr>
              <a:t>amet</a:t>
            </a: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a:t>
            </a:r>
          </a:p>
          <a:p>
            <a:pPr marL="0" marR="0" lvl="0" indent="0" algn="l"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Lorem ipsum dolor sit </a:t>
            </a:r>
            <a:r>
              <a:rPr kumimoji="0" lang="en-US" sz="2999" b="0" i="0" u="none" strike="noStrike" kern="1200" cap="none" spc="0" normalizeH="0" baseline="0" noProof="0" dirty="0" err="1">
                <a:ln>
                  <a:noFill/>
                </a:ln>
                <a:solidFill>
                  <a:srgbClr val="010B39"/>
                </a:solidFill>
                <a:effectLst/>
                <a:uLnTx/>
                <a:uFillTx/>
                <a:latin typeface="Montserrat Classic"/>
                <a:ea typeface="Montserrat Classic"/>
                <a:cs typeface="Montserrat Classic"/>
                <a:sym typeface="Montserrat Classic"/>
              </a:rPr>
              <a:t>amet</a:t>
            </a:r>
            <a:r>
              <a:rPr kumimoji="0" lang="en-US" sz="2999" b="0" i="0" u="none" strike="noStrike" kern="1200" cap="none" spc="0" normalizeH="0" baseline="0" noProof="0" dirty="0">
                <a:ln>
                  <a:noFill/>
                </a:ln>
                <a:solidFill>
                  <a:srgbClr val="010B39"/>
                </a:solidFill>
                <a:effectLst/>
                <a:uLnTx/>
                <a:uFillTx/>
                <a:latin typeface="Montserrat Classic"/>
                <a:ea typeface="Montserrat Classic"/>
                <a:cs typeface="Montserrat Classic"/>
                <a:sym typeface="Montserrat Classic"/>
              </a:rPr>
              <a:t>,</a:t>
            </a:r>
          </a:p>
        </p:txBody>
      </p:sp>
      <p:sp>
        <p:nvSpPr>
          <p:cNvPr id="25" name="Titre 1"/>
          <p:cNvSpPr>
            <a:spLocks noGrp="1"/>
          </p:cNvSpPr>
          <p:nvPr>
            <p:ph type="title" hasCustomPrompt="1"/>
          </p:nvPr>
        </p:nvSpPr>
        <p:spPr>
          <a:xfrm>
            <a:off x="612651" y="55471"/>
            <a:ext cx="10515600" cy="1158873"/>
          </a:xfrm>
        </p:spPr>
        <p:txBody>
          <a:bodyPr anchor="b"/>
          <a:lstStyle>
            <a:lvl1pPr>
              <a:defRPr sz="6000" b="1">
                <a:solidFill>
                  <a:srgbClr val="002060"/>
                </a:solidFill>
              </a:defRPr>
            </a:lvl1pPr>
          </a:lstStyle>
          <a:p>
            <a:r>
              <a:rPr lang="fr-FR" dirty="0"/>
              <a:t>Titre</a:t>
            </a:r>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5047" y="6408986"/>
            <a:ext cx="3218865" cy="269845"/>
          </a:xfrm>
          <a:prstGeom prst="rect">
            <a:avLst/>
          </a:prstGeom>
        </p:spPr>
      </p:pic>
      <p:sp>
        <p:nvSpPr>
          <p:cNvPr id="27" name="Espace réservé du numéro de diapositive 4"/>
          <p:cNvSpPr>
            <a:spLocks noGrp="1"/>
          </p:cNvSpPr>
          <p:nvPr>
            <p:ph type="sldNum" sz="quarter" idx="12"/>
          </p:nvPr>
        </p:nvSpPr>
        <p:spPr>
          <a:xfrm>
            <a:off x="9305727" y="616713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E8B59-5CF2-4813-AAE7-227B98FBFEF3}"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47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E8B59-5CF2-4813-AAE7-227B98FBFEF3}"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pic>
        <p:nvPicPr>
          <p:cNvPr id="7" name="Image 6">
            <a:extLst>
              <a:ext uri="{FF2B5EF4-FFF2-40B4-BE49-F238E27FC236}">
                <a16:creationId xmlns:a16="http://schemas.microsoft.com/office/drawing/2014/main" id="{AFE69540-7E99-4E76-828A-325E6E0B50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6446" y="6470911"/>
            <a:ext cx="3193605" cy="181726"/>
          </a:xfrm>
          <a:prstGeom prst="rect">
            <a:avLst/>
          </a:prstGeom>
        </p:spPr>
      </p:pic>
    </p:spTree>
    <p:extLst>
      <p:ext uri="{BB962C8B-B14F-4D97-AF65-F5344CB8AC3E}">
        <p14:creationId xmlns:p14="http://schemas.microsoft.com/office/powerpoint/2010/main" val="2218047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B863AA26-2F3F-4950-BF2C-56435873B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694" y="262134"/>
            <a:ext cx="8730931" cy="496817"/>
          </a:xfrm>
          <a:prstGeom prst="rect">
            <a:avLst/>
          </a:prstGeom>
        </p:spPr>
      </p:pic>
    </p:spTree>
    <p:extLst>
      <p:ext uri="{BB962C8B-B14F-4D97-AF65-F5344CB8AC3E}">
        <p14:creationId xmlns:p14="http://schemas.microsoft.com/office/powerpoint/2010/main" val="381172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1"/>
            <a:ext cx="12192000" cy="7083371"/>
          </a:xfrm>
          <a:prstGeom prst="rect">
            <a:avLst/>
          </a:prstGeom>
        </p:spPr>
      </p:pic>
      <p:sp>
        <p:nvSpPr>
          <p:cNvPr id="2" name="Titre 1"/>
          <p:cNvSpPr>
            <a:spLocks noGrp="1"/>
          </p:cNvSpPr>
          <p:nvPr>
            <p:ph type="title" hasCustomPrompt="1"/>
          </p:nvPr>
        </p:nvSpPr>
        <p:spPr>
          <a:xfrm>
            <a:off x="255463" y="560170"/>
            <a:ext cx="10515600" cy="1158873"/>
          </a:xfrm>
        </p:spPr>
        <p:txBody>
          <a:bodyPr anchor="b"/>
          <a:lstStyle>
            <a:lvl1pPr>
              <a:defRPr sz="6000" b="1">
                <a:solidFill>
                  <a:srgbClr val="002060"/>
                </a:solidFill>
              </a:defRPr>
            </a:lvl1pPr>
          </a:lstStyle>
          <a:p>
            <a:r>
              <a:rPr lang="fr-FR" dirty="0"/>
              <a:t>Sommaire</a:t>
            </a:r>
          </a:p>
        </p:txBody>
      </p:sp>
      <p:sp>
        <p:nvSpPr>
          <p:cNvPr id="3" name="Espace réservé du texte 2"/>
          <p:cNvSpPr>
            <a:spLocks noGrp="1"/>
          </p:cNvSpPr>
          <p:nvPr>
            <p:ph type="body" idx="1"/>
          </p:nvPr>
        </p:nvSpPr>
        <p:spPr>
          <a:xfrm>
            <a:off x="4293490" y="2291788"/>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7" name="Freeform 13"/>
          <p:cNvSpPr/>
          <p:nvPr userDrawn="1"/>
        </p:nvSpPr>
        <p:spPr>
          <a:xfrm>
            <a:off x="9641711" y="5864748"/>
            <a:ext cx="2398743" cy="1077958"/>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t="-36532" b="-39962"/>
            </a:stretch>
          </a:blipFill>
        </p:spPr>
      </p:sp>
      <p:sp>
        <p:nvSpPr>
          <p:cNvPr id="9" name="AutoShape 44"/>
          <p:cNvSpPr/>
          <p:nvPr userDrawn="1"/>
        </p:nvSpPr>
        <p:spPr>
          <a:xfrm flipH="1" flipV="1">
            <a:off x="255463" y="1715829"/>
            <a:ext cx="9513570" cy="54812"/>
          </a:xfrm>
          <a:prstGeom prst="line">
            <a:avLst/>
          </a:prstGeom>
          <a:ln w="28575" cap="flat">
            <a:solidFill>
              <a:srgbClr val="C83C7E"/>
            </a:solidFill>
            <a:prstDash val="solid"/>
            <a:headEnd type="none" w="sm" len="sm"/>
            <a:tailEnd type="none" w="sm" len="sm"/>
          </a:ln>
        </p:spPr>
      </p:sp>
      <p:grpSp>
        <p:nvGrpSpPr>
          <p:cNvPr id="10" name="Group 5"/>
          <p:cNvGrpSpPr/>
          <p:nvPr userDrawn="1"/>
        </p:nvGrpSpPr>
        <p:grpSpPr>
          <a:xfrm>
            <a:off x="0" y="1876380"/>
            <a:ext cx="966188" cy="5206991"/>
            <a:chOff x="0" y="0"/>
            <a:chExt cx="1088443" cy="5865852"/>
          </a:xfrm>
          <a:solidFill>
            <a:srgbClr val="002060"/>
          </a:solidFill>
        </p:grpSpPr>
        <p:sp>
          <p:nvSpPr>
            <p:cNvPr id="11" name="Freeform 6"/>
            <p:cNvSpPr/>
            <p:nvPr/>
          </p:nvSpPr>
          <p:spPr>
            <a:xfrm>
              <a:off x="0" y="0"/>
              <a:ext cx="1088443" cy="5865852"/>
            </a:xfrm>
            <a:custGeom>
              <a:avLst/>
              <a:gdLst/>
              <a:ahLst/>
              <a:cxnLst/>
              <a:rect l="l" t="t" r="r" b="b"/>
              <a:pathLst>
                <a:path w="1088443" h="5865852">
                  <a:moveTo>
                    <a:pt x="208334" y="0"/>
                  </a:moveTo>
                  <a:lnTo>
                    <a:pt x="880109" y="0"/>
                  </a:lnTo>
                  <a:cubicBezTo>
                    <a:pt x="995169" y="0"/>
                    <a:pt x="1088443" y="93274"/>
                    <a:pt x="1088443" y="208334"/>
                  </a:cubicBezTo>
                  <a:lnTo>
                    <a:pt x="1088443" y="5657518"/>
                  </a:lnTo>
                  <a:cubicBezTo>
                    <a:pt x="1088443" y="5772577"/>
                    <a:pt x="995169" y="5865852"/>
                    <a:pt x="880109" y="5865852"/>
                  </a:cubicBezTo>
                  <a:lnTo>
                    <a:pt x="208334" y="5865852"/>
                  </a:lnTo>
                  <a:cubicBezTo>
                    <a:pt x="93274" y="5865852"/>
                    <a:pt x="0" y="5772577"/>
                    <a:pt x="0" y="5657518"/>
                  </a:cubicBezTo>
                  <a:lnTo>
                    <a:pt x="0" y="208334"/>
                  </a:lnTo>
                  <a:cubicBezTo>
                    <a:pt x="0" y="93274"/>
                    <a:pt x="93274" y="0"/>
                    <a:pt x="208334" y="0"/>
                  </a:cubicBezTo>
                  <a:close/>
                </a:path>
              </a:pathLst>
            </a:custGeom>
            <a:grpFill/>
          </p:spPr>
        </p:sp>
        <p:sp>
          <p:nvSpPr>
            <p:cNvPr id="12" name="TextBox 7"/>
            <p:cNvSpPr txBox="1"/>
            <p:nvPr/>
          </p:nvSpPr>
          <p:spPr>
            <a:xfrm>
              <a:off x="0" y="-38100"/>
              <a:ext cx="1088443" cy="5903952"/>
            </a:xfrm>
            <a:prstGeom prst="rect">
              <a:avLst/>
            </a:prstGeom>
            <a:grpFill/>
          </p:spPr>
          <p:txBody>
            <a:bodyPr lIns="50800" tIns="50800" rIns="50800" bIns="50800" rtlCol="0" anchor="ctr"/>
            <a:lstStyle/>
            <a:p>
              <a:pPr algn="ctr">
                <a:lnSpc>
                  <a:spcPts val="2659"/>
                </a:lnSpc>
              </a:pPr>
              <a:endParaRPr/>
            </a:p>
          </p:txBody>
        </p:sp>
      </p:grpSp>
      <p:sp>
        <p:nvSpPr>
          <p:cNvPr id="13" name="Freeform 26"/>
          <p:cNvSpPr/>
          <p:nvPr userDrawn="1"/>
        </p:nvSpPr>
        <p:spPr>
          <a:xfrm>
            <a:off x="298646" y="2842849"/>
            <a:ext cx="2676048" cy="2730785"/>
          </a:xfrm>
          <a:custGeom>
            <a:avLst/>
            <a:gdLst/>
            <a:ahLst/>
            <a:cxnLst/>
            <a:rect l="l" t="t" r="r" b="b"/>
            <a:pathLst>
              <a:path w="3487780" h="4048735">
                <a:moveTo>
                  <a:pt x="0" y="0"/>
                </a:moveTo>
                <a:lnTo>
                  <a:pt x="3487780" y="0"/>
                </a:lnTo>
                <a:lnTo>
                  <a:pt x="3487780" y="4048735"/>
                </a:lnTo>
                <a:lnTo>
                  <a:pt x="0" y="4048735"/>
                </a:lnTo>
                <a:lnTo>
                  <a:pt x="0" y="0"/>
                </a:lnTo>
                <a:close/>
              </a:path>
            </a:pathLst>
          </a:custGeom>
          <a:blipFill>
            <a:blip r:embed="rId4"/>
            <a:stretch>
              <a:fillRect/>
            </a:stretch>
          </a:blipFill>
        </p:spPr>
      </p:sp>
      <p:grpSp>
        <p:nvGrpSpPr>
          <p:cNvPr id="16" name="Group 2"/>
          <p:cNvGrpSpPr/>
          <p:nvPr userDrawn="1"/>
        </p:nvGrpSpPr>
        <p:grpSpPr>
          <a:xfrm>
            <a:off x="3273340" y="2240721"/>
            <a:ext cx="721505" cy="721505"/>
            <a:chOff x="0" y="0"/>
            <a:chExt cx="812800" cy="812800"/>
          </a:xfrm>
        </p:grpSpPr>
        <p:sp>
          <p:nvSpPr>
            <p:cNvPr id="17" name="Freeform 3"/>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18"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4"/>
          <p:cNvSpPr txBox="1"/>
          <p:nvPr/>
        </p:nvSpPr>
        <p:spPr>
          <a:xfrm>
            <a:off x="4525213" y="3436301"/>
            <a:ext cx="721505" cy="755326"/>
          </a:xfrm>
          <a:prstGeom prst="rect">
            <a:avLst/>
          </a:prstGeom>
        </p:spPr>
        <p:txBody>
          <a:bodyPr lIns="50800" tIns="50800" rIns="50800" bIns="50800" rtlCol="0" anchor="ctr"/>
          <a:lstStyle/>
          <a:p>
            <a:pPr algn="ctr">
              <a:lnSpc>
                <a:spcPts val="2659"/>
              </a:lnSpc>
            </a:pPr>
            <a:endParaRPr/>
          </a:p>
        </p:txBody>
      </p:sp>
      <p:sp>
        <p:nvSpPr>
          <p:cNvPr id="22" name="Espace réservé du texte 2"/>
          <p:cNvSpPr>
            <a:spLocks noGrp="1"/>
          </p:cNvSpPr>
          <p:nvPr>
            <p:ph type="body" idx="10"/>
          </p:nvPr>
        </p:nvSpPr>
        <p:spPr>
          <a:xfrm>
            <a:off x="4293490" y="3170630"/>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23" name="Group 2"/>
          <p:cNvGrpSpPr/>
          <p:nvPr userDrawn="1"/>
        </p:nvGrpSpPr>
        <p:grpSpPr>
          <a:xfrm>
            <a:off x="3273340" y="3119563"/>
            <a:ext cx="721505" cy="721505"/>
            <a:chOff x="0" y="0"/>
            <a:chExt cx="812800" cy="812800"/>
          </a:xfrm>
        </p:grpSpPr>
        <p:sp>
          <p:nvSpPr>
            <p:cNvPr id="24" name="Freeform 3"/>
            <p:cNvSpPr/>
            <p:nvPr/>
          </p:nvSpPr>
          <p:spPr>
            <a:xfrm>
              <a:off x="0" y="0"/>
              <a:ext cx="812800" cy="812800"/>
            </a:xfrm>
            <a:custGeom>
              <a:avLst/>
              <a:gdLst/>
              <a:ahLst/>
              <a:cxnLst/>
              <a:rect l="l" t="t" r="r" b="b"/>
              <a:pathLst>
                <a:path w="812800" h="812800">
                  <a:moveTo>
                    <a:pt x="160954" y="0"/>
                  </a:moveTo>
                  <a:lnTo>
                    <a:pt x="651846" y="0"/>
                  </a:lnTo>
                  <a:cubicBezTo>
                    <a:pt x="740739" y="0"/>
                    <a:pt x="812800" y="72061"/>
                    <a:pt x="812800" y="160954"/>
                  </a:cubicBezTo>
                  <a:lnTo>
                    <a:pt x="812800" y="651846"/>
                  </a:lnTo>
                  <a:cubicBezTo>
                    <a:pt x="812800" y="740739"/>
                    <a:pt x="740739" y="812800"/>
                    <a:pt x="651846" y="812800"/>
                  </a:cubicBezTo>
                  <a:lnTo>
                    <a:pt x="160954" y="812800"/>
                  </a:lnTo>
                  <a:cubicBezTo>
                    <a:pt x="72061" y="812800"/>
                    <a:pt x="0" y="740739"/>
                    <a:pt x="0" y="651846"/>
                  </a:cubicBezTo>
                  <a:lnTo>
                    <a:pt x="0" y="160954"/>
                  </a:lnTo>
                  <a:cubicBezTo>
                    <a:pt x="0" y="72061"/>
                    <a:pt x="72061" y="0"/>
                    <a:pt x="160954" y="0"/>
                  </a:cubicBezTo>
                  <a:close/>
                </a:path>
              </a:pathLst>
            </a:custGeom>
            <a:solidFill>
              <a:srgbClr val="002060"/>
            </a:solidFill>
          </p:spPr>
        </p:sp>
        <p:sp>
          <p:nvSpPr>
            <p:cNvPr id="2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Espace réservé du texte 2"/>
          <p:cNvSpPr>
            <a:spLocks noGrp="1"/>
          </p:cNvSpPr>
          <p:nvPr>
            <p:ph type="body" idx="11"/>
          </p:nvPr>
        </p:nvSpPr>
        <p:spPr>
          <a:xfrm>
            <a:off x="4293490" y="4049472"/>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27" name="Group 2"/>
          <p:cNvGrpSpPr/>
          <p:nvPr userDrawn="1"/>
        </p:nvGrpSpPr>
        <p:grpSpPr>
          <a:xfrm>
            <a:off x="3856623" y="4149067"/>
            <a:ext cx="368486" cy="368486"/>
            <a:chOff x="0" y="0"/>
            <a:chExt cx="812800" cy="812800"/>
          </a:xfrm>
          <a:solidFill>
            <a:srgbClr val="FF8D28"/>
          </a:solidFill>
        </p:grpSpPr>
        <p:sp>
          <p:nvSpPr>
            <p:cNvPr id="28" name="Freeform 3"/>
            <p:cNvSpPr/>
            <p:nvPr/>
          </p:nvSpPr>
          <p:spPr>
            <a:xfrm>
              <a:off x="0" y="0"/>
              <a:ext cx="812800" cy="812800"/>
            </a:xfrm>
            <a:prstGeom prst="roundRect">
              <a:avLst/>
            </a:prstGeom>
            <a:grpFill/>
          </p:spPr>
        </p:sp>
        <p:sp>
          <p:nvSpPr>
            <p:cNvPr id="29" name="TextBox 4"/>
            <p:cNvSpPr txBox="1"/>
            <p:nvPr/>
          </p:nvSpPr>
          <p:spPr>
            <a:xfrm>
              <a:off x="0" y="-38100"/>
              <a:ext cx="812800" cy="850900"/>
            </a:xfrm>
            <a:prstGeom prst="roundRect">
              <a:avLst/>
            </a:prstGeom>
            <a:grpFill/>
          </p:spPr>
          <p:txBody>
            <a:bodyPr lIns="50800" tIns="50800" rIns="50800" bIns="50800" rtlCol="0" anchor="ctr"/>
            <a:lstStyle/>
            <a:p>
              <a:pPr algn="ctr">
                <a:lnSpc>
                  <a:spcPts val="2659"/>
                </a:lnSpc>
              </a:pPr>
              <a:endParaRPr/>
            </a:p>
          </p:txBody>
        </p:sp>
      </p:grpSp>
      <p:sp>
        <p:nvSpPr>
          <p:cNvPr id="30" name="Espace réservé du texte 2"/>
          <p:cNvSpPr>
            <a:spLocks noGrp="1"/>
          </p:cNvSpPr>
          <p:nvPr>
            <p:ph type="body" idx="12"/>
          </p:nvPr>
        </p:nvSpPr>
        <p:spPr>
          <a:xfrm>
            <a:off x="4293490" y="4928314"/>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31" name="Group 2"/>
          <p:cNvGrpSpPr/>
          <p:nvPr userDrawn="1"/>
        </p:nvGrpSpPr>
        <p:grpSpPr>
          <a:xfrm>
            <a:off x="3856623" y="5027909"/>
            <a:ext cx="368486" cy="368486"/>
            <a:chOff x="0" y="0"/>
            <a:chExt cx="812800" cy="812800"/>
          </a:xfrm>
          <a:solidFill>
            <a:srgbClr val="FF8D28"/>
          </a:solidFill>
        </p:grpSpPr>
        <p:sp>
          <p:nvSpPr>
            <p:cNvPr id="32" name="Freeform 3"/>
            <p:cNvSpPr/>
            <p:nvPr/>
          </p:nvSpPr>
          <p:spPr>
            <a:xfrm>
              <a:off x="0" y="0"/>
              <a:ext cx="812800" cy="812800"/>
            </a:xfrm>
            <a:prstGeom prst="roundRect">
              <a:avLst/>
            </a:prstGeom>
            <a:grpFill/>
          </p:spPr>
        </p:sp>
        <p:sp>
          <p:nvSpPr>
            <p:cNvPr id="33" name="TextBox 4"/>
            <p:cNvSpPr txBox="1"/>
            <p:nvPr/>
          </p:nvSpPr>
          <p:spPr>
            <a:xfrm>
              <a:off x="0" y="-38100"/>
              <a:ext cx="812800" cy="850900"/>
            </a:xfrm>
            <a:prstGeom prst="roundRect">
              <a:avLst/>
            </a:prstGeom>
            <a:grpFill/>
          </p:spPr>
          <p:txBody>
            <a:bodyPr lIns="50800" tIns="50800" rIns="50800" bIns="50800" rtlCol="0" anchor="ctr"/>
            <a:lstStyle/>
            <a:p>
              <a:pPr algn="ctr">
                <a:lnSpc>
                  <a:spcPts val="2659"/>
                </a:lnSpc>
              </a:pPr>
              <a:endParaRPr/>
            </a:p>
          </p:txBody>
        </p:sp>
      </p:grpSp>
      <p:sp>
        <p:nvSpPr>
          <p:cNvPr id="34" name="Espace réservé du texte 2"/>
          <p:cNvSpPr>
            <a:spLocks noGrp="1"/>
          </p:cNvSpPr>
          <p:nvPr>
            <p:ph type="body" idx="13"/>
          </p:nvPr>
        </p:nvSpPr>
        <p:spPr>
          <a:xfrm>
            <a:off x="4293490" y="5807156"/>
            <a:ext cx="7053959" cy="694786"/>
          </a:xfrm>
        </p:spPr>
        <p:txBody>
          <a:bodyPr/>
          <a:lstStyle>
            <a:lvl1pPr marL="0" indent="0">
              <a:buNone/>
              <a:defRPr sz="2400" b="1">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grpSp>
        <p:nvGrpSpPr>
          <p:cNvPr id="35" name="Group 2"/>
          <p:cNvGrpSpPr/>
          <p:nvPr userDrawn="1"/>
        </p:nvGrpSpPr>
        <p:grpSpPr>
          <a:xfrm>
            <a:off x="3856623" y="5906751"/>
            <a:ext cx="368486" cy="368486"/>
            <a:chOff x="0" y="0"/>
            <a:chExt cx="812800" cy="812800"/>
          </a:xfrm>
          <a:solidFill>
            <a:srgbClr val="FF8D28"/>
          </a:solidFill>
        </p:grpSpPr>
        <p:sp>
          <p:nvSpPr>
            <p:cNvPr id="36" name="Freeform 3"/>
            <p:cNvSpPr/>
            <p:nvPr/>
          </p:nvSpPr>
          <p:spPr>
            <a:xfrm>
              <a:off x="0" y="0"/>
              <a:ext cx="812800" cy="812800"/>
            </a:xfrm>
            <a:prstGeom prst="roundRect">
              <a:avLst/>
            </a:prstGeom>
            <a:grpFill/>
          </p:spPr>
        </p:sp>
        <p:sp>
          <p:nvSpPr>
            <p:cNvPr id="37" name="TextBox 4"/>
            <p:cNvSpPr txBox="1"/>
            <p:nvPr/>
          </p:nvSpPr>
          <p:spPr>
            <a:xfrm>
              <a:off x="0" y="-38100"/>
              <a:ext cx="812800" cy="850900"/>
            </a:xfrm>
            <a:prstGeom prst="roundRect">
              <a:avLst/>
            </a:prstGeom>
            <a:grpFill/>
          </p:spPr>
          <p:txBody>
            <a:bodyPr lIns="50800" tIns="50800" rIns="50800" bIns="50800" rtlCol="0" anchor="ctr"/>
            <a:lstStyle/>
            <a:p>
              <a:pPr algn="ctr">
                <a:lnSpc>
                  <a:spcPts val="2659"/>
                </a:lnSpc>
              </a:pPr>
              <a:endParaRPr/>
            </a:p>
          </p:txBody>
        </p:sp>
      </p:grpSp>
      <p:pic>
        <p:nvPicPr>
          <p:cNvPr id="38" name="Image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5463" y="278704"/>
            <a:ext cx="5667817" cy="475147"/>
          </a:xfrm>
          <a:prstGeom prst="rect">
            <a:avLst/>
          </a:prstGeom>
        </p:spPr>
      </p:pic>
    </p:spTree>
    <p:extLst>
      <p:ext uri="{BB962C8B-B14F-4D97-AF65-F5344CB8AC3E}">
        <p14:creationId xmlns:p14="http://schemas.microsoft.com/office/powerpoint/2010/main" val="166801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2553"/>
            <a:ext cx="12268200" cy="6860554"/>
          </a:xfrm>
          <a:prstGeom prst="rect">
            <a:avLst/>
          </a:prstGeom>
        </p:spPr>
      </p:pic>
      <p:sp>
        <p:nvSpPr>
          <p:cNvPr id="2" name="Titre 1"/>
          <p:cNvSpPr>
            <a:spLocks noGrp="1"/>
          </p:cNvSpPr>
          <p:nvPr>
            <p:ph type="title" hasCustomPrompt="1"/>
          </p:nvPr>
        </p:nvSpPr>
        <p:spPr>
          <a:xfrm>
            <a:off x="6187440" y="1531088"/>
            <a:ext cx="5166360" cy="1325563"/>
          </a:xfrm>
        </p:spPr>
        <p:txBody>
          <a:bodyPr/>
          <a:lstStyle>
            <a:lvl1pPr>
              <a:defRPr b="1">
                <a:solidFill>
                  <a:schemeClr val="accent2"/>
                </a:solidFill>
              </a:defRPr>
            </a:lvl1pPr>
          </a:lstStyle>
          <a:p>
            <a:r>
              <a:rPr lang="fr-FR" dirty="0"/>
              <a:t>N° de la partie</a:t>
            </a:r>
            <a:br>
              <a:rPr lang="fr-FR" dirty="0"/>
            </a:br>
            <a:r>
              <a:rPr lang="fr-FR" dirty="0"/>
              <a:t>Titre de la partie</a:t>
            </a:r>
          </a:p>
        </p:txBody>
      </p:sp>
      <p:sp>
        <p:nvSpPr>
          <p:cNvPr id="4" name="Espace réservé du contenu 3"/>
          <p:cNvSpPr>
            <a:spLocks noGrp="1"/>
          </p:cNvSpPr>
          <p:nvPr>
            <p:ph sz="half" idx="2" hasCustomPrompt="1"/>
          </p:nvPr>
        </p:nvSpPr>
        <p:spPr>
          <a:xfrm>
            <a:off x="6172200" y="3096246"/>
            <a:ext cx="5181600" cy="2367280"/>
          </a:xfrm>
        </p:spPr>
        <p:txBody>
          <a:bodyPr/>
          <a:lstStyle>
            <a:lvl1pPr marL="685800" indent="-228600">
              <a:defRPr/>
            </a:lvl1pPr>
            <a:lvl2pPr marL="685800" indent="-228600">
              <a:defRPr lang="fr-FR" sz="2400" kern="1200" dirty="0" smtClean="0">
                <a:solidFill>
                  <a:schemeClr val="tx1"/>
                </a:solidFill>
                <a:latin typeface="+mn-lt"/>
                <a:ea typeface="+mn-ea"/>
                <a:cs typeface="+mn-cs"/>
              </a:defRPr>
            </a:lvl2pPr>
            <a:lvl4pPr>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fr-FR" dirty="0"/>
              <a:t>Présenté par </a:t>
            </a:r>
          </a:p>
          <a:p>
            <a:pPr lvl="1"/>
            <a:r>
              <a:rPr lang="fr-FR" dirty="0"/>
              <a:t>Nom 1,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a:t>Nom 2,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a:t>Nom 3, fonction, OPS</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6E8B59-5CF2-4813-AAE7-227B98FBFEF3}" type="slidenum">
              <a:rPr lang="fr-FR" smtClean="0"/>
              <a:t>‹N°›</a:t>
            </a:fld>
            <a:endParaRPr lang="fr-FR"/>
          </a:p>
        </p:txBody>
      </p:sp>
      <p:sp>
        <p:nvSpPr>
          <p:cNvPr id="19" name="Freeform 13"/>
          <p:cNvSpPr/>
          <p:nvPr userDrawn="1"/>
        </p:nvSpPr>
        <p:spPr>
          <a:xfrm>
            <a:off x="862006" y="5743621"/>
            <a:ext cx="2823326" cy="1129240"/>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t="-36532" b="-39962"/>
            </a:stretch>
          </a:blipFill>
        </p:spPr>
      </p:sp>
      <p:pic>
        <p:nvPicPr>
          <p:cNvPr id="21" name="Image 20">
            <a:extLst>
              <a:ext uri="{FF2B5EF4-FFF2-40B4-BE49-F238E27FC236}">
                <a16:creationId xmlns:a16="http://schemas.microsoft.com/office/drawing/2014/main" id="{59430EEC-E38F-421C-8439-6CDC3EBA40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8427" y="302746"/>
            <a:ext cx="8177921" cy="465349"/>
          </a:xfrm>
          <a:prstGeom prst="rect">
            <a:avLst/>
          </a:prstGeom>
        </p:spPr>
      </p:pic>
    </p:spTree>
    <p:extLst>
      <p:ext uri="{BB962C8B-B14F-4D97-AF65-F5344CB8AC3E}">
        <p14:creationId xmlns:p14="http://schemas.microsoft.com/office/powerpoint/2010/main" val="150027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0" name="Image 29"/>
          <p:cNvPicPr>
            <a:picLocks noChangeAspect="1"/>
          </p:cNvPicPr>
          <p:nvPr userDrawn="1"/>
        </p:nvPicPr>
        <p:blipFill>
          <a:blip r:embed="rId2"/>
          <a:stretch>
            <a:fillRect/>
          </a:stretch>
        </p:blipFill>
        <p:spPr>
          <a:xfrm>
            <a:off x="-23832" y="24681"/>
            <a:ext cx="12237341" cy="6907363"/>
          </a:xfrm>
          <a:prstGeom prst="rect">
            <a:avLst/>
          </a:prstGeom>
        </p:spPr>
      </p:pic>
      <p:sp>
        <p:nvSpPr>
          <p:cNvPr id="5" name="Espace réservé du numéro de diapositive 4"/>
          <p:cNvSpPr>
            <a:spLocks noGrp="1"/>
          </p:cNvSpPr>
          <p:nvPr>
            <p:ph type="sldNum" sz="quarter" idx="12"/>
          </p:nvPr>
        </p:nvSpPr>
        <p:spPr>
          <a:xfrm>
            <a:off x="9305727" y="6347613"/>
            <a:ext cx="2743200" cy="365125"/>
          </a:xfrm>
        </p:spPr>
        <p:txBody>
          <a:bodyPr/>
          <a:lstStyle/>
          <a:p>
            <a:fld id="{A26E8B59-5CF2-4813-AAE7-227B98FBFEF3}" type="slidenum">
              <a:rPr lang="fr-FR" smtClean="0"/>
              <a:t>‹N°›</a:t>
            </a:fld>
            <a:endParaRPr lang="fr-FR" dirty="0"/>
          </a:p>
        </p:txBody>
      </p:sp>
      <p:sp>
        <p:nvSpPr>
          <p:cNvPr id="6" name="Titre 1"/>
          <p:cNvSpPr>
            <a:spLocks noGrp="1"/>
          </p:cNvSpPr>
          <p:nvPr>
            <p:ph type="title" hasCustomPrompt="1"/>
          </p:nvPr>
        </p:nvSpPr>
        <p:spPr>
          <a:xfrm>
            <a:off x="719511" y="387089"/>
            <a:ext cx="10515600" cy="1158873"/>
          </a:xfrm>
        </p:spPr>
        <p:txBody>
          <a:bodyPr anchor="b"/>
          <a:lstStyle>
            <a:lvl1pPr>
              <a:defRPr sz="6000" b="1">
                <a:solidFill>
                  <a:srgbClr val="002060"/>
                </a:solidFill>
              </a:defRPr>
            </a:lvl1pPr>
          </a:lstStyle>
          <a:p>
            <a:r>
              <a:rPr lang="fr-FR" dirty="0"/>
              <a:t>Titre</a:t>
            </a:r>
          </a:p>
        </p:txBody>
      </p:sp>
      <p:pic>
        <p:nvPicPr>
          <p:cNvPr id="7" name="Image 6">
            <a:extLst>
              <a:ext uri="{FF2B5EF4-FFF2-40B4-BE49-F238E27FC236}">
                <a16:creationId xmlns:a16="http://schemas.microsoft.com/office/drawing/2014/main" id="{DD6F25B0-CB49-43CA-ACED-D419F93BF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3526" y="6439312"/>
            <a:ext cx="3193605" cy="181726"/>
          </a:xfrm>
          <a:prstGeom prst="rect">
            <a:avLst/>
          </a:prstGeom>
        </p:spPr>
      </p:pic>
    </p:spTree>
    <p:extLst>
      <p:ext uri="{BB962C8B-B14F-4D97-AF65-F5344CB8AC3E}">
        <p14:creationId xmlns:p14="http://schemas.microsoft.com/office/powerpoint/2010/main" val="9407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42" name="Image 41"/>
          <p:cNvPicPr>
            <a:picLocks noChangeAspect="1"/>
          </p:cNvPicPr>
          <p:nvPr userDrawn="1"/>
        </p:nvPicPr>
        <p:blipFill>
          <a:blip r:embed="rId2"/>
          <a:stretch>
            <a:fillRect/>
          </a:stretch>
        </p:blipFill>
        <p:spPr>
          <a:xfrm>
            <a:off x="0" y="0"/>
            <a:ext cx="12192000" cy="6858000"/>
          </a:xfrm>
          <a:prstGeom prst="rect">
            <a:avLst/>
          </a:prstGeom>
        </p:spPr>
      </p:pic>
      <p:sp>
        <p:nvSpPr>
          <p:cNvPr id="41" name="Titre 1"/>
          <p:cNvSpPr>
            <a:spLocks noGrp="1"/>
          </p:cNvSpPr>
          <p:nvPr>
            <p:ph type="title" hasCustomPrompt="1"/>
          </p:nvPr>
        </p:nvSpPr>
        <p:spPr>
          <a:xfrm>
            <a:off x="608270" y="163425"/>
            <a:ext cx="10515600" cy="1158873"/>
          </a:xfrm>
        </p:spPr>
        <p:txBody>
          <a:bodyPr anchor="b"/>
          <a:lstStyle>
            <a:lvl1pPr>
              <a:defRPr sz="6000" b="1">
                <a:solidFill>
                  <a:srgbClr val="002060"/>
                </a:solidFill>
              </a:defRPr>
            </a:lvl1pPr>
          </a:lstStyle>
          <a:p>
            <a:r>
              <a:rPr lang="fr-FR" dirty="0"/>
              <a:t>Titre</a:t>
            </a:r>
          </a:p>
        </p:txBody>
      </p:sp>
      <p:sp>
        <p:nvSpPr>
          <p:cNvPr id="26" name="Espace réservé du numéro de diapositive 4"/>
          <p:cNvSpPr>
            <a:spLocks noGrp="1"/>
          </p:cNvSpPr>
          <p:nvPr>
            <p:ph type="sldNum" sz="quarter" idx="12"/>
          </p:nvPr>
        </p:nvSpPr>
        <p:spPr>
          <a:xfrm>
            <a:off x="9305727" y="6347613"/>
            <a:ext cx="2743200" cy="365125"/>
          </a:xfrm>
        </p:spPr>
        <p:txBody>
          <a:bodyPr/>
          <a:lstStyle/>
          <a:p>
            <a:fld id="{A26E8B59-5CF2-4813-AAE7-227B98FBFEF3}" type="slidenum">
              <a:rPr lang="fr-FR" smtClean="0"/>
              <a:t>‹N°›</a:t>
            </a:fld>
            <a:endParaRPr lang="fr-FR" dirty="0"/>
          </a:p>
        </p:txBody>
      </p:sp>
      <p:pic>
        <p:nvPicPr>
          <p:cNvPr id="6" name="Image 5">
            <a:extLst>
              <a:ext uri="{FF2B5EF4-FFF2-40B4-BE49-F238E27FC236}">
                <a16:creationId xmlns:a16="http://schemas.microsoft.com/office/drawing/2014/main" id="{8F1ADB28-9A92-487A-BB79-36100517B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33254" y="6439312"/>
            <a:ext cx="3193605" cy="181726"/>
          </a:xfrm>
          <a:prstGeom prst="rect">
            <a:avLst/>
          </a:prstGeom>
        </p:spPr>
      </p:pic>
    </p:spTree>
    <p:extLst>
      <p:ext uri="{BB962C8B-B14F-4D97-AF65-F5344CB8AC3E}">
        <p14:creationId xmlns:p14="http://schemas.microsoft.com/office/powerpoint/2010/main" val="386366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28702"/>
            <a:ext cx="12192000" cy="6829298"/>
          </a:xfrm>
          <a:prstGeom prst="rect">
            <a:avLst/>
          </a:prstGeom>
        </p:spPr>
      </p:pic>
      <p:sp>
        <p:nvSpPr>
          <p:cNvPr id="2" name="Titre 1"/>
          <p:cNvSpPr>
            <a:spLocks noGrp="1"/>
          </p:cNvSpPr>
          <p:nvPr>
            <p:ph type="title" hasCustomPrompt="1"/>
          </p:nvPr>
        </p:nvSpPr>
        <p:spPr>
          <a:xfrm>
            <a:off x="839788" y="457200"/>
            <a:ext cx="3932237" cy="1600200"/>
          </a:xfrm>
        </p:spPr>
        <p:txBody>
          <a:bodyPr anchor="b"/>
          <a:lstStyle>
            <a:lvl1pPr>
              <a:defRPr sz="3200" b="1">
                <a:solidFill>
                  <a:schemeClr val="accent2"/>
                </a:solidFill>
              </a:defRPr>
            </a:lvl1pPr>
          </a:lstStyle>
          <a:p>
            <a:r>
              <a:rPr lang="fr-FR" dirty="0"/>
              <a:t>Titre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8" name="Titre 1"/>
          <p:cNvSpPr txBox="1">
            <a:spLocks/>
          </p:cNvSpPr>
          <p:nvPr userDrawn="1"/>
        </p:nvSpPr>
        <p:spPr>
          <a:xfrm>
            <a:off x="5180140" y="457200"/>
            <a:ext cx="624986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b="1" dirty="0">
                <a:solidFill>
                  <a:schemeClr val="accent2"/>
                </a:solidFill>
              </a:rPr>
              <a:t>Titre</a:t>
            </a:r>
          </a:p>
        </p:txBody>
      </p:sp>
      <p:sp>
        <p:nvSpPr>
          <p:cNvPr id="9" name="Espace réservé du texte 3"/>
          <p:cNvSpPr>
            <a:spLocks noGrp="1"/>
          </p:cNvSpPr>
          <p:nvPr>
            <p:ph type="body" sz="half" idx="13"/>
          </p:nvPr>
        </p:nvSpPr>
        <p:spPr>
          <a:xfrm>
            <a:off x="5180140" y="2057400"/>
            <a:ext cx="62498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u numéro de diapositive 4"/>
          <p:cNvSpPr>
            <a:spLocks noGrp="1"/>
          </p:cNvSpPr>
          <p:nvPr>
            <p:ph type="sldNum" sz="quarter" idx="12"/>
          </p:nvPr>
        </p:nvSpPr>
        <p:spPr>
          <a:xfrm>
            <a:off x="9305727" y="6347613"/>
            <a:ext cx="2743200" cy="365125"/>
          </a:xfrm>
        </p:spPr>
        <p:txBody>
          <a:bodyPr/>
          <a:lstStyle/>
          <a:p>
            <a:fld id="{A26E8B59-5CF2-4813-AAE7-227B98FBFEF3}" type="slidenum">
              <a:rPr lang="fr-FR" smtClean="0"/>
              <a:t>‹N°›</a:t>
            </a:fld>
            <a:endParaRPr lang="fr-FR" dirty="0"/>
          </a:p>
        </p:txBody>
      </p:sp>
      <p:pic>
        <p:nvPicPr>
          <p:cNvPr id="13" name="Image 12">
            <a:extLst>
              <a:ext uri="{FF2B5EF4-FFF2-40B4-BE49-F238E27FC236}">
                <a16:creationId xmlns:a16="http://schemas.microsoft.com/office/drawing/2014/main" id="{61942FCC-08C6-4218-B5CD-C375FC8F7D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1542" y="6439312"/>
            <a:ext cx="3193605" cy="181726"/>
          </a:xfrm>
          <a:prstGeom prst="rect">
            <a:avLst/>
          </a:prstGeom>
        </p:spPr>
      </p:pic>
    </p:spTree>
    <p:extLst>
      <p:ext uri="{BB962C8B-B14F-4D97-AF65-F5344CB8AC3E}">
        <p14:creationId xmlns:p14="http://schemas.microsoft.com/office/powerpoint/2010/main" val="187498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a:stretch>
            <a:fillRect/>
          </a:stretch>
        </p:blipFill>
        <p:spPr>
          <a:xfrm>
            <a:off x="0" y="28702"/>
            <a:ext cx="12192000" cy="6829298"/>
          </a:xfrm>
          <a:prstGeom prst="rect">
            <a:avLst/>
          </a:prstGeom>
        </p:spPr>
      </p:pic>
      <p:grpSp>
        <p:nvGrpSpPr>
          <p:cNvPr id="8" name="Group 4"/>
          <p:cNvGrpSpPr/>
          <p:nvPr userDrawn="1"/>
        </p:nvGrpSpPr>
        <p:grpSpPr>
          <a:xfrm>
            <a:off x="807863" y="3747324"/>
            <a:ext cx="10704435" cy="2227418"/>
            <a:chOff x="0" y="0"/>
            <a:chExt cx="3381026" cy="956945"/>
          </a:xfrm>
        </p:grpSpPr>
        <p:sp>
          <p:nvSpPr>
            <p:cNvPr id="9" name="Freeform 5"/>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21B6C3"/>
            </a:solidFill>
          </p:spPr>
        </p:sp>
      </p:grpSp>
      <p:grpSp>
        <p:nvGrpSpPr>
          <p:cNvPr id="10" name="Group 6"/>
          <p:cNvGrpSpPr/>
          <p:nvPr userDrawn="1"/>
        </p:nvGrpSpPr>
        <p:grpSpPr>
          <a:xfrm>
            <a:off x="725245" y="1291823"/>
            <a:ext cx="10741510" cy="2227418"/>
            <a:chOff x="0" y="0"/>
            <a:chExt cx="3381026" cy="956945"/>
          </a:xfrm>
        </p:grpSpPr>
        <p:sp>
          <p:nvSpPr>
            <p:cNvPr id="11" name="Freeform 7"/>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0096FF"/>
            </a:solidFill>
          </p:spPr>
        </p:sp>
      </p:grpSp>
      <p:grpSp>
        <p:nvGrpSpPr>
          <p:cNvPr id="12" name="Group 8"/>
          <p:cNvGrpSpPr/>
          <p:nvPr userDrawn="1"/>
        </p:nvGrpSpPr>
        <p:grpSpPr>
          <a:xfrm>
            <a:off x="2465474" y="1521243"/>
            <a:ext cx="8662777" cy="1768578"/>
            <a:chOff x="0" y="0"/>
            <a:chExt cx="3381026" cy="956945"/>
          </a:xfrm>
        </p:grpSpPr>
        <p:sp>
          <p:nvSpPr>
            <p:cNvPr id="13" name="Freeform 9"/>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4" name="Group 10"/>
          <p:cNvGrpSpPr/>
          <p:nvPr userDrawn="1"/>
        </p:nvGrpSpPr>
        <p:grpSpPr>
          <a:xfrm>
            <a:off x="2465474" y="3978636"/>
            <a:ext cx="8662774" cy="1764793"/>
            <a:chOff x="0" y="0"/>
            <a:chExt cx="3381026" cy="956945"/>
          </a:xfrm>
        </p:grpSpPr>
        <p:sp>
          <p:nvSpPr>
            <p:cNvPr id="15" name="Freeform 11"/>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6" name="Group 20"/>
          <p:cNvGrpSpPr/>
          <p:nvPr userDrawn="1"/>
        </p:nvGrpSpPr>
        <p:grpSpPr>
          <a:xfrm>
            <a:off x="1004294" y="1435608"/>
            <a:ext cx="1237371" cy="1854213"/>
            <a:chOff x="0" y="0"/>
            <a:chExt cx="829404" cy="1082346"/>
          </a:xfrm>
        </p:grpSpPr>
        <p:sp>
          <p:nvSpPr>
            <p:cNvPr id="17" name="Freeform 21"/>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008AFF"/>
            </a:solidFill>
          </p:spPr>
        </p:sp>
      </p:grpSp>
      <p:grpSp>
        <p:nvGrpSpPr>
          <p:cNvPr id="18" name="Group 22"/>
          <p:cNvGrpSpPr/>
          <p:nvPr userDrawn="1"/>
        </p:nvGrpSpPr>
        <p:grpSpPr>
          <a:xfrm>
            <a:off x="972429" y="3885855"/>
            <a:ext cx="1203843" cy="1614730"/>
            <a:chOff x="0" y="0"/>
            <a:chExt cx="829404" cy="1082346"/>
          </a:xfrm>
        </p:grpSpPr>
        <p:sp>
          <p:nvSpPr>
            <p:cNvPr id="19" name="Freeform 23"/>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21B6C3"/>
            </a:solidFill>
          </p:spPr>
        </p:sp>
      </p:grpSp>
      <p:sp>
        <p:nvSpPr>
          <p:cNvPr id="20" name="TextBox 30"/>
          <p:cNvSpPr txBox="1"/>
          <p:nvPr userDrawn="1"/>
        </p:nvSpPr>
        <p:spPr>
          <a:xfrm>
            <a:off x="2693111" y="1818158"/>
            <a:ext cx="7102664" cy="1028700"/>
          </a:xfrm>
          <a:prstGeom prst="rect">
            <a:avLst/>
          </a:prstGeom>
        </p:spPr>
        <p:txBody>
          <a:bodyPr lIns="0" tIns="0" rIns="0" bIns="0" rtlCol="0" anchor="t">
            <a:spAutoFit/>
          </a:bodyPr>
          <a:lstStyle/>
          <a:p>
            <a:pPr algn="l">
              <a:lnSpc>
                <a:spcPts val="4199"/>
              </a:lnSpc>
            </a:pPr>
            <a:r>
              <a:rPr lang="en-US" sz="2999" dirty="0">
                <a:solidFill>
                  <a:srgbClr val="010B39"/>
                </a:solidFill>
                <a:latin typeface="Montserrat Classic"/>
                <a:ea typeface="Montserrat Classic"/>
                <a:cs typeface="Montserrat Classic"/>
                <a:sym typeface="Montserrat Classic"/>
              </a:rPr>
              <a:t>Lorem ipsum dolor sit </a:t>
            </a:r>
            <a:r>
              <a:rPr lang="en-US" sz="2999" dirty="0" err="1">
                <a:solidFill>
                  <a:srgbClr val="010B39"/>
                </a:solidFill>
                <a:latin typeface="Montserrat Classic"/>
                <a:ea typeface="Montserrat Classic"/>
                <a:cs typeface="Montserrat Classic"/>
                <a:sym typeface="Montserrat Classic"/>
              </a:rPr>
              <a:t>amet</a:t>
            </a:r>
            <a:r>
              <a:rPr lang="en-US" sz="2999" dirty="0">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dirty="0">
                <a:solidFill>
                  <a:srgbClr val="010B39"/>
                </a:solidFill>
                <a:latin typeface="Montserrat Classic"/>
                <a:ea typeface="Montserrat Classic"/>
                <a:cs typeface="Montserrat Classic"/>
                <a:sym typeface="Montserrat Classic"/>
              </a:rPr>
              <a:t>Lorem ipsum dolor sit </a:t>
            </a:r>
            <a:r>
              <a:rPr lang="en-US" sz="2999" dirty="0" err="1">
                <a:solidFill>
                  <a:srgbClr val="010B39"/>
                </a:solidFill>
                <a:latin typeface="Montserrat Classic"/>
                <a:ea typeface="Montserrat Classic"/>
                <a:cs typeface="Montserrat Classic"/>
                <a:sym typeface="Montserrat Classic"/>
              </a:rPr>
              <a:t>amet</a:t>
            </a:r>
            <a:r>
              <a:rPr lang="en-US" sz="2999" dirty="0">
                <a:solidFill>
                  <a:srgbClr val="010B39"/>
                </a:solidFill>
                <a:latin typeface="Montserrat Classic"/>
                <a:ea typeface="Montserrat Classic"/>
                <a:cs typeface="Montserrat Classic"/>
                <a:sym typeface="Montserrat Classic"/>
              </a:rPr>
              <a:t>,</a:t>
            </a:r>
          </a:p>
        </p:txBody>
      </p:sp>
      <p:sp>
        <p:nvSpPr>
          <p:cNvPr id="21" name="TextBox 33"/>
          <p:cNvSpPr txBox="1"/>
          <p:nvPr userDrawn="1"/>
        </p:nvSpPr>
        <p:spPr>
          <a:xfrm>
            <a:off x="1378391" y="2097602"/>
            <a:ext cx="391920" cy="530224"/>
          </a:xfrm>
          <a:prstGeom prst="rect">
            <a:avLst/>
          </a:prstGeom>
        </p:spPr>
        <p:txBody>
          <a:bodyPr lIns="0" tIns="0" rIns="0" bIns="0" rtlCol="0" anchor="t">
            <a:spAutoFit/>
          </a:bodyPr>
          <a:lstStyle/>
          <a:p>
            <a:pPr algn="ctr">
              <a:lnSpc>
                <a:spcPts val="3999"/>
              </a:lnSpc>
            </a:pPr>
            <a:r>
              <a:rPr lang="en-US" sz="3999" dirty="0">
                <a:solidFill>
                  <a:srgbClr val="FFFFFF"/>
                </a:solidFill>
                <a:latin typeface="Montserrat Classic"/>
                <a:ea typeface="Montserrat Classic"/>
                <a:cs typeface="Montserrat Classic"/>
                <a:sym typeface="Montserrat Classic"/>
              </a:rPr>
              <a:t>1</a:t>
            </a:r>
          </a:p>
        </p:txBody>
      </p:sp>
      <p:sp>
        <p:nvSpPr>
          <p:cNvPr id="22" name="TextBox 35"/>
          <p:cNvSpPr txBox="1"/>
          <p:nvPr userDrawn="1"/>
        </p:nvSpPr>
        <p:spPr>
          <a:xfrm>
            <a:off x="1378391" y="4693220"/>
            <a:ext cx="391920" cy="530224"/>
          </a:xfrm>
          <a:prstGeom prst="rect">
            <a:avLst/>
          </a:prstGeom>
        </p:spPr>
        <p:txBody>
          <a:bodyPr lIns="0" tIns="0" rIns="0" bIns="0" rtlCol="0" anchor="t">
            <a:spAutoFit/>
          </a:bodyPr>
          <a:lstStyle/>
          <a:p>
            <a:pPr algn="ctr">
              <a:lnSpc>
                <a:spcPts val="3999"/>
              </a:lnSpc>
            </a:pPr>
            <a:r>
              <a:rPr lang="en-US" sz="3999" dirty="0">
                <a:solidFill>
                  <a:srgbClr val="FFFFFF"/>
                </a:solidFill>
                <a:latin typeface="Montserrat Classic"/>
                <a:ea typeface="Montserrat Classic"/>
                <a:cs typeface="Montserrat Classic"/>
                <a:sym typeface="Montserrat Classic"/>
              </a:rPr>
              <a:t>3</a:t>
            </a:r>
          </a:p>
        </p:txBody>
      </p:sp>
      <p:sp>
        <p:nvSpPr>
          <p:cNvPr id="23" name="TextBox 38"/>
          <p:cNvSpPr txBox="1"/>
          <p:nvPr userDrawn="1"/>
        </p:nvSpPr>
        <p:spPr>
          <a:xfrm>
            <a:off x="2603692" y="4208672"/>
            <a:ext cx="7102664" cy="1028700"/>
          </a:xfrm>
          <a:prstGeom prst="rect">
            <a:avLst/>
          </a:prstGeom>
        </p:spPr>
        <p:txBody>
          <a:bodyPr lIns="0" tIns="0" rIns="0" bIns="0" rtlCol="0" anchor="t">
            <a:spAutoFit/>
          </a:bodyPr>
          <a:lstStyle/>
          <a:p>
            <a:pPr algn="l">
              <a:lnSpc>
                <a:spcPts val="4199"/>
              </a:lnSpc>
            </a:pPr>
            <a:r>
              <a:rPr lang="en-US" sz="2999" dirty="0">
                <a:solidFill>
                  <a:srgbClr val="010B39"/>
                </a:solidFill>
                <a:latin typeface="Montserrat Classic"/>
                <a:ea typeface="Montserrat Classic"/>
                <a:cs typeface="Montserrat Classic"/>
                <a:sym typeface="Montserrat Classic"/>
              </a:rPr>
              <a:t>Lorem ipsum dolor sit </a:t>
            </a:r>
            <a:r>
              <a:rPr lang="en-US" sz="2999" dirty="0" err="1">
                <a:solidFill>
                  <a:srgbClr val="010B39"/>
                </a:solidFill>
                <a:latin typeface="Montserrat Classic"/>
                <a:ea typeface="Montserrat Classic"/>
                <a:cs typeface="Montserrat Classic"/>
                <a:sym typeface="Montserrat Classic"/>
              </a:rPr>
              <a:t>amet</a:t>
            </a:r>
            <a:r>
              <a:rPr lang="en-US" sz="2999" dirty="0">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dirty="0">
                <a:solidFill>
                  <a:srgbClr val="010B39"/>
                </a:solidFill>
                <a:latin typeface="Montserrat Classic"/>
                <a:ea typeface="Montserrat Classic"/>
                <a:cs typeface="Montserrat Classic"/>
                <a:sym typeface="Montserrat Classic"/>
              </a:rPr>
              <a:t>Lorem ipsum dolor sit </a:t>
            </a:r>
            <a:r>
              <a:rPr lang="en-US" sz="2999" dirty="0" err="1">
                <a:solidFill>
                  <a:srgbClr val="010B39"/>
                </a:solidFill>
                <a:latin typeface="Montserrat Classic"/>
                <a:ea typeface="Montserrat Classic"/>
                <a:cs typeface="Montserrat Classic"/>
                <a:sym typeface="Montserrat Classic"/>
              </a:rPr>
              <a:t>amet</a:t>
            </a:r>
            <a:r>
              <a:rPr lang="en-US" sz="2999" dirty="0">
                <a:solidFill>
                  <a:srgbClr val="010B39"/>
                </a:solidFill>
                <a:latin typeface="Montserrat Classic"/>
                <a:ea typeface="Montserrat Classic"/>
                <a:cs typeface="Montserrat Classic"/>
                <a:sym typeface="Montserrat Classic"/>
              </a:rPr>
              <a:t>,</a:t>
            </a:r>
          </a:p>
        </p:txBody>
      </p:sp>
      <p:sp>
        <p:nvSpPr>
          <p:cNvPr id="25" name="Titre 1"/>
          <p:cNvSpPr>
            <a:spLocks noGrp="1"/>
          </p:cNvSpPr>
          <p:nvPr>
            <p:ph type="title" hasCustomPrompt="1"/>
          </p:nvPr>
        </p:nvSpPr>
        <p:spPr>
          <a:xfrm>
            <a:off x="612651" y="55471"/>
            <a:ext cx="10515600" cy="1158873"/>
          </a:xfrm>
        </p:spPr>
        <p:txBody>
          <a:bodyPr anchor="b"/>
          <a:lstStyle>
            <a:lvl1pPr>
              <a:defRPr sz="6000" b="1">
                <a:solidFill>
                  <a:srgbClr val="002060"/>
                </a:solidFill>
              </a:defRPr>
            </a:lvl1pPr>
          </a:lstStyle>
          <a:p>
            <a:r>
              <a:rPr lang="fr-FR" dirty="0"/>
              <a:t>Titre</a:t>
            </a:r>
          </a:p>
        </p:txBody>
      </p:sp>
      <p:sp>
        <p:nvSpPr>
          <p:cNvPr id="27" name="Espace réservé du numéro de diapositive 4"/>
          <p:cNvSpPr>
            <a:spLocks noGrp="1"/>
          </p:cNvSpPr>
          <p:nvPr>
            <p:ph type="sldNum" sz="quarter" idx="12"/>
          </p:nvPr>
        </p:nvSpPr>
        <p:spPr>
          <a:xfrm>
            <a:off x="9305727" y="6347613"/>
            <a:ext cx="2743200" cy="365125"/>
          </a:xfrm>
        </p:spPr>
        <p:txBody>
          <a:bodyPr/>
          <a:lstStyle/>
          <a:p>
            <a:fld id="{A26E8B59-5CF2-4813-AAE7-227B98FBFEF3}" type="slidenum">
              <a:rPr lang="fr-FR" smtClean="0"/>
              <a:t>‹N°›</a:t>
            </a:fld>
            <a:endParaRPr lang="fr-FR" dirty="0"/>
          </a:p>
        </p:txBody>
      </p:sp>
      <p:pic>
        <p:nvPicPr>
          <p:cNvPr id="28" name="Image 27">
            <a:extLst>
              <a:ext uri="{FF2B5EF4-FFF2-40B4-BE49-F238E27FC236}">
                <a16:creationId xmlns:a16="http://schemas.microsoft.com/office/drawing/2014/main" id="{87DC997D-93D0-4D64-B531-E915F5610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4422" y="6512780"/>
            <a:ext cx="3193605" cy="181726"/>
          </a:xfrm>
          <a:prstGeom prst="rect">
            <a:avLst/>
          </a:prstGeom>
        </p:spPr>
      </p:pic>
    </p:spTree>
    <p:extLst>
      <p:ext uri="{BB962C8B-B14F-4D97-AF65-F5344CB8AC3E}">
        <p14:creationId xmlns:p14="http://schemas.microsoft.com/office/powerpoint/2010/main" val="70264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6E8B59-5CF2-4813-AAE7-227B98FBFEF3}" type="slidenum">
              <a:rPr lang="fr-FR" smtClean="0"/>
              <a:t>‹N°›</a:t>
            </a:fld>
            <a:endParaRPr lang="fr-F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spTree>
    <p:extLst>
      <p:ext uri="{BB962C8B-B14F-4D97-AF65-F5344CB8AC3E}">
        <p14:creationId xmlns:p14="http://schemas.microsoft.com/office/powerpoint/2010/main" val="32828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5AEBD7-DEA6-826E-E3AE-F3903813CE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3" y="0"/>
            <a:ext cx="122511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F60DB2-85A4-625B-63B1-BF8A8FD5C9F8}"/>
              </a:ext>
            </a:extLst>
          </p:cNvPr>
          <p:cNvSpPr/>
          <p:nvPr userDrawn="1"/>
        </p:nvSpPr>
        <p:spPr>
          <a:xfrm>
            <a:off x="530942" y="2399071"/>
            <a:ext cx="8426245" cy="1582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E8E67AD6-4E3D-2B65-C649-AC4530BD0363}"/>
              </a:ext>
            </a:extLst>
          </p:cNvPr>
          <p:cNvSpPr>
            <a:spLocks noGrp="1"/>
          </p:cNvSpPr>
          <p:nvPr>
            <p:ph type="body" sz="quarter" idx="10" hasCustomPrompt="1"/>
          </p:nvPr>
        </p:nvSpPr>
        <p:spPr>
          <a:xfrm>
            <a:off x="530225" y="2398713"/>
            <a:ext cx="8426450" cy="1582737"/>
          </a:xfrm>
        </p:spPr>
        <p:txBody>
          <a:bodyPr>
            <a:normAutofit/>
          </a:bodyPr>
          <a:lstStyle>
            <a:lvl1pPr marL="0" indent="0">
              <a:buNone/>
              <a:defRPr sz="3600" b="1">
                <a:solidFill>
                  <a:srgbClr val="002060"/>
                </a:solidFill>
                <a:effectLst>
                  <a:outerShdw blurRad="38100" dist="38100" dir="2700000" algn="tl">
                    <a:srgbClr val="000000">
                      <a:alpha val="43137"/>
                    </a:srgbClr>
                  </a:outerShdw>
                </a:effectLst>
                <a:latin typeface="Montserrat Classic"/>
              </a:defRPr>
            </a:lvl1pPr>
          </a:lstStyle>
          <a:p>
            <a:pPr lvl="0"/>
            <a:r>
              <a:rPr lang="fr-FR"/>
              <a:t>Titre</a:t>
            </a:r>
          </a:p>
        </p:txBody>
      </p:sp>
      <p:sp>
        <p:nvSpPr>
          <p:cNvPr id="2" name="Rectangle 1">
            <a:extLst>
              <a:ext uri="{FF2B5EF4-FFF2-40B4-BE49-F238E27FC236}">
                <a16:creationId xmlns:a16="http://schemas.microsoft.com/office/drawing/2014/main" id="{B4E5D26E-E84D-8E17-A686-69AE1D8A85D7}"/>
              </a:ext>
            </a:extLst>
          </p:cNvPr>
          <p:cNvSpPr/>
          <p:nvPr userDrawn="1"/>
        </p:nvSpPr>
        <p:spPr>
          <a:xfrm>
            <a:off x="383458" y="1327355"/>
            <a:ext cx="8327923" cy="7320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C81AF819-5F52-FA28-1408-0308F4271D90}"/>
              </a:ext>
            </a:extLst>
          </p:cNvPr>
          <p:cNvSpPr>
            <a:spLocks noGrp="1"/>
          </p:cNvSpPr>
          <p:nvPr>
            <p:ph type="body" sz="quarter" idx="11" hasCustomPrompt="1"/>
          </p:nvPr>
        </p:nvSpPr>
        <p:spPr>
          <a:xfrm>
            <a:off x="383458" y="1499011"/>
            <a:ext cx="8318500" cy="560388"/>
          </a:xfrm>
        </p:spPr>
        <p:txBody>
          <a:bodyPr/>
          <a:lstStyle>
            <a:lvl1pPr marL="0" indent="0">
              <a:buNone/>
              <a:defRPr b="1" i="1">
                <a:solidFill>
                  <a:srgbClr val="002060"/>
                </a:solidFill>
                <a:effectLst>
                  <a:outerShdw blurRad="38100" dist="38100" dir="2700000" algn="tl">
                    <a:srgbClr val="000000">
                      <a:alpha val="43137"/>
                    </a:srgbClr>
                  </a:outerShdw>
                </a:effectLst>
              </a:defRPr>
            </a:lvl1pPr>
          </a:lstStyle>
          <a:p>
            <a:pPr lvl="0"/>
            <a:r>
              <a:rPr lang="fr-FR"/>
              <a:t>Veuillez patienter, le webinaire va bientôt commencer</a:t>
            </a:r>
          </a:p>
        </p:txBody>
      </p:sp>
    </p:spTree>
    <p:extLst>
      <p:ext uri="{BB962C8B-B14F-4D97-AF65-F5344CB8AC3E}">
        <p14:creationId xmlns:p14="http://schemas.microsoft.com/office/powerpoint/2010/main" val="59798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E8B59-5CF2-4813-AAE7-227B98FBFEF3}" type="slidenum">
              <a:rPr lang="fr-FR" smtClean="0"/>
              <a:t>‹N°›</a:t>
            </a:fld>
            <a:endParaRPr lang="fr-FR"/>
          </a:p>
        </p:txBody>
      </p:sp>
    </p:spTree>
    <p:extLst>
      <p:ext uri="{BB962C8B-B14F-4D97-AF65-F5344CB8AC3E}">
        <p14:creationId xmlns:p14="http://schemas.microsoft.com/office/powerpoint/2010/main" val="34407930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6E8B59-5CF2-4813-AAE7-227B98FBFEF3}"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273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32.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35.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11" Type="http://schemas.openxmlformats.org/officeDocument/2006/relationships/image" Target="../media/image36.svg"/></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1.sv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www.ameli.fr/entreprise/vos-salaries/retour-emploi/prevention-desinsertion-professionnell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hyperlink" Target="https://www.ameli.fr/morbihan/entrepri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5.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271317" y="1141167"/>
            <a:ext cx="10978574" cy="1038614"/>
          </a:xfrm>
        </p:spPr>
        <p:txBody>
          <a:bodyPr vert="horz" lIns="91440" tIns="45720" rIns="91440" bIns="45720" rtlCol="0" anchor="t">
            <a:normAutofit/>
          </a:bodyPr>
          <a:lstStyle/>
          <a:p>
            <a:pPr algn="ctr"/>
            <a:r>
              <a:rPr lang="fr-FR" dirty="0"/>
              <a:t>Le e-Rdv de la protection sociale </a:t>
            </a:r>
            <a:r>
              <a:rPr lang="fr-FR" dirty="0" smtClean="0"/>
              <a:t>2025</a:t>
            </a:r>
            <a:endParaRPr lang="fr-FR" dirty="0"/>
          </a:p>
        </p:txBody>
      </p:sp>
      <p:sp>
        <p:nvSpPr>
          <p:cNvPr id="3" name="Espace réservé du texte 2">
            <a:extLst>
              <a:ext uri="{FF2B5EF4-FFF2-40B4-BE49-F238E27FC236}">
                <a16:creationId xmlns:a16="http://schemas.microsoft.com/office/drawing/2014/main" id="{253096DD-F38F-28A0-292D-F94B2D138AA5}"/>
              </a:ext>
            </a:extLst>
          </p:cNvPr>
          <p:cNvSpPr>
            <a:spLocks noGrp="1"/>
          </p:cNvSpPr>
          <p:nvPr>
            <p:ph type="body" sz="quarter" idx="11"/>
          </p:nvPr>
        </p:nvSpPr>
        <p:spPr>
          <a:xfrm>
            <a:off x="271317" y="1819751"/>
            <a:ext cx="2213265" cy="2087232"/>
          </a:xfrm>
          <a:ln>
            <a:noFill/>
          </a:ln>
        </p:spPr>
        <p:txBody>
          <a:bodyPr/>
          <a:lstStyle/>
          <a:p>
            <a:endParaRPr lang="fr-FR" dirty="0"/>
          </a:p>
        </p:txBody>
      </p:sp>
      <p:pic>
        <p:nvPicPr>
          <p:cNvPr id="4" name="Image 3"/>
          <p:cNvPicPr>
            <a:picLocks noChangeAspect="1"/>
          </p:cNvPicPr>
          <p:nvPr/>
        </p:nvPicPr>
        <p:blipFill>
          <a:blip r:embed="rId2"/>
          <a:stretch/>
        </p:blipFill>
        <p:spPr bwMode="auto">
          <a:xfrm>
            <a:off x="2905184" y="1819751"/>
            <a:ext cx="2918691" cy="4087091"/>
          </a:xfrm>
          <a:prstGeom prst="rect">
            <a:avLst/>
          </a:prstGeom>
        </p:spPr>
      </p:pic>
      <p:sp>
        <p:nvSpPr>
          <p:cNvPr id="5" name="Rectangle 4"/>
          <p:cNvSpPr/>
          <p:nvPr/>
        </p:nvSpPr>
        <p:spPr bwMode="auto">
          <a:xfrm>
            <a:off x="7305375" y="3558075"/>
            <a:ext cx="4744797" cy="417889"/>
          </a:xfrm>
          <a:prstGeom prst="wedgeRectCallout">
            <a:avLst>
              <a:gd name="adj1" fmla="val 39207"/>
              <a:gd name="adj2" fmla="val -496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718" rIns="91386" bIns="45718" rtlCol="0" anchor="ctr"/>
          <a:lstStyle/>
          <a:p>
            <a:pPr marL="0" marR="0" lvl="0" indent="0" algn="l" defTabSz="91378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a:ea typeface="Arial"/>
                <a:cs typeface="Arial"/>
              </a:rPr>
              <a:t>Merci d’adresser vos questions via la rubrique Questions/Réponses (Q/R) : Un temps de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réponse</a:t>
            </a:r>
            <a:r>
              <a:rPr kumimoji="0" lang="fr-FR" sz="1400" b="1" i="0" u="none" strike="noStrike" kern="1200" cap="none" spc="0" normalizeH="0" baseline="0" noProof="0" dirty="0">
                <a:ln>
                  <a:noFill/>
                </a:ln>
                <a:solidFill>
                  <a:srgbClr val="002060"/>
                </a:solidFill>
                <a:effectLst/>
                <a:uLnTx/>
                <a:uFillTx/>
                <a:latin typeface="Arial"/>
                <a:ea typeface="Arial"/>
                <a:cs typeface="Arial"/>
              </a:rPr>
              <a:t>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est prévu</a:t>
            </a:r>
            <a:endParaRPr kumimoji="0" lang="fr-FR" sz="1400" b="0" i="0" u="none" strike="noStrike" kern="1200" cap="none" spc="0" normalizeH="0" baseline="0" noProof="0" dirty="0">
              <a:ln>
                <a:noFill/>
              </a:ln>
              <a:solidFill>
                <a:srgbClr val="002060"/>
              </a:solidFill>
              <a:effectLst/>
              <a:uLnTx/>
              <a:uFillTx/>
              <a:latin typeface="Arial"/>
              <a:ea typeface="Arial"/>
              <a:cs typeface="Arial"/>
            </a:endParaRPr>
          </a:p>
        </p:txBody>
      </p:sp>
      <p:sp>
        <p:nvSpPr>
          <p:cNvPr id="6" name="Rectangle 5"/>
          <p:cNvSpPr/>
          <p:nvPr/>
        </p:nvSpPr>
        <p:spPr bwMode="auto">
          <a:xfrm>
            <a:off x="7305375" y="4640867"/>
            <a:ext cx="4083061" cy="417889"/>
          </a:xfrm>
          <a:prstGeom prst="wedgeRectCallout">
            <a:avLst>
              <a:gd name="adj1" fmla="val 39207"/>
              <a:gd name="adj2" fmla="val -496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718" rIns="91386" bIns="45718" rtlCol="0" anchor="ctr"/>
          <a:lstStyle/>
          <a:p>
            <a:pPr marL="0" marR="0" lvl="0" indent="0" algn="l" defTabSz="91378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a:ea typeface="Arial"/>
                <a:cs typeface="Arial"/>
              </a:rPr>
              <a:t>Le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support ainsi que le </a:t>
            </a:r>
            <a:r>
              <a:rPr lang="fr-FR" sz="1400" b="1" dirty="0" smtClean="0">
                <a:solidFill>
                  <a:srgbClr val="002060"/>
                </a:solidFill>
                <a:latin typeface="Arial"/>
                <a:ea typeface="Arial"/>
                <a:cs typeface="Arial"/>
              </a:rPr>
              <a:t>r</a:t>
            </a:r>
            <a:r>
              <a:rPr kumimoji="0" lang="fr-FR" sz="1400" b="1" i="0" u="none" strike="noStrike" kern="1200" cap="none" spc="0" normalizeH="0" baseline="0" noProof="0" dirty="0" err="1" smtClean="0">
                <a:ln>
                  <a:noFill/>
                </a:ln>
                <a:solidFill>
                  <a:srgbClr val="002060"/>
                </a:solidFill>
                <a:effectLst/>
                <a:uLnTx/>
                <a:uFillTx/>
                <a:latin typeface="Arial"/>
                <a:ea typeface="Arial"/>
                <a:cs typeface="Arial"/>
              </a:rPr>
              <a:t>eplay</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 </a:t>
            </a:r>
            <a:r>
              <a:rPr kumimoji="0" lang="fr-FR" sz="1400" b="1" i="0" u="none" strike="noStrike" kern="1200" cap="none" spc="0" normalizeH="0" baseline="0" noProof="0" dirty="0">
                <a:ln>
                  <a:noFill/>
                </a:ln>
                <a:solidFill>
                  <a:srgbClr val="002060"/>
                </a:solidFill>
                <a:effectLst/>
                <a:uLnTx/>
                <a:uFillTx/>
                <a:latin typeface="Arial"/>
                <a:ea typeface="Arial"/>
                <a:cs typeface="Arial"/>
              </a:rPr>
              <a:t>vous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seront envoyés d’ici quelques jours</a:t>
            </a:r>
            <a:endParaRPr kumimoji="0" lang="fr-FR" sz="1400" b="1" i="0" u="none" strike="noStrike" kern="1200" cap="none" spc="0" normalizeH="0" baseline="0" noProof="0" dirty="0">
              <a:ln>
                <a:noFill/>
              </a:ln>
              <a:solidFill>
                <a:srgbClr val="002060"/>
              </a:solidFill>
              <a:effectLst/>
              <a:uLnTx/>
              <a:uFillTx/>
              <a:latin typeface="Arial"/>
              <a:ea typeface="Arial"/>
              <a:cs typeface="Arial"/>
            </a:endParaRPr>
          </a:p>
        </p:txBody>
      </p:sp>
      <p:sp>
        <p:nvSpPr>
          <p:cNvPr id="7" name="Rectangle 6"/>
          <p:cNvSpPr/>
          <p:nvPr/>
        </p:nvSpPr>
        <p:spPr bwMode="auto">
          <a:xfrm>
            <a:off x="7305376" y="2455075"/>
            <a:ext cx="2804336" cy="417889"/>
          </a:xfrm>
          <a:prstGeom prst="wedgeRectCallout">
            <a:avLst>
              <a:gd name="adj1" fmla="val 39207"/>
              <a:gd name="adj2" fmla="val -496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718" rIns="91386" bIns="45718" rtlCol="0" anchor="ctr"/>
          <a:lstStyle/>
          <a:p>
            <a:pPr marL="0" marR="0" lvl="0" indent="0" algn="l" defTabSz="91378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a:ea typeface="Arial"/>
                <a:cs typeface="Arial"/>
              </a:rPr>
              <a:t>Vos micros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et caméras sont coupés</a:t>
            </a:r>
            <a:endParaRPr kumimoji="0" lang="fr-FR" sz="1400" b="0" i="0" u="none" strike="noStrike" kern="1200" cap="none" spc="0" normalizeH="0" baseline="0" noProof="0" dirty="0">
              <a:ln>
                <a:noFill/>
              </a:ln>
              <a:solidFill>
                <a:srgbClr val="002060"/>
              </a:solidFill>
              <a:effectLst/>
              <a:uLnTx/>
              <a:uFillTx/>
              <a:latin typeface="Arial"/>
              <a:ea typeface="Arial"/>
              <a:cs typeface="Arial"/>
            </a:endParaRPr>
          </a:p>
        </p:txBody>
      </p:sp>
      <p:pic>
        <p:nvPicPr>
          <p:cNvPr id="8" name="Image 7"/>
          <p:cNvPicPr>
            <a:picLocks noChangeAspect="1"/>
          </p:cNvPicPr>
          <p:nvPr/>
        </p:nvPicPr>
        <p:blipFill>
          <a:blip r:embed="rId3"/>
          <a:stretch/>
        </p:blipFill>
        <p:spPr bwMode="auto">
          <a:xfrm>
            <a:off x="6073539" y="3379686"/>
            <a:ext cx="811234" cy="804970"/>
          </a:xfrm>
          <a:prstGeom prst="rect">
            <a:avLst/>
          </a:prstGeom>
        </p:spPr>
      </p:pic>
      <p:pic>
        <p:nvPicPr>
          <p:cNvPr id="9" name="Image 8"/>
          <p:cNvPicPr>
            <a:picLocks noChangeAspect="1"/>
          </p:cNvPicPr>
          <p:nvPr/>
        </p:nvPicPr>
        <p:blipFill>
          <a:blip r:embed="rId4"/>
          <a:stretch/>
        </p:blipFill>
        <p:spPr bwMode="auto">
          <a:xfrm>
            <a:off x="6073539" y="2279893"/>
            <a:ext cx="811234" cy="804970"/>
          </a:xfrm>
          <a:prstGeom prst="rect">
            <a:avLst/>
          </a:prstGeom>
        </p:spPr>
      </p:pic>
      <p:pic>
        <p:nvPicPr>
          <p:cNvPr id="10" name="Image 9"/>
          <p:cNvPicPr>
            <a:picLocks noChangeAspect="1"/>
          </p:cNvPicPr>
          <p:nvPr/>
        </p:nvPicPr>
        <p:blipFill>
          <a:blip r:embed="rId5"/>
          <a:stretch/>
        </p:blipFill>
        <p:spPr bwMode="auto">
          <a:xfrm>
            <a:off x="6073539" y="4544619"/>
            <a:ext cx="811234" cy="804970"/>
          </a:xfrm>
          <a:prstGeom prst="rect">
            <a:avLst/>
          </a:prstGeom>
        </p:spPr>
      </p:pic>
    </p:spTree>
    <p:extLst>
      <p:ext uri="{BB962C8B-B14F-4D97-AF65-F5344CB8AC3E}">
        <p14:creationId xmlns:p14="http://schemas.microsoft.com/office/powerpoint/2010/main" val="149772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2971800" y="2872220"/>
            <a:ext cx="8810625" cy="1728355"/>
          </a:xfrm>
        </p:spPr>
        <p:txBody>
          <a:bodyPr>
            <a:normAutofit fontScale="90000"/>
          </a:bodyPr>
          <a:lstStyle/>
          <a:p>
            <a:r>
              <a:rPr lang="fr-FR" dirty="0"/>
              <a:t>Un bouquet de service au sein de net-entreprises.fr</a:t>
            </a:r>
            <a:endParaRPr lang="fr-FR" dirty="0">
              <a:ea typeface="Calibri"/>
              <a:cs typeface="Calibri"/>
            </a:endParaRPr>
          </a:p>
        </p:txBody>
      </p:sp>
      <p:pic>
        <p:nvPicPr>
          <p:cNvPr id="3" name="Picture 2">
            <a:extLst>
              <a:ext uri="{FF2B5EF4-FFF2-40B4-BE49-F238E27FC236}">
                <a16:creationId xmlns:a16="http://schemas.microsoft.com/office/drawing/2014/main" id="{A44D6AA3-F4DA-495C-B2CB-3AF5BB02D7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0541" y="460637"/>
            <a:ext cx="2798253" cy="191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43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511" y="387090"/>
            <a:ext cx="10515600" cy="565812"/>
          </a:xfrm>
        </p:spPr>
        <p:txBody>
          <a:bodyPr>
            <a:noAutofit/>
          </a:bodyPr>
          <a:lstStyle/>
          <a:p>
            <a:r>
              <a:rPr lang="fr-FR" sz="2800" dirty="0">
                <a:solidFill>
                  <a:schemeClr val="accent2"/>
                </a:solidFill>
                <a:latin typeface="+mn-lt"/>
              </a:rPr>
              <a:t>Un bouquet de service au sein de net-entreprises.fr</a:t>
            </a:r>
          </a:p>
        </p:txBody>
      </p:sp>
      <p:pic>
        <p:nvPicPr>
          <p:cNvPr id="75" name="Image 74">
            <a:extLst>
              <a:ext uri="{FF2B5EF4-FFF2-40B4-BE49-F238E27FC236}">
                <a16:creationId xmlns:a16="http://schemas.microsoft.com/office/drawing/2014/main" id="{AF4BC1C7-8617-410E-8B54-53E8B086B07D}"/>
              </a:ext>
            </a:extLst>
          </p:cNvPr>
          <p:cNvPicPr>
            <a:picLocks noChangeAspect="1"/>
          </p:cNvPicPr>
          <p:nvPr/>
        </p:nvPicPr>
        <p:blipFill rotWithShape="1">
          <a:blip r:embed="rId3"/>
          <a:srcRect t="6996"/>
          <a:stretch/>
        </p:blipFill>
        <p:spPr>
          <a:xfrm>
            <a:off x="370541" y="1082613"/>
            <a:ext cx="1912786" cy="1452936"/>
          </a:xfrm>
          <a:prstGeom prst="rect">
            <a:avLst/>
          </a:prstGeom>
        </p:spPr>
      </p:pic>
      <p:pic>
        <p:nvPicPr>
          <p:cNvPr id="76" name="Image 75">
            <a:extLst>
              <a:ext uri="{FF2B5EF4-FFF2-40B4-BE49-F238E27FC236}">
                <a16:creationId xmlns:a16="http://schemas.microsoft.com/office/drawing/2014/main" id="{56E4131D-314C-4D01-8AD9-C1793515357C}"/>
              </a:ext>
            </a:extLst>
          </p:cNvPr>
          <p:cNvPicPr>
            <a:picLocks noChangeAspect="1"/>
          </p:cNvPicPr>
          <p:nvPr/>
        </p:nvPicPr>
        <p:blipFill>
          <a:blip r:embed="rId4"/>
          <a:stretch>
            <a:fillRect/>
          </a:stretch>
        </p:blipFill>
        <p:spPr>
          <a:xfrm>
            <a:off x="3333401" y="1695558"/>
            <a:ext cx="1943268" cy="1303133"/>
          </a:xfrm>
          <a:prstGeom prst="rect">
            <a:avLst/>
          </a:prstGeom>
        </p:spPr>
      </p:pic>
      <p:pic>
        <p:nvPicPr>
          <p:cNvPr id="77" name="Image 76">
            <a:extLst>
              <a:ext uri="{FF2B5EF4-FFF2-40B4-BE49-F238E27FC236}">
                <a16:creationId xmlns:a16="http://schemas.microsoft.com/office/drawing/2014/main" id="{319FB18F-E4E1-4E12-84D4-4C5C302080BE}"/>
              </a:ext>
            </a:extLst>
          </p:cNvPr>
          <p:cNvPicPr>
            <a:picLocks noChangeAspect="1"/>
          </p:cNvPicPr>
          <p:nvPr/>
        </p:nvPicPr>
        <p:blipFill rotWithShape="1">
          <a:blip r:embed="rId5"/>
          <a:srcRect l="7433" r="8391"/>
          <a:stretch/>
        </p:blipFill>
        <p:spPr>
          <a:xfrm>
            <a:off x="5973696" y="2153860"/>
            <a:ext cx="1678413" cy="1239141"/>
          </a:xfrm>
          <a:prstGeom prst="rect">
            <a:avLst/>
          </a:prstGeom>
          <a:ln>
            <a:noFill/>
          </a:ln>
          <a:effectLst>
            <a:outerShdw blurRad="50800" dist="38100" algn="l" rotWithShape="0">
              <a:prstClr val="black">
                <a:alpha val="40000"/>
              </a:prstClr>
            </a:outerShdw>
          </a:effectLst>
        </p:spPr>
      </p:pic>
      <p:cxnSp>
        <p:nvCxnSpPr>
          <p:cNvPr id="99" name="Connecteur : en angle 98">
            <a:extLst>
              <a:ext uri="{FF2B5EF4-FFF2-40B4-BE49-F238E27FC236}">
                <a16:creationId xmlns:a16="http://schemas.microsoft.com/office/drawing/2014/main" id="{EACF6870-769C-4F13-91AE-6F0AD2BA8998}"/>
              </a:ext>
            </a:extLst>
          </p:cNvPr>
          <p:cNvCxnSpPr>
            <a:stCxn id="75" idx="3"/>
            <a:endCxn id="76" idx="1"/>
          </p:cNvCxnSpPr>
          <p:nvPr/>
        </p:nvCxnSpPr>
        <p:spPr>
          <a:xfrm>
            <a:off x="2283327" y="1809081"/>
            <a:ext cx="1050074" cy="538044"/>
          </a:xfrm>
          <a:prstGeom prst="bentConnector3">
            <a:avLst>
              <a:gd name="adj1" fmla="val 50000"/>
            </a:avLst>
          </a:prstGeom>
          <a:noFill/>
          <a:ln w="9525" cap="rnd" cmpd="sng" algn="ctr">
            <a:solidFill>
              <a:srgbClr val="A50E82">
                <a:tint val="76000"/>
                <a:alpha val="60000"/>
                <a:hueMod val="94000"/>
              </a:srgbClr>
            </a:solidFill>
            <a:prstDash val="solid"/>
            <a:tailEnd type="triangle"/>
          </a:ln>
          <a:effectLst/>
        </p:spPr>
      </p:cxnSp>
      <p:sp>
        <p:nvSpPr>
          <p:cNvPr id="3" name="Espace réservé du numéro de diapositive 2">
            <a:extLst>
              <a:ext uri="{FF2B5EF4-FFF2-40B4-BE49-F238E27FC236}">
                <a16:creationId xmlns:a16="http://schemas.microsoft.com/office/drawing/2014/main" id="{7C055CE8-1AD8-4702-B5F0-EA253C248338}"/>
              </a:ext>
            </a:extLst>
          </p:cNvPr>
          <p:cNvSpPr>
            <a:spLocks noGrp="1"/>
          </p:cNvSpPr>
          <p:nvPr>
            <p:ph type="sldNum" sz="quarter" idx="12"/>
          </p:nvPr>
        </p:nvSpPr>
        <p:spPr/>
        <p:txBody>
          <a:bodyPr/>
          <a:lstStyle/>
          <a:p>
            <a:fld id="{A26E8B59-5CF2-4813-AAE7-227B98FBFEF3}" type="slidenum">
              <a:rPr lang="fr-FR" smtClean="0"/>
              <a:t>11</a:t>
            </a:fld>
            <a:endParaRPr lang="fr-FR" dirty="0"/>
          </a:p>
        </p:txBody>
      </p:sp>
      <p:cxnSp>
        <p:nvCxnSpPr>
          <p:cNvPr id="49" name="Connecteur : en angle 98">
            <a:extLst>
              <a:ext uri="{FF2B5EF4-FFF2-40B4-BE49-F238E27FC236}">
                <a16:creationId xmlns:a16="http://schemas.microsoft.com/office/drawing/2014/main" id="{EACF6870-769C-4F13-91AE-6F0AD2BA8998}"/>
              </a:ext>
            </a:extLst>
          </p:cNvPr>
          <p:cNvCxnSpPr/>
          <p:nvPr/>
        </p:nvCxnSpPr>
        <p:spPr>
          <a:xfrm>
            <a:off x="4923622" y="2437097"/>
            <a:ext cx="1050074" cy="538044"/>
          </a:xfrm>
          <a:prstGeom prst="bentConnector3">
            <a:avLst>
              <a:gd name="adj1" fmla="val 50000"/>
            </a:avLst>
          </a:prstGeom>
          <a:noFill/>
          <a:ln w="9525" cap="rnd" cmpd="sng" algn="ctr">
            <a:solidFill>
              <a:srgbClr val="C087BE">
                <a:alpha val="60000"/>
              </a:srgbClr>
            </a:solidFill>
            <a:prstDash val="solid"/>
            <a:tailEnd type="triangle"/>
          </a:ln>
          <a:effectLst/>
        </p:spPr>
      </p:cxnSp>
      <p:cxnSp>
        <p:nvCxnSpPr>
          <p:cNvPr id="9" name="Connecteur droit avec flèche 8"/>
          <p:cNvCxnSpPr>
            <a:stCxn id="77" idx="2"/>
          </p:cNvCxnSpPr>
          <p:nvPr/>
        </p:nvCxnSpPr>
        <p:spPr>
          <a:xfrm flipH="1">
            <a:off x="6112166" y="3393001"/>
            <a:ext cx="700737" cy="366506"/>
          </a:xfrm>
          <a:prstGeom prst="straightConnector1">
            <a:avLst/>
          </a:prstGeom>
          <a:ln>
            <a:solidFill>
              <a:srgbClr val="C087BE"/>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77" idx="2"/>
          </p:cNvCxnSpPr>
          <p:nvPr/>
        </p:nvCxnSpPr>
        <p:spPr>
          <a:xfrm>
            <a:off x="6812903" y="3393001"/>
            <a:ext cx="697027" cy="366506"/>
          </a:xfrm>
          <a:prstGeom prst="straightConnector1">
            <a:avLst/>
          </a:prstGeom>
          <a:ln>
            <a:solidFill>
              <a:srgbClr val="C087BE"/>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e 17"/>
          <p:cNvGrpSpPr/>
          <p:nvPr/>
        </p:nvGrpSpPr>
        <p:grpSpPr>
          <a:xfrm>
            <a:off x="1725106" y="3848100"/>
            <a:ext cx="4486094" cy="3009900"/>
            <a:chOff x="1725106" y="3848100"/>
            <a:chExt cx="4486094" cy="3009900"/>
          </a:xfrm>
        </p:grpSpPr>
        <p:grpSp>
          <p:nvGrpSpPr>
            <p:cNvPr id="14" name="Groupe 13"/>
            <p:cNvGrpSpPr/>
            <p:nvPr/>
          </p:nvGrpSpPr>
          <p:grpSpPr>
            <a:xfrm>
              <a:off x="1725106" y="3848100"/>
              <a:ext cx="4486094" cy="3009900"/>
              <a:chOff x="790575" y="3924300"/>
              <a:chExt cx="4486094" cy="3009900"/>
            </a:xfrm>
          </p:grpSpPr>
          <p:pic>
            <p:nvPicPr>
              <p:cNvPr id="66" name="Image 65">
                <a:extLst>
                  <a:ext uri="{FF2B5EF4-FFF2-40B4-BE49-F238E27FC236}">
                    <a16:creationId xmlns:a16="http://schemas.microsoft.com/office/drawing/2014/main" id="{429DC47C-249C-423B-99F8-63E83EA78CFB}"/>
                  </a:ext>
                </a:extLst>
              </p:cNvPr>
              <p:cNvPicPr>
                <a:picLocks noChangeAspect="1"/>
              </p:cNvPicPr>
              <p:nvPr/>
            </p:nvPicPr>
            <p:blipFill rotWithShape="1">
              <a:blip r:embed="rId6"/>
              <a:srcRect l="14169" t="10859" r="7420"/>
              <a:stretch/>
            </p:blipFill>
            <p:spPr>
              <a:xfrm>
                <a:off x="1015025" y="5626312"/>
                <a:ext cx="1887343" cy="1211202"/>
              </a:xfrm>
              <a:prstGeom prst="rect">
                <a:avLst/>
              </a:prstGeom>
              <a:effectLst>
                <a:outerShdw blurRad="50800" dist="38100" algn="l" rotWithShape="0">
                  <a:prstClr val="black">
                    <a:alpha val="40000"/>
                  </a:prstClr>
                </a:outerShdw>
              </a:effectLst>
            </p:spPr>
          </p:pic>
          <p:pic>
            <p:nvPicPr>
              <p:cNvPr id="78" name="Image 77">
                <a:extLst>
                  <a:ext uri="{FF2B5EF4-FFF2-40B4-BE49-F238E27FC236}">
                    <a16:creationId xmlns:a16="http://schemas.microsoft.com/office/drawing/2014/main" id="{B3994DB9-6547-43BF-B45E-DF4F062C55B6}"/>
                  </a:ext>
                </a:extLst>
              </p:cNvPr>
              <p:cNvPicPr>
                <a:picLocks noChangeAspect="1"/>
              </p:cNvPicPr>
              <p:nvPr/>
            </p:nvPicPr>
            <p:blipFill rotWithShape="1">
              <a:blip r:embed="rId7"/>
              <a:srcRect l="14295" r="5756"/>
              <a:stretch/>
            </p:blipFill>
            <p:spPr>
              <a:xfrm>
                <a:off x="1098598" y="4146427"/>
                <a:ext cx="1720199" cy="1257758"/>
              </a:xfrm>
              <a:prstGeom prst="rect">
                <a:avLst/>
              </a:prstGeom>
              <a:effectLst>
                <a:outerShdw blurRad="50800" dist="38100" algn="l" rotWithShape="0">
                  <a:prstClr val="black">
                    <a:alpha val="40000"/>
                  </a:prstClr>
                </a:outerShdw>
              </a:effectLst>
            </p:spPr>
          </p:pic>
          <p:pic>
            <p:nvPicPr>
              <p:cNvPr id="4" name="Image 3"/>
              <p:cNvPicPr>
                <a:picLocks noChangeAspect="1"/>
              </p:cNvPicPr>
              <p:nvPr/>
            </p:nvPicPr>
            <p:blipFill>
              <a:blip r:embed="rId8"/>
              <a:stretch>
                <a:fillRect/>
              </a:stretch>
            </p:blipFill>
            <p:spPr>
              <a:xfrm>
                <a:off x="3156414" y="4952551"/>
                <a:ext cx="1981477" cy="1267002"/>
              </a:xfrm>
              <a:prstGeom prst="rect">
                <a:avLst/>
              </a:prstGeom>
              <a:effectLst>
                <a:outerShdw blurRad="50800" dist="38100" algn="l" rotWithShape="0">
                  <a:prstClr val="black">
                    <a:alpha val="40000"/>
                  </a:prstClr>
                </a:outerShdw>
              </a:effectLst>
            </p:spPr>
          </p:pic>
          <p:sp>
            <p:nvSpPr>
              <p:cNvPr id="10" name="Rectangle 9"/>
              <p:cNvSpPr/>
              <p:nvPr/>
            </p:nvSpPr>
            <p:spPr>
              <a:xfrm>
                <a:off x="790575" y="3924300"/>
                <a:ext cx="4486094" cy="300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p:cNvSpPr txBox="1"/>
            <p:nvPr/>
          </p:nvSpPr>
          <p:spPr>
            <a:xfrm>
              <a:off x="4251171" y="4007113"/>
              <a:ext cx="1419225" cy="523220"/>
            </a:xfrm>
            <a:prstGeom prst="rect">
              <a:avLst/>
            </a:prstGeom>
            <a:noFill/>
          </p:spPr>
          <p:txBody>
            <a:bodyPr wrap="square" rtlCol="0">
              <a:spAutoFit/>
            </a:bodyPr>
            <a:lstStyle>
              <a:defPPr>
                <a:defRPr lang="fr-FR"/>
              </a:defPPr>
              <a:lvl1pPr>
                <a:defRPr sz="1400" b="1">
                  <a:solidFill>
                    <a:srgbClr val="7030A0"/>
                  </a:solidFill>
                </a:defRPr>
              </a:lvl1pPr>
            </a:lstStyle>
            <a:p>
              <a:r>
                <a:rPr lang="fr-FR" dirty="0"/>
                <a:t>Assurance Maladie</a:t>
              </a:r>
            </a:p>
          </p:txBody>
        </p:sp>
      </p:grpSp>
      <p:grpSp>
        <p:nvGrpSpPr>
          <p:cNvPr id="19" name="Groupe 18"/>
          <p:cNvGrpSpPr/>
          <p:nvPr/>
        </p:nvGrpSpPr>
        <p:grpSpPr>
          <a:xfrm>
            <a:off x="6636940" y="3823035"/>
            <a:ext cx="4486094" cy="3009900"/>
            <a:chOff x="6636940" y="3823035"/>
            <a:chExt cx="4486094" cy="3009900"/>
          </a:xfrm>
        </p:grpSpPr>
        <p:grpSp>
          <p:nvGrpSpPr>
            <p:cNvPr id="15" name="Groupe 14"/>
            <p:cNvGrpSpPr/>
            <p:nvPr/>
          </p:nvGrpSpPr>
          <p:grpSpPr>
            <a:xfrm>
              <a:off x="6636940" y="3823035"/>
              <a:ext cx="4486094" cy="3009900"/>
              <a:chOff x="6636940" y="3823035"/>
              <a:chExt cx="4486094" cy="3009900"/>
            </a:xfrm>
          </p:grpSpPr>
          <p:pic>
            <p:nvPicPr>
              <p:cNvPr id="64" name="Image 63">
                <a:extLst>
                  <a:ext uri="{FF2B5EF4-FFF2-40B4-BE49-F238E27FC236}">
                    <a16:creationId xmlns:a16="http://schemas.microsoft.com/office/drawing/2014/main" id="{59046CC0-FEFC-49A6-9042-433E1185FE21}"/>
                  </a:ext>
                </a:extLst>
              </p:cNvPr>
              <p:cNvPicPr>
                <a:picLocks noChangeAspect="1"/>
              </p:cNvPicPr>
              <p:nvPr/>
            </p:nvPicPr>
            <p:blipFill rotWithShape="1">
              <a:blip r:embed="rId9"/>
              <a:srcRect l="12034" t="15171" r="7594"/>
              <a:stretch/>
            </p:blipFill>
            <p:spPr>
              <a:xfrm>
                <a:off x="6868485" y="5294907"/>
                <a:ext cx="2011502" cy="1323519"/>
              </a:xfrm>
              <a:prstGeom prst="rect">
                <a:avLst/>
              </a:prstGeom>
              <a:effectLst>
                <a:outerShdw blurRad="50800" dist="38100" algn="l" rotWithShape="0">
                  <a:prstClr val="black">
                    <a:alpha val="40000"/>
                  </a:prstClr>
                </a:outerShdw>
              </a:effectLst>
            </p:spPr>
          </p:pic>
          <p:pic>
            <p:nvPicPr>
              <p:cNvPr id="65" name="Image 64">
                <a:extLst>
                  <a:ext uri="{FF2B5EF4-FFF2-40B4-BE49-F238E27FC236}">
                    <a16:creationId xmlns:a16="http://schemas.microsoft.com/office/drawing/2014/main" id="{B1CFC409-1E62-455C-B67C-C5903185A63A}"/>
                  </a:ext>
                </a:extLst>
              </p:cNvPr>
              <p:cNvPicPr>
                <a:picLocks noChangeAspect="1"/>
              </p:cNvPicPr>
              <p:nvPr/>
            </p:nvPicPr>
            <p:blipFill rotWithShape="1">
              <a:blip r:embed="rId10"/>
              <a:srcRect t="15066"/>
              <a:stretch/>
            </p:blipFill>
            <p:spPr>
              <a:xfrm>
                <a:off x="6868485" y="3993097"/>
                <a:ext cx="2011502" cy="1234347"/>
              </a:xfrm>
              <a:prstGeom prst="rect">
                <a:avLst/>
              </a:prstGeom>
              <a:effectLst>
                <a:outerShdw blurRad="50800" dist="38100" algn="l" rotWithShape="0">
                  <a:prstClr val="black">
                    <a:alpha val="40000"/>
                  </a:prstClr>
                </a:outerShdw>
              </a:effectLst>
            </p:spPr>
          </p:pic>
          <p:pic>
            <p:nvPicPr>
              <p:cNvPr id="5" name="Image 4"/>
              <p:cNvPicPr>
                <a:picLocks noChangeAspect="1"/>
              </p:cNvPicPr>
              <p:nvPr/>
            </p:nvPicPr>
            <p:blipFill>
              <a:blip r:embed="rId11"/>
              <a:stretch>
                <a:fillRect/>
              </a:stretch>
            </p:blipFill>
            <p:spPr>
              <a:xfrm>
                <a:off x="9002956" y="4688541"/>
                <a:ext cx="1997109" cy="1077805"/>
              </a:xfrm>
              <a:prstGeom prst="rect">
                <a:avLst/>
              </a:prstGeom>
              <a:effectLst>
                <a:outerShdw blurRad="50800" dist="38100" algn="l" rotWithShape="0">
                  <a:prstClr val="black">
                    <a:alpha val="40000"/>
                  </a:prstClr>
                </a:outerShdw>
              </a:effectLst>
            </p:spPr>
          </p:pic>
          <p:sp>
            <p:nvSpPr>
              <p:cNvPr id="53" name="Rectangle 52"/>
              <p:cNvSpPr/>
              <p:nvPr/>
            </p:nvSpPr>
            <p:spPr>
              <a:xfrm>
                <a:off x="6636940" y="3823035"/>
                <a:ext cx="4486094" cy="300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2" name="ZoneTexte 61"/>
            <p:cNvSpPr txBox="1"/>
            <p:nvPr/>
          </p:nvSpPr>
          <p:spPr>
            <a:xfrm>
              <a:off x="9002956" y="3922013"/>
              <a:ext cx="2120078" cy="738664"/>
            </a:xfrm>
            <a:prstGeom prst="rect">
              <a:avLst/>
            </a:prstGeom>
            <a:noFill/>
          </p:spPr>
          <p:txBody>
            <a:bodyPr wrap="square" rtlCol="0">
              <a:spAutoFit/>
            </a:bodyPr>
            <a:lstStyle/>
            <a:p>
              <a:r>
                <a:rPr lang="fr-FR" sz="1400" b="1" dirty="0" smtClean="0">
                  <a:solidFill>
                    <a:srgbClr val="7030A0"/>
                  </a:solidFill>
                </a:rPr>
                <a:t>Assurance Maladie / Risques Professionnels</a:t>
              </a:r>
              <a:endParaRPr lang="fr-FR" sz="1400" b="1" dirty="0">
                <a:solidFill>
                  <a:srgbClr val="7030A0"/>
                </a:solidFill>
              </a:endParaRPr>
            </a:p>
          </p:txBody>
        </p:sp>
      </p:grpSp>
    </p:spTree>
    <p:extLst>
      <p:ext uri="{BB962C8B-B14F-4D97-AF65-F5344CB8AC3E}">
        <p14:creationId xmlns:p14="http://schemas.microsoft.com/office/powerpoint/2010/main" val="10970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511" y="387090"/>
            <a:ext cx="10515600" cy="565812"/>
          </a:xfrm>
        </p:spPr>
        <p:txBody>
          <a:bodyPr>
            <a:noAutofit/>
          </a:bodyPr>
          <a:lstStyle/>
          <a:p>
            <a:r>
              <a:rPr lang="fr-FR" sz="3200" dirty="0">
                <a:latin typeface="+mn-lt"/>
              </a:rPr>
              <a:t>Présentation du compte </a:t>
            </a:r>
            <a:r>
              <a:rPr lang="fr-FR" sz="3200" dirty="0" smtClean="0">
                <a:latin typeface="+mn-lt"/>
              </a:rPr>
              <a:t>entreprise</a:t>
            </a:r>
            <a:endParaRPr lang="fr-FR" sz="3200" dirty="0">
              <a:latin typeface="+mn-lt"/>
            </a:endParaRPr>
          </a:p>
        </p:txBody>
      </p:sp>
      <p:sp>
        <p:nvSpPr>
          <p:cNvPr id="44" name="Oval 6">
            <a:extLst>
              <a:ext uri="{FF2B5EF4-FFF2-40B4-BE49-F238E27FC236}">
                <a16:creationId xmlns:a16="http://schemas.microsoft.com/office/drawing/2014/main" id="{95D4C0EF-85A0-4E87-93BB-54F5015B09CF}"/>
              </a:ext>
            </a:extLst>
          </p:cNvPr>
          <p:cNvSpPr/>
          <p:nvPr/>
        </p:nvSpPr>
        <p:spPr>
          <a:xfrm>
            <a:off x="1167231" y="3587981"/>
            <a:ext cx="1133856" cy="1133856"/>
          </a:xfrm>
          <a:prstGeom prst="ellipse">
            <a:avLst/>
          </a:prstGeom>
          <a:gradFill rotWithShape="1">
            <a:gsLst>
              <a:gs pos="0">
                <a:srgbClr val="F39C12">
                  <a:shade val="51000"/>
                  <a:satMod val="130000"/>
                </a:srgbClr>
              </a:gs>
              <a:gs pos="80000">
                <a:srgbClr val="F39C12">
                  <a:shade val="93000"/>
                  <a:satMod val="130000"/>
                </a:srgbClr>
              </a:gs>
              <a:gs pos="100000">
                <a:srgbClr val="F39C1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45" name="Oval 15">
            <a:extLst>
              <a:ext uri="{FF2B5EF4-FFF2-40B4-BE49-F238E27FC236}">
                <a16:creationId xmlns:a16="http://schemas.microsoft.com/office/drawing/2014/main" id="{3EFB81A5-617D-4E54-8692-E8091E11B735}"/>
              </a:ext>
            </a:extLst>
          </p:cNvPr>
          <p:cNvSpPr/>
          <p:nvPr/>
        </p:nvSpPr>
        <p:spPr>
          <a:xfrm>
            <a:off x="2893647" y="3587981"/>
            <a:ext cx="1133856" cy="11338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46" name="Oval 16">
            <a:extLst>
              <a:ext uri="{FF2B5EF4-FFF2-40B4-BE49-F238E27FC236}">
                <a16:creationId xmlns:a16="http://schemas.microsoft.com/office/drawing/2014/main" id="{21EA4B56-16E7-437C-8DFE-01E69CEF9545}"/>
              </a:ext>
            </a:extLst>
          </p:cNvPr>
          <p:cNvSpPr/>
          <p:nvPr/>
        </p:nvSpPr>
        <p:spPr>
          <a:xfrm>
            <a:off x="4592450" y="3529713"/>
            <a:ext cx="1133856" cy="1133856"/>
          </a:xfrm>
          <a:prstGeom prst="ellipse">
            <a:avLst/>
          </a:prstGeom>
          <a:gradFill rotWithShape="1">
            <a:gsLst>
              <a:gs pos="0">
                <a:srgbClr val="C0392B">
                  <a:shade val="51000"/>
                  <a:satMod val="130000"/>
                </a:srgbClr>
              </a:gs>
              <a:gs pos="80000">
                <a:srgbClr val="C0392B">
                  <a:shade val="93000"/>
                  <a:satMod val="130000"/>
                </a:srgbClr>
              </a:gs>
              <a:gs pos="100000">
                <a:srgbClr val="C0392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47" name="Oval 17">
            <a:extLst>
              <a:ext uri="{FF2B5EF4-FFF2-40B4-BE49-F238E27FC236}">
                <a16:creationId xmlns:a16="http://schemas.microsoft.com/office/drawing/2014/main" id="{12F0EC5F-0355-497B-85A1-E2E41C32B575}"/>
              </a:ext>
            </a:extLst>
          </p:cNvPr>
          <p:cNvSpPr/>
          <p:nvPr/>
        </p:nvSpPr>
        <p:spPr>
          <a:xfrm>
            <a:off x="6346479" y="3587981"/>
            <a:ext cx="1133856" cy="1133856"/>
          </a:xfrm>
          <a:prstGeom prst="ellipse">
            <a:avLst/>
          </a:prstGeom>
          <a:gradFill rotWithShape="1">
            <a:gsLst>
              <a:gs pos="0">
                <a:srgbClr val="95A5A6">
                  <a:shade val="51000"/>
                  <a:satMod val="130000"/>
                </a:srgbClr>
              </a:gs>
              <a:gs pos="80000">
                <a:srgbClr val="95A5A6">
                  <a:shade val="93000"/>
                  <a:satMod val="130000"/>
                </a:srgbClr>
              </a:gs>
              <a:gs pos="100000">
                <a:srgbClr val="95A5A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48" name="Oval 18">
            <a:extLst>
              <a:ext uri="{FF2B5EF4-FFF2-40B4-BE49-F238E27FC236}">
                <a16:creationId xmlns:a16="http://schemas.microsoft.com/office/drawing/2014/main" id="{838C7FE6-6A23-49DF-8D58-994FADE9477F}"/>
              </a:ext>
            </a:extLst>
          </p:cNvPr>
          <p:cNvSpPr/>
          <p:nvPr/>
        </p:nvSpPr>
        <p:spPr>
          <a:xfrm>
            <a:off x="8072895" y="3587981"/>
            <a:ext cx="1133856" cy="1133856"/>
          </a:xfrm>
          <a:prstGeom prst="ellipse">
            <a:avLst/>
          </a:prstGeom>
          <a:gradFill rotWithShape="1">
            <a:gsLst>
              <a:gs pos="0">
                <a:srgbClr val="4B2C50">
                  <a:shade val="51000"/>
                  <a:satMod val="130000"/>
                </a:srgbClr>
              </a:gs>
              <a:gs pos="80000">
                <a:srgbClr val="4B2C50">
                  <a:shade val="93000"/>
                  <a:satMod val="130000"/>
                </a:srgbClr>
              </a:gs>
              <a:gs pos="100000">
                <a:srgbClr val="4B2C5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49" name="Oval 19">
            <a:extLst>
              <a:ext uri="{FF2B5EF4-FFF2-40B4-BE49-F238E27FC236}">
                <a16:creationId xmlns:a16="http://schemas.microsoft.com/office/drawing/2014/main" id="{68F27CA6-CF6C-4025-AE89-238C44C532B6}"/>
              </a:ext>
            </a:extLst>
          </p:cNvPr>
          <p:cNvSpPr/>
          <p:nvPr/>
        </p:nvSpPr>
        <p:spPr>
          <a:xfrm>
            <a:off x="9799312" y="3587981"/>
            <a:ext cx="1133856" cy="1133856"/>
          </a:xfrm>
          <a:prstGeom prst="ellipse">
            <a:avLst/>
          </a:prstGeom>
          <a:solidFill>
            <a:srgbClr val="16A08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50" name="Freeform: Shape 31">
            <a:extLst>
              <a:ext uri="{FF2B5EF4-FFF2-40B4-BE49-F238E27FC236}">
                <a16:creationId xmlns:a16="http://schemas.microsoft.com/office/drawing/2014/main" id="{BB0E487B-FA4A-4BDA-825C-6C2AF213576F}"/>
              </a:ext>
            </a:extLst>
          </p:cNvPr>
          <p:cNvSpPr/>
          <p:nvPr/>
        </p:nvSpPr>
        <p:spPr>
          <a:xfrm rot="16200000">
            <a:off x="11058773" y="3132316"/>
            <a:ext cx="1022796" cy="1022387"/>
          </a:xfrm>
          <a:custGeom>
            <a:avLst/>
            <a:gdLst>
              <a:gd name="connsiteX0" fmla="*/ 700881 w 1022796"/>
              <a:gd name="connsiteY0" fmla="*/ 1022387 h 1022387"/>
              <a:gd name="connsiteX1" fmla="*/ 141032 w 1022796"/>
              <a:gd name="connsiteY1" fmla="*/ 336094 h 1022387"/>
              <a:gd name="connsiteX2" fmla="*/ 0 w 1022796"/>
              <a:gd name="connsiteY2" fmla="*/ 321919 h 1022387"/>
              <a:gd name="connsiteX3" fmla="*/ 0 w 1022796"/>
              <a:gd name="connsiteY3" fmla="*/ 0 h 1022387"/>
              <a:gd name="connsiteX4" fmla="*/ 104268 w 1022796"/>
              <a:gd name="connsiteY4" fmla="*/ 5234 h 1022387"/>
              <a:gd name="connsiteX5" fmla="*/ 1022796 w 1022796"/>
              <a:gd name="connsiteY5" fmla="*/ 1022207 h 10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796" h="1022387">
                <a:moveTo>
                  <a:pt x="700881" y="1022387"/>
                </a:moveTo>
                <a:cubicBezTo>
                  <a:pt x="700690" y="683754"/>
                  <a:pt x="460374" y="401334"/>
                  <a:pt x="141032" y="336094"/>
                </a:cubicBezTo>
                <a:lnTo>
                  <a:pt x="0" y="321919"/>
                </a:lnTo>
                <a:lnTo>
                  <a:pt x="0" y="0"/>
                </a:lnTo>
                <a:lnTo>
                  <a:pt x="104268" y="5234"/>
                </a:lnTo>
                <a:cubicBezTo>
                  <a:pt x="619937" y="57447"/>
                  <a:pt x="1022498" y="492742"/>
                  <a:pt x="1022796" y="1022207"/>
                </a:cubicBezTo>
                <a:close/>
              </a:path>
            </a:pathLst>
          </a:custGeom>
          <a:gradFill>
            <a:gsLst>
              <a:gs pos="0">
                <a:srgbClr val="95A5A6">
                  <a:lumMod val="60000"/>
                  <a:lumOff val="40000"/>
                </a:srgbClr>
              </a:gs>
              <a:gs pos="31000">
                <a:srgbClr val="95A5A6">
                  <a:lumMod val="40000"/>
                  <a:lumOff val="60000"/>
                </a:srgbClr>
              </a:gs>
              <a:gs pos="90000">
                <a:sysClr val="window" lastClr="FFFFFF"/>
              </a:gs>
            </a:gsLst>
            <a:lin ang="4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nvGrpSpPr>
          <p:cNvPr id="51" name="Group 8">
            <a:extLst>
              <a:ext uri="{FF2B5EF4-FFF2-40B4-BE49-F238E27FC236}">
                <a16:creationId xmlns:a16="http://schemas.microsoft.com/office/drawing/2014/main" id="{60EA8C17-965C-4223-96C3-3C72B40CB23C}"/>
              </a:ext>
            </a:extLst>
          </p:cNvPr>
          <p:cNvGrpSpPr/>
          <p:nvPr/>
        </p:nvGrpSpPr>
        <p:grpSpPr>
          <a:xfrm>
            <a:off x="711361" y="3132114"/>
            <a:ext cx="2045595" cy="2045593"/>
            <a:chOff x="766681" y="2888368"/>
            <a:chExt cx="2045594" cy="2045593"/>
          </a:xfrm>
        </p:grpSpPr>
        <p:sp>
          <p:nvSpPr>
            <p:cNvPr id="52" name="Block Arc 11">
              <a:extLst>
                <a:ext uri="{FF2B5EF4-FFF2-40B4-BE49-F238E27FC236}">
                  <a16:creationId xmlns:a16="http://schemas.microsoft.com/office/drawing/2014/main" id="{9A297595-B75C-4961-9851-3117165DAC72}"/>
                </a:ext>
              </a:extLst>
            </p:cNvPr>
            <p:cNvSpPr/>
            <p:nvPr/>
          </p:nvSpPr>
          <p:spPr>
            <a:xfrm>
              <a:off x="766681" y="2888368"/>
              <a:ext cx="2045594" cy="2045593"/>
            </a:xfrm>
            <a:prstGeom prst="blockArc">
              <a:avLst>
                <a:gd name="adj1" fmla="val 10800000"/>
                <a:gd name="adj2" fmla="val 21598066"/>
                <a:gd name="adj3" fmla="val 15737"/>
              </a:avLst>
            </a:prstGeom>
            <a:solidFill>
              <a:srgbClr val="F39C12"/>
            </a:solidFill>
            <a:ln w="25400" cap="flat" cmpd="sng" algn="ctr">
              <a:noFill/>
              <a:prstDash val="solid"/>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53" name="Freeform: Shape 48">
              <a:extLst>
                <a:ext uri="{FF2B5EF4-FFF2-40B4-BE49-F238E27FC236}">
                  <a16:creationId xmlns:a16="http://schemas.microsoft.com/office/drawing/2014/main" id="{32D1750A-3576-4469-A346-E20F22CED319}"/>
                </a:ext>
              </a:extLst>
            </p:cNvPr>
            <p:cNvSpPr/>
            <p:nvPr/>
          </p:nvSpPr>
          <p:spPr>
            <a:xfrm>
              <a:off x="766681" y="2888368"/>
              <a:ext cx="2043431" cy="1021715"/>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solidFill>
              <a:srgbClr val="F2F2F2">
                <a:lumMod val="10000"/>
                <a:alpha val="1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grpSp>
        <p:nvGrpSpPr>
          <p:cNvPr id="54" name="Group 56">
            <a:extLst>
              <a:ext uri="{FF2B5EF4-FFF2-40B4-BE49-F238E27FC236}">
                <a16:creationId xmlns:a16="http://schemas.microsoft.com/office/drawing/2014/main" id="{C7398D9B-1235-4255-9228-A607C289CC69}"/>
              </a:ext>
            </a:extLst>
          </p:cNvPr>
          <p:cNvGrpSpPr/>
          <p:nvPr/>
        </p:nvGrpSpPr>
        <p:grpSpPr>
          <a:xfrm>
            <a:off x="2433907" y="3132114"/>
            <a:ext cx="2045595" cy="2045593"/>
            <a:chOff x="2489226" y="2888368"/>
            <a:chExt cx="2045594" cy="2045593"/>
          </a:xfrm>
        </p:grpSpPr>
        <p:sp>
          <p:nvSpPr>
            <p:cNvPr id="55" name="Block Arc 12">
              <a:extLst>
                <a:ext uri="{FF2B5EF4-FFF2-40B4-BE49-F238E27FC236}">
                  <a16:creationId xmlns:a16="http://schemas.microsoft.com/office/drawing/2014/main" id="{C11CED52-6A2C-4ED8-9571-A23DD8BF1AD7}"/>
                </a:ext>
              </a:extLst>
            </p:cNvPr>
            <p:cNvSpPr/>
            <p:nvPr/>
          </p:nvSpPr>
          <p:spPr>
            <a:xfrm rot="10800000">
              <a:off x="2489226" y="2888368"/>
              <a:ext cx="2045594" cy="2045593"/>
            </a:xfrm>
            <a:prstGeom prst="blockArc">
              <a:avLst>
                <a:gd name="adj1" fmla="val 10800000"/>
                <a:gd name="adj2" fmla="val 21598066"/>
                <a:gd name="adj3" fmla="val 15737"/>
              </a:avLst>
            </a:prstGeom>
            <a:solidFill>
              <a:srgbClr val="9BBB59"/>
            </a:solidFill>
            <a:ln w="25400" cap="flat" cmpd="sng" algn="ctr">
              <a:noFill/>
              <a:prstDash val="solid"/>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56" name="Freeform: Shape 49">
              <a:extLst>
                <a:ext uri="{FF2B5EF4-FFF2-40B4-BE49-F238E27FC236}">
                  <a16:creationId xmlns:a16="http://schemas.microsoft.com/office/drawing/2014/main" id="{9F091722-7300-4412-AD52-E111FFEC6D08}"/>
                </a:ext>
              </a:extLst>
            </p:cNvPr>
            <p:cNvSpPr/>
            <p:nvPr/>
          </p:nvSpPr>
          <p:spPr>
            <a:xfrm rot="10800000">
              <a:off x="2650276" y="3910083"/>
              <a:ext cx="1717532" cy="858778"/>
            </a:xfrm>
            <a:custGeom>
              <a:avLst/>
              <a:gdLst>
                <a:gd name="connsiteX0" fmla="*/ 1271016 w 2541996"/>
                <a:gd name="connsiteY0" fmla="*/ 0 h 1271016"/>
                <a:gd name="connsiteX1" fmla="*/ 2535470 w 2541996"/>
                <a:gd name="connsiteY1" fmla="*/ 1141062 h 1271016"/>
                <a:gd name="connsiteX2" fmla="*/ 2541996 w 2541996"/>
                <a:gd name="connsiteY2" fmla="*/ 1270301 h 1271016"/>
                <a:gd name="connsiteX3" fmla="*/ 2307244 w 2541996"/>
                <a:gd name="connsiteY3" fmla="*/ 1270433 h 1271016"/>
                <a:gd name="connsiteX4" fmla="*/ 1270725 w 2541996"/>
                <a:gd name="connsiteY4" fmla="*/ 234788 h 1271016"/>
                <a:gd name="connsiteX5" fmla="*/ 234788 w 2541996"/>
                <a:gd name="connsiteY5" fmla="*/ 1271016 h 1271016"/>
                <a:gd name="connsiteX6" fmla="*/ 0 w 2541996"/>
                <a:gd name="connsiteY6" fmla="*/ 1271016 h 1271016"/>
                <a:gd name="connsiteX7" fmla="*/ 1271016 w 2541996"/>
                <a:gd name="connsiteY7" fmla="*/ 0 h 1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996" h="1271016">
                  <a:moveTo>
                    <a:pt x="1271016" y="0"/>
                  </a:moveTo>
                  <a:cubicBezTo>
                    <a:pt x="1929107" y="0"/>
                    <a:pt x="2470381" y="500144"/>
                    <a:pt x="2535470" y="1141062"/>
                  </a:cubicBezTo>
                  <a:lnTo>
                    <a:pt x="2541996" y="1270301"/>
                  </a:lnTo>
                  <a:lnTo>
                    <a:pt x="2307244" y="1270433"/>
                  </a:lnTo>
                  <a:cubicBezTo>
                    <a:pt x="2306922" y="698254"/>
                    <a:pt x="1842904" y="234627"/>
                    <a:pt x="1270725" y="234788"/>
                  </a:cubicBezTo>
                  <a:cubicBezTo>
                    <a:pt x="698546" y="234949"/>
                    <a:pt x="234788" y="698837"/>
                    <a:pt x="234788" y="1271016"/>
                  </a:cubicBezTo>
                  <a:lnTo>
                    <a:pt x="0" y="1271016"/>
                  </a:lnTo>
                  <a:cubicBezTo>
                    <a:pt x="0" y="569053"/>
                    <a:pt x="569053" y="0"/>
                    <a:pt x="1271016" y="0"/>
                  </a:cubicBezTo>
                  <a:close/>
                </a:path>
              </a:pathLst>
            </a:custGeom>
            <a:solidFill>
              <a:srgbClr val="F2F2F2">
                <a:lumMod val="10000"/>
                <a:alpha val="1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grpSp>
        <p:nvGrpSpPr>
          <p:cNvPr id="57" name="Group 57">
            <a:extLst>
              <a:ext uri="{FF2B5EF4-FFF2-40B4-BE49-F238E27FC236}">
                <a16:creationId xmlns:a16="http://schemas.microsoft.com/office/drawing/2014/main" id="{E9D98E41-B4AB-4B60-A823-EC0499F375B2}"/>
              </a:ext>
            </a:extLst>
          </p:cNvPr>
          <p:cNvGrpSpPr/>
          <p:nvPr/>
        </p:nvGrpSpPr>
        <p:grpSpPr>
          <a:xfrm>
            <a:off x="4156042" y="3132114"/>
            <a:ext cx="2046005" cy="2045593"/>
            <a:chOff x="4211360" y="2888368"/>
            <a:chExt cx="2046005" cy="2045593"/>
          </a:xfrm>
        </p:grpSpPr>
        <p:sp>
          <p:nvSpPr>
            <p:cNvPr id="58" name="Block Arc 13">
              <a:extLst>
                <a:ext uri="{FF2B5EF4-FFF2-40B4-BE49-F238E27FC236}">
                  <a16:creationId xmlns:a16="http://schemas.microsoft.com/office/drawing/2014/main" id="{FCF83FBC-D015-41F9-9E18-CAFC6275B2A4}"/>
                </a:ext>
              </a:extLst>
            </p:cNvPr>
            <p:cNvSpPr/>
            <p:nvPr/>
          </p:nvSpPr>
          <p:spPr>
            <a:xfrm>
              <a:off x="4211771" y="2888368"/>
              <a:ext cx="2045594" cy="2045593"/>
            </a:xfrm>
            <a:prstGeom prst="blockArc">
              <a:avLst>
                <a:gd name="adj1" fmla="val 10800000"/>
                <a:gd name="adj2" fmla="val 21598066"/>
                <a:gd name="adj3" fmla="val 15737"/>
              </a:avLst>
            </a:prstGeom>
            <a:solidFill>
              <a:srgbClr val="C0392B"/>
            </a:solidFill>
            <a:ln w="25400" cap="flat" cmpd="sng" algn="ctr">
              <a:noFill/>
              <a:prstDash val="solid"/>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59" name="Freeform: Shape 51">
              <a:extLst>
                <a:ext uri="{FF2B5EF4-FFF2-40B4-BE49-F238E27FC236}">
                  <a16:creationId xmlns:a16="http://schemas.microsoft.com/office/drawing/2014/main" id="{75310788-8DEA-4A86-9F91-A12A9430026C}"/>
                </a:ext>
              </a:extLst>
            </p:cNvPr>
            <p:cNvSpPr/>
            <p:nvPr/>
          </p:nvSpPr>
          <p:spPr>
            <a:xfrm>
              <a:off x="4211360" y="2888368"/>
              <a:ext cx="2043431" cy="1021715"/>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solidFill>
              <a:srgbClr val="F2F2F2">
                <a:lumMod val="10000"/>
                <a:alpha val="2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grpSp>
        <p:nvGrpSpPr>
          <p:cNvPr id="60" name="Group 58">
            <a:extLst>
              <a:ext uri="{FF2B5EF4-FFF2-40B4-BE49-F238E27FC236}">
                <a16:creationId xmlns:a16="http://schemas.microsoft.com/office/drawing/2014/main" id="{7602E23A-54FD-4652-A171-9F88386C2A35}"/>
              </a:ext>
            </a:extLst>
          </p:cNvPr>
          <p:cNvGrpSpPr/>
          <p:nvPr/>
        </p:nvGrpSpPr>
        <p:grpSpPr>
          <a:xfrm>
            <a:off x="5878997" y="3132114"/>
            <a:ext cx="2045595" cy="2045593"/>
            <a:chOff x="5934316" y="2888368"/>
            <a:chExt cx="2045594" cy="2045593"/>
          </a:xfrm>
        </p:grpSpPr>
        <p:sp>
          <p:nvSpPr>
            <p:cNvPr id="61" name="Block Arc 9">
              <a:extLst>
                <a:ext uri="{FF2B5EF4-FFF2-40B4-BE49-F238E27FC236}">
                  <a16:creationId xmlns:a16="http://schemas.microsoft.com/office/drawing/2014/main" id="{ABC88B6E-DE82-41CA-9B22-676430097784}"/>
                </a:ext>
              </a:extLst>
            </p:cNvPr>
            <p:cNvSpPr/>
            <p:nvPr/>
          </p:nvSpPr>
          <p:spPr>
            <a:xfrm rot="10800000">
              <a:off x="5934316" y="2888368"/>
              <a:ext cx="2045594" cy="2045593"/>
            </a:xfrm>
            <a:prstGeom prst="blockArc">
              <a:avLst>
                <a:gd name="adj1" fmla="val 10800000"/>
                <a:gd name="adj2" fmla="val 21598066"/>
                <a:gd name="adj3" fmla="val 15737"/>
              </a:avLst>
            </a:prstGeom>
            <a:solidFill>
              <a:srgbClr val="95A5A6"/>
            </a:solidFill>
            <a:ln w="25400" cap="flat" cmpd="sng" algn="ctr">
              <a:noFill/>
              <a:prstDash val="solid"/>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62" name="Freeform: Shape 52">
              <a:extLst>
                <a:ext uri="{FF2B5EF4-FFF2-40B4-BE49-F238E27FC236}">
                  <a16:creationId xmlns:a16="http://schemas.microsoft.com/office/drawing/2014/main" id="{2943C08A-462C-4BDB-B394-9406FF6B5F82}"/>
                </a:ext>
              </a:extLst>
            </p:cNvPr>
            <p:cNvSpPr/>
            <p:nvPr/>
          </p:nvSpPr>
          <p:spPr>
            <a:xfrm rot="10800000">
              <a:off x="6094955" y="3910083"/>
              <a:ext cx="1717532" cy="858778"/>
            </a:xfrm>
            <a:custGeom>
              <a:avLst/>
              <a:gdLst>
                <a:gd name="connsiteX0" fmla="*/ 1271016 w 2541996"/>
                <a:gd name="connsiteY0" fmla="*/ 0 h 1271016"/>
                <a:gd name="connsiteX1" fmla="*/ 2535470 w 2541996"/>
                <a:gd name="connsiteY1" fmla="*/ 1141062 h 1271016"/>
                <a:gd name="connsiteX2" fmla="*/ 2541996 w 2541996"/>
                <a:gd name="connsiteY2" fmla="*/ 1270301 h 1271016"/>
                <a:gd name="connsiteX3" fmla="*/ 2307244 w 2541996"/>
                <a:gd name="connsiteY3" fmla="*/ 1270433 h 1271016"/>
                <a:gd name="connsiteX4" fmla="*/ 1270725 w 2541996"/>
                <a:gd name="connsiteY4" fmla="*/ 234788 h 1271016"/>
                <a:gd name="connsiteX5" fmla="*/ 234788 w 2541996"/>
                <a:gd name="connsiteY5" fmla="*/ 1271016 h 1271016"/>
                <a:gd name="connsiteX6" fmla="*/ 0 w 2541996"/>
                <a:gd name="connsiteY6" fmla="*/ 1271016 h 1271016"/>
                <a:gd name="connsiteX7" fmla="*/ 1271016 w 2541996"/>
                <a:gd name="connsiteY7" fmla="*/ 0 h 1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996" h="1271016">
                  <a:moveTo>
                    <a:pt x="1271016" y="0"/>
                  </a:moveTo>
                  <a:cubicBezTo>
                    <a:pt x="1929107" y="0"/>
                    <a:pt x="2470381" y="500144"/>
                    <a:pt x="2535470" y="1141062"/>
                  </a:cubicBezTo>
                  <a:lnTo>
                    <a:pt x="2541996" y="1270301"/>
                  </a:lnTo>
                  <a:lnTo>
                    <a:pt x="2307244" y="1270433"/>
                  </a:lnTo>
                  <a:cubicBezTo>
                    <a:pt x="2306922" y="698254"/>
                    <a:pt x="1842904" y="234627"/>
                    <a:pt x="1270725" y="234788"/>
                  </a:cubicBezTo>
                  <a:cubicBezTo>
                    <a:pt x="698546" y="234949"/>
                    <a:pt x="234788" y="698837"/>
                    <a:pt x="234788" y="1271016"/>
                  </a:cubicBezTo>
                  <a:lnTo>
                    <a:pt x="0" y="1271016"/>
                  </a:lnTo>
                  <a:cubicBezTo>
                    <a:pt x="0" y="569053"/>
                    <a:pt x="569053" y="0"/>
                    <a:pt x="1271016" y="0"/>
                  </a:cubicBezTo>
                  <a:close/>
                </a:path>
              </a:pathLst>
            </a:custGeom>
            <a:solidFill>
              <a:srgbClr val="F2F2F2">
                <a:lumMod val="10000"/>
                <a:alpha val="1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grpSp>
        <p:nvGrpSpPr>
          <p:cNvPr id="63" name="Group 59">
            <a:extLst>
              <a:ext uri="{FF2B5EF4-FFF2-40B4-BE49-F238E27FC236}">
                <a16:creationId xmlns:a16="http://schemas.microsoft.com/office/drawing/2014/main" id="{78066EE9-B56C-49C0-80D6-FDBB199C18C6}"/>
              </a:ext>
            </a:extLst>
          </p:cNvPr>
          <p:cNvGrpSpPr/>
          <p:nvPr/>
        </p:nvGrpSpPr>
        <p:grpSpPr>
          <a:xfrm>
            <a:off x="7601541" y="3132114"/>
            <a:ext cx="2045595" cy="2045593"/>
            <a:chOff x="7656860" y="2888368"/>
            <a:chExt cx="2045595" cy="2045593"/>
          </a:xfrm>
        </p:grpSpPr>
        <p:sp>
          <p:nvSpPr>
            <p:cNvPr id="105" name="Block Arc 10">
              <a:extLst>
                <a:ext uri="{FF2B5EF4-FFF2-40B4-BE49-F238E27FC236}">
                  <a16:creationId xmlns:a16="http://schemas.microsoft.com/office/drawing/2014/main" id="{1020D403-8F13-4E59-9106-C387F7156900}"/>
                </a:ext>
              </a:extLst>
            </p:cNvPr>
            <p:cNvSpPr/>
            <p:nvPr/>
          </p:nvSpPr>
          <p:spPr>
            <a:xfrm>
              <a:off x="7656861" y="2888368"/>
              <a:ext cx="2045594" cy="2045593"/>
            </a:xfrm>
            <a:prstGeom prst="blockArc">
              <a:avLst>
                <a:gd name="adj1" fmla="val 10800000"/>
                <a:gd name="adj2" fmla="val 21598066"/>
                <a:gd name="adj3" fmla="val 15737"/>
              </a:avLst>
            </a:prstGeom>
            <a:solidFill>
              <a:srgbClr val="4B2C50"/>
            </a:solidFill>
            <a:ln w="25400" cap="flat" cmpd="sng" algn="ctr">
              <a:noFill/>
              <a:prstDash val="solid"/>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106" name="Freeform: Shape 54">
              <a:extLst>
                <a:ext uri="{FF2B5EF4-FFF2-40B4-BE49-F238E27FC236}">
                  <a16:creationId xmlns:a16="http://schemas.microsoft.com/office/drawing/2014/main" id="{58ACD028-FB2A-415B-A63D-CE2B5D56D158}"/>
                </a:ext>
              </a:extLst>
            </p:cNvPr>
            <p:cNvSpPr/>
            <p:nvPr/>
          </p:nvSpPr>
          <p:spPr>
            <a:xfrm>
              <a:off x="7656860" y="2888368"/>
              <a:ext cx="2043431" cy="1021715"/>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solidFill>
              <a:srgbClr val="F2F2F2">
                <a:lumMod val="10000"/>
                <a:alpha val="3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grpSp>
        <p:nvGrpSpPr>
          <p:cNvPr id="107" name="Group 60">
            <a:extLst>
              <a:ext uri="{FF2B5EF4-FFF2-40B4-BE49-F238E27FC236}">
                <a16:creationId xmlns:a16="http://schemas.microsoft.com/office/drawing/2014/main" id="{7C9CBED3-E0C4-48D4-B071-7ECD605FCD99}"/>
              </a:ext>
            </a:extLst>
          </p:cNvPr>
          <p:cNvGrpSpPr/>
          <p:nvPr/>
        </p:nvGrpSpPr>
        <p:grpSpPr>
          <a:xfrm>
            <a:off x="9324088" y="3132114"/>
            <a:ext cx="2045595" cy="2045593"/>
            <a:chOff x="9379407" y="2888368"/>
            <a:chExt cx="2045594" cy="2045593"/>
          </a:xfrm>
        </p:grpSpPr>
        <p:sp>
          <p:nvSpPr>
            <p:cNvPr id="108" name="Block Arc 14">
              <a:extLst>
                <a:ext uri="{FF2B5EF4-FFF2-40B4-BE49-F238E27FC236}">
                  <a16:creationId xmlns:a16="http://schemas.microsoft.com/office/drawing/2014/main" id="{9B47FE2E-D049-4127-918F-993AE5099CDD}"/>
                </a:ext>
              </a:extLst>
            </p:cNvPr>
            <p:cNvSpPr/>
            <p:nvPr/>
          </p:nvSpPr>
          <p:spPr>
            <a:xfrm rot="10800000">
              <a:off x="9379407" y="2888368"/>
              <a:ext cx="2045594" cy="2045593"/>
            </a:xfrm>
            <a:prstGeom prst="blockArc">
              <a:avLst>
                <a:gd name="adj1" fmla="val 10800000"/>
                <a:gd name="adj2" fmla="val 21598066"/>
                <a:gd name="adj3" fmla="val 15737"/>
              </a:avLst>
            </a:prstGeom>
            <a:solidFill>
              <a:srgbClr val="16A085"/>
            </a:solidFill>
            <a:ln w="25400" cap="flat" cmpd="sng" algn="ctr">
              <a:noFill/>
              <a:prstDash val="solid"/>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109" name="Freeform: Shape 55">
              <a:extLst>
                <a:ext uri="{FF2B5EF4-FFF2-40B4-BE49-F238E27FC236}">
                  <a16:creationId xmlns:a16="http://schemas.microsoft.com/office/drawing/2014/main" id="{5E617D57-F971-41FC-85DA-7C6723B818E6}"/>
                </a:ext>
              </a:extLst>
            </p:cNvPr>
            <p:cNvSpPr/>
            <p:nvPr/>
          </p:nvSpPr>
          <p:spPr>
            <a:xfrm rot="10800000">
              <a:off x="9540455" y="3910083"/>
              <a:ext cx="1717532" cy="858778"/>
            </a:xfrm>
            <a:custGeom>
              <a:avLst/>
              <a:gdLst>
                <a:gd name="connsiteX0" fmla="*/ 1271016 w 2541996"/>
                <a:gd name="connsiteY0" fmla="*/ 0 h 1271016"/>
                <a:gd name="connsiteX1" fmla="*/ 2535470 w 2541996"/>
                <a:gd name="connsiteY1" fmla="*/ 1141062 h 1271016"/>
                <a:gd name="connsiteX2" fmla="*/ 2541996 w 2541996"/>
                <a:gd name="connsiteY2" fmla="*/ 1270301 h 1271016"/>
                <a:gd name="connsiteX3" fmla="*/ 2307244 w 2541996"/>
                <a:gd name="connsiteY3" fmla="*/ 1270433 h 1271016"/>
                <a:gd name="connsiteX4" fmla="*/ 1270725 w 2541996"/>
                <a:gd name="connsiteY4" fmla="*/ 234788 h 1271016"/>
                <a:gd name="connsiteX5" fmla="*/ 234788 w 2541996"/>
                <a:gd name="connsiteY5" fmla="*/ 1271016 h 1271016"/>
                <a:gd name="connsiteX6" fmla="*/ 0 w 2541996"/>
                <a:gd name="connsiteY6" fmla="*/ 1271016 h 1271016"/>
                <a:gd name="connsiteX7" fmla="*/ 1271016 w 2541996"/>
                <a:gd name="connsiteY7" fmla="*/ 0 h 1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996" h="1271016">
                  <a:moveTo>
                    <a:pt x="1271016" y="0"/>
                  </a:moveTo>
                  <a:cubicBezTo>
                    <a:pt x="1929107" y="0"/>
                    <a:pt x="2470381" y="500144"/>
                    <a:pt x="2535470" y="1141062"/>
                  </a:cubicBezTo>
                  <a:lnTo>
                    <a:pt x="2541996" y="1270301"/>
                  </a:lnTo>
                  <a:lnTo>
                    <a:pt x="2307244" y="1270433"/>
                  </a:lnTo>
                  <a:cubicBezTo>
                    <a:pt x="2306922" y="698254"/>
                    <a:pt x="1842904" y="234627"/>
                    <a:pt x="1270725" y="234788"/>
                  </a:cubicBezTo>
                  <a:cubicBezTo>
                    <a:pt x="698546" y="234949"/>
                    <a:pt x="234788" y="698837"/>
                    <a:pt x="234788" y="1271016"/>
                  </a:cubicBezTo>
                  <a:lnTo>
                    <a:pt x="0" y="1271016"/>
                  </a:lnTo>
                  <a:cubicBezTo>
                    <a:pt x="0" y="569053"/>
                    <a:pt x="569053" y="0"/>
                    <a:pt x="1271016" y="0"/>
                  </a:cubicBezTo>
                  <a:close/>
                </a:path>
              </a:pathLst>
            </a:custGeom>
            <a:solidFill>
              <a:srgbClr val="F2F2F2">
                <a:lumMod val="10000"/>
                <a:alpha val="1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2060"/>
                </a:solidFill>
                <a:effectLst/>
                <a:uLnTx/>
                <a:uFillTx/>
                <a:latin typeface="Montserrat" panose="00000500000000000000" pitchFamily="2" charset="0"/>
              </a:endParaRPr>
            </a:p>
          </p:txBody>
        </p:sp>
      </p:grpSp>
      <p:sp>
        <p:nvSpPr>
          <p:cNvPr id="110" name="Oval 33">
            <a:extLst>
              <a:ext uri="{FF2B5EF4-FFF2-40B4-BE49-F238E27FC236}">
                <a16:creationId xmlns:a16="http://schemas.microsoft.com/office/drawing/2014/main" id="{220A955A-9DBD-4D33-865C-A943AD4AAF23}"/>
              </a:ext>
            </a:extLst>
          </p:cNvPr>
          <p:cNvSpPr/>
          <p:nvPr/>
        </p:nvSpPr>
        <p:spPr>
          <a:xfrm>
            <a:off x="1505559" y="2837121"/>
            <a:ext cx="457200" cy="457200"/>
          </a:xfrm>
          <a:prstGeom prst="ellipse">
            <a:avLst/>
          </a:prstGeom>
          <a:solidFill>
            <a:srgbClr val="F39C12"/>
          </a:solidFill>
          <a:ln w="38100" cap="flat" cmpd="sng" algn="ctr">
            <a:solidFill>
              <a:sysClr val="window" lastClr="FFFFF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Montserrat" panose="00000500000000000000" pitchFamily="2" charset="0"/>
              </a:rPr>
              <a:t>1</a:t>
            </a:r>
          </a:p>
        </p:txBody>
      </p:sp>
      <p:sp>
        <p:nvSpPr>
          <p:cNvPr id="111" name="Oval 34">
            <a:extLst>
              <a:ext uri="{FF2B5EF4-FFF2-40B4-BE49-F238E27FC236}">
                <a16:creationId xmlns:a16="http://schemas.microsoft.com/office/drawing/2014/main" id="{75746E1F-549C-417E-9F04-AACF658DA917}"/>
              </a:ext>
            </a:extLst>
          </p:cNvPr>
          <p:cNvSpPr/>
          <p:nvPr/>
        </p:nvSpPr>
        <p:spPr>
          <a:xfrm>
            <a:off x="4950649" y="2837121"/>
            <a:ext cx="457200" cy="457200"/>
          </a:xfrm>
          <a:prstGeom prst="ellipse">
            <a:avLst/>
          </a:prstGeom>
          <a:solidFill>
            <a:srgbClr val="C0392B"/>
          </a:solidFill>
          <a:ln w="38100" cap="flat" cmpd="sng" algn="ctr">
            <a:solidFill>
              <a:sysClr val="window" lastClr="FFFFF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Montserrat" panose="00000500000000000000" pitchFamily="2" charset="0"/>
              </a:rPr>
              <a:t>3</a:t>
            </a:r>
          </a:p>
        </p:txBody>
      </p:sp>
      <p:sp>
        <p:nvSpPr>
          <p:cNvPr id="112" name="Oval 35">
            <a:extLst>
              <a:ext uri="{FF2B5EF4-FFF2-40B4-BE49-F238E27FC236}">
                <a16:creationId xmlns:a16="http://schemas.microsoft.com/office/drawing/2014/main" id="{0E4FAF6F-F40D-41E8-A74A-251CCA26926A}"/>
              </a:ext>
            </a:extLst>
          </p:cNvPr>
          <p:cNvSpPr/>
          <p:nvPr/>
        </p:nvSpPr>
        <p:spPr>
          <a:xfrm>
            <a:off x="3228103" y="5015497"/>
            <a:ext cx="457200" cy="457200"/>
          </a:xfrm>
          <a:prstGeom prst="ellipse">
            <a:avLst/>
          </a:prstGeom>
          <a:solidFill>
            <a:srgbClr val="9BBB59"/>
          </a:solidFill>
          <a:ln w="38100" cap="flat" cmpd="sng" algn="ctr">
            <a:solidFill>
              <a:sysClr val="window" lastClr="FFFFF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Montserrat" panose="00000500000000000000" pitchFamily="2" charset="0"/>
              </a:rPr>
              <a:t>2</a:t>
            </a:r>
          </a:p>
        </p:txBody>
      </p:sp>
      <p:sp>
        <p:nvSpPr>
          <p:cNvPr id="113" name="Oval 36">
            <a:extLst>
              <a:ext uri="{FF2B5EF4-FFF2-40B4-BE49-F238E27FC236}">
                <a16:creationId xmlns:a16="http://schemas.microsoft.com/office/drawing/2014/main" id="{6AA56937-701F-4A72-98E8-C5D4CA7271E1}"/>
              </a:ext>
            </a:extLst>
          </p:cNvPr>
          <p:cNvSpPr/>
          <p:nvPr/>
        </p:nvSpPr>
        <p:spPr>
          <a:xfrm>
            <a:off x="6684807" y="5015497"/>
            <a:ext cx="457200" cy="457200"/>
          </a:xfrm>
          <a:prstGeom prst="ellipse">
            <a:avLst/>
          </a:prstGeom>
          <a:solidFill>
            <a:srgbClr val="95A5A6"/>
          </a:solidFill>
          <a:ln w="38100" cap="flat" cmpd="sng" algn="ctr">
            <a:solidFill>
              <a:sysClr val="window" lastClr="FFFFF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Montserrat" panose="00000500000000000000" pitchFamily="2" charset="0"/>
              </a:rPr>
              <a:t>4</a:t>
            </a:r>
          </a:p>
        </p:txBody>
      </p:sp>
      <p:sp>
        <p:nvSpPr>
          <p:cNvPr id="114" name="Oval 37">
            <a:extLst>
              <a:ext uri="{FF2B5EF4-FFF2-40B4-BE49-F238E27FC236}">
                <a16:creationId xmlns:a16="http://schemas.microsoft.com/office/drawing/2014/main" id="{AC7979DC-89E9-4070-8A24-8C2720369997}"/>
              </a:ext>
            </a:extLst>
          </p:cNvPr>
          <p:cNvSpPr/>
          <p:nvPr/>
        </p:nvSpPr>
        <p:spPr>
          <a:xfrm>
            <a:off x="8395740" y="2837121"/>
            <a:ext cx="457200" cy="457200"/>
          </a:xfrm>
          <a:prstGeom prst="ellipse">
            <a:avLst/>
          </a:prstGeom>
          <a:solidFill>
            <a:srgbClr val="4B2C50"/>
          </a:solidFill>
          <a:ln w="38100" cap="flat" cmpd="sng" algn="ctr">
            <a:solidFill>
              <a:sysClr val="window" lastClr="FFFFF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Montserrat" panose="00000500000000000000" pitchFamily="2" charset="0"/>
              </a:rPr>
              <a:t>5</a:t>
            </a:r>
          </a:p>
        </p:txBody>
      </p:sp>
      <p:sp>
        <p:nvSpPr>
          <p:cNvPr id="115" name="Oval 38">
            <a:extLst>
              <a:ext uri="{FF2B5EF4-FFF2-40B4-BE49-F238E27FC236}">
                <a16:creationId xmlns:a16="http://schemas.microsoft.com/office/drawing/2014/main" id="{76EB7F99-1505-4E61-807B-7ACE75A84EAF}"/>
              </a:ext>
            </a:extLst>
          </p:cNvPr>
          <p:cNvSpPr/>
          <p:nvPr/>
        </p:nvSpPr>
        <p:spPr>
          <a:xfrm>
            <a:off x="10141509" y="5015497"/>
            <a:ext cx="457200" cy="457200"/>
          </a:xfrm>
          <a:prstGeom prst="ellipse">
            <a:avLst/>
          </a:prstGeom>
          <a:solidFill>
            <a:srgbClr val="16A085"/>
          </a:solidFill>
          <a:ln w="38100" cap="flat" cmpd="sng" algn="ctr">
            <a:solidFill>
              <a:sysClr val="window" lastClr="FFFFFF"/>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Montserrat" panose="00000500000000000000" pitchFamily="2" charset="0"/>
              </a:rPr>
              <a:t>6</a:t>
            </a:r>
          </a:p>
        </p:txBody>
      </p:sp>
      <p:grpSp>
        <p:nvGrpSpPr>
          <p:cNvPr id="116" name="Group 61">
            <a:extLst>
              <a:ext uri="{FF2B5EF4-FFF2-40B4-BE49-F238E27FC236}">
                <a16:creationId xmlns:a16="http://schemas.microsoft.com/office/drawing/2014/main" id="{114A742C-12F9-4568-85FA-CCECDA5638E1}"/>
              </a:ext>
            </a:extLst>
          </p:cNvPr>
          <p:cNvGrpSpPr/>
          <p:nvPr/>
        </p:nvGrpSpPr>
        <p:grpSpPr>
          <a:xfrm>
            <a:off x="412477" y="4843951"/>
            <a:ext cx="2580963" cy="1123382"/>
            <a:chOff x="2015545" y="4962900"/>
            <a:chExt cx="3067723" cy="1123382"/>
          </a:xfrm>
        </p:grpSpPr>
        <p:sp>
          <p:nvSpPr>
            <p:cNvPr id="117" name="Rectangle 116">
              <a:extLst>
                <a:ext uri="{FF2B5EF4-FFF2-40B4-BE49-F238E27FC236}">
                  <a16:creationId xmlns:a16="http://schemas.microsoft.com/office/drawing/2014/main" id="{40DE69EB-F3B7-4AAF-A942-36D4D56C3626}"/>
                </a:ext>
              </a:extLst>
            </p:cNvPr>
            <p:cNvSpPr/>
            <p:nvPr/>
          </p:nvSpPr>
          <p:spPr>
            <a:xfrm>
              <a:off x="2181243" y="5486118"/>
              <a:ext cx="2736304" cy="600164"/>
            </a:xfrm>
            <a:prstGeom prst="rect">
              <a:avLst/>
            </a:prstGeom>
          </p:spPr>
          <p:txBody>
            <a:bodyPr wrap="square">
              <a:spAutoFit/>
            </a:bodyPr>
            <a:lstStyle/>
            <a:p>
              <a:pPr marR="0" lvl="0" algn="just" defTabSz="914332" rtl="0" eaLnBrk="1" fontAlgn="auto" latinLnBrk="0" hangingPunct="1">
                <a:lnSpc>
                  <a:spcPct val="100000"/>
                </a:lnSpc>
                <a:spcBef>
                  <a:spcPts val="0"/>
                </a:spcBef>
                <a:spcAft>
                  <a:spcPts val="0"/>
                </a:spcAft>
                <a:buClrTx/>
                <a:buSzTx/>
                <a:tabLst/>
                <a:defRPr/>
              </a:pPr>
              <a:r>
                <a:rPr kumimoji="0" lang="fr-FR" sz="11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Transmission des attestations de salaire</a:t>
              </a:r>
              <a:r>
                <a:rPr kumimoji="0" lang="fr-FR" sz="1100" b="0" i="0" u="none" strike="noStrike" kern="1200" cap="none" spc="0" normalizeH="0" noProof="0" dirty="0" smtClean="0">
                  <a:ln>
                    <a:noFill/>
                  </a:ln>
                  <a:solidFill>
                    <a:srgbClr val="002060"/>
                  </a:solidFill>
                  <a:effectLst/>
                  <a:uLnTx/>
                  <a:uFillTx/>
                  <a:latin typeface="Montserrat" panose="00000500000000000000" pitchFamily="2" charset="0"/>
                  <a:cs typeface="Segoe UI" panose="020B0502040204020203" pitchFamily="34" charset="0"/>
                </a:rPr>
                <a:t> hors signalement DSN (Temps partiel thérapeutique)</a:t>
              </a:r>
              <a:endParaRPr kumimoji="0" lang="fr-FR"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endParaRPr>
            </a:p>
          </p:txBody>
        </p:sp>
        <p:sp>
          <p:nvSpPr>
            <p:cNvPr id="118" name="TextBox 63">
              <a:extLst>
                <a:ext uri="{FF2B5EF4-FFF2-40B4-BE49-F238E27FC236}">
                  <a16:creationId xmlns:a16="http://schemas.microsoft.com/office/drawing/2014/main" id="{E65C14D5-8726-4749-8641-66D17C2CA97C}"/>
                </a:ext>
              </a:extLst>
            </p:cNvPr>
            <p:cNvSpPr txBox="1"/>
            <p:nvPr/>
          </p:nvSpPr>
          <p:spPr>
            <a:xfrm>
              <a:off x="2015545" y="4962900"/>
              <a:ext cx="3067723" cy="523220"/>
            </a:xfrm>
            <a:prstGeom prst="rect">
              <a:avLst/>
            </a:prstGeom>
            <a:noFill/>
          </p:spPr>
          <p:txBody>
            <a:bodyPr wrap="none" rtlCol="0" anchor="b">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err="1" smtClean="0">
                  <a:ln>
                    <a:noFill/>
                  </a:ln>
                  <a:solidFill>
                    <a:srgbClr val="FFA405"/>
                  </a:solidFill>
                  <a:effectLst/>
                  <a:uLnTx/>
                  <a:uFillTx/>
                  <a:latin typeface="Montserrat" panose="00000500000000000000" pitchFamily="2" charset="0"/>
                  <a:cs typeface="Segoe UI" panose="020B0502040204020203" pitchFamily="34" charset="0"/>
                </a:rPr>
                <a:t>Saisir</a:t>
              </a:r>
              <a:r>
                <a:rPr kumimoji="0" lang="en-US" sz="1400" b="1" i="0" u="none" strike="noStrike" kern="1200" cap="all" spc="0" normalizeH="0" baseline="0" noProof="0" dirty="0" smtClean="0">
                  <a:ln>
                    <a:noFill/>
                  </a:ln>
                  <a:solidFill>
                    <a:srgbClr val="FFA405"/>
                  </a:solidFill>
                  <a:effectLst/>
                  <a:uLnTx/>
                  <a:uFillTx/>
                  <a:latin typeface="Montserrat" panose="00000500000000000000" pitchFamily="2" charset="0"/>
                  <a:cs typeface="Segoe UI" panose="020B0502040204020203" pitchFamily="34" charset="0"/>
                </a:rPr>
                <a:t> </a:t>
              </a:r>
              <a:r>
                <a:rPr kumimoji="0" lang="en-US" sz="1400" b="1" i="0" u="none" strike="noStrike" kern="1200" cap="all" spc="0" normalizeH="0" baseline="0" noProof="0" dirty="0" err="1" smtClean="0">
                  <a:ln>
                    <a:noFill/>
                  </a:ln>
                  <a:solidFill>
                    <a:srgbClr val="FFA405"/>
                  </a:solidFill>
                  <a:effectLst/>
                  <a:uLnTx/>
                  <a:uFillTx/>
                  <a:latin typeface="Montserrat" panose="00000500000000000000" pitchFamily="2" charset="0"/>
                  <a:cs typeface="Segoe UI" panose="020B0502040204020203" pitchFamily="34" charset="0"/>
                </a:rPr>
                <a:t>une</a:t>
              </a:r>
              <a:endParaRPr kumimoji="0" lang="en-US" sz="1400" b="1" i="0" u="none" strike="noStrike" kern="1200" cap="all" spc="0" normalizeH="0" baseline="0" noProof="0" dirty="0" smtClean="0">
                <a:ln>
                  <a:noFill/>
                </a:ln>
                <a:solidFill>
                  <a:srgbClr val="FFA405"/>
                </a:solidFill>
                <a:effectLst/>
                <a:uLnTx/>
                <a:uFillTx/>
                <a:latin typeface="Montserrat" panose="00000500000000000000" pitchFamily="2" charset="0"/>
                <a:cs typeface="Segoe UI" panose="020B0502040204020203" pitchFamily="34" charset="0"/>
              </a:endParaRPr>
            </a:p>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smtClean="0">
                  <a:ln>
                    <a:noFill/>
                  </a:ln>
                  <a:solidFill>
                    <a:srgbClr val="FFA405"/>
                  </a:solidFill>
                  <a:effectLst/>
                  <a:uLnTx/>
                  <a:uFillTx/>
                  <a:latin typeface="Montserrat" panose="00000500000000000000" pitchFamily="2" charset="0"/>
                  <a:cs typeface="Segoe UI" panose="020B0502040204020203" pitchFamily="34" charset="0"/>
                </a:rPr>
                <a:t> attestation de </a:t>
              </a:r>
              <a:r>
                <a:rPr kumimoji="0" lang="en-US" sz="1400" b="1" i="0" u="none" strike="noStrike" kern="1200" cap="all" spc="0" normalizeH="0" baseline="0" noProof="0" dirty="0" err="1" smtClean="0">
                  <a:ln>
                    <a:noFill/>
                  </a:ln>
                  <a:solidFill>
                    <a:srgbClr val="FFA405"/>
                  </a:solidFill>
                  <a:effectLst/>
                  <a:uLnTx/>
                  <a:uFillTx/>
                  <a:latin typeface="Montserrat" panose="00000500000000000000" pitchFamily="2" charset="0"/>
                  <a:cs typeface="Segoe UI" panose="020B0502040204020203" pitchFamily="34" charset="0"/>
                </a:rPr>
                <a:t>salaire</a:t>
              </a:r>
              <a:endParaRPr kumimoji="0" lang="en-US" sz="1400" b="1" i="0" u="none" strike="noStrike" kern="1200" cap="all" spc="0" normalizeH="0" baseline="0" noProof="0" dirty="0">
                <a:ln>
                  <a:noFill/>
                </a:ln>
                <a:solidFill>
                  <a:srgbClr val="FFA405"/>
                </a:solidFill>
                <a:effectLst/>
                <a:uLnTx/>
                <a:uFillTx/>
                <a:latin typeface="Montserrat" panose="00000500000000000000" pitchFamily="2" charset="0"/>
                <a:cs typeface="Segoe UI" panose="020B0502040204020203" pitchFamily="34" charset="0"/>
              </a:endParaRPr>
            </a:p>
          </p:txBody>
        </p:sp>
      </p:grpSp>
      <p:grpSp>
        <p:nvGrpSpPr>
          <p:cNvPr id="119" name="Group 64">
            <a:extLst>
              <a:ext uri="{FF2B5EF4-FFF2-40B4-BE49-F238E27FC236}">
                <a16:creationId xmlns:a16="http://schemas.microsoft.com/office/drawing/2014/main" id="{935244B6-9957-4CE9-9FC3-4A2C5BDC8C3A}"/>
              </a:ext>
            </a:extLst>
          </p:cNvPr>
          <p:cNvGrpSpPr/>
          <p:nvPr/>
        </p:nvGrpSpPr>
        <p:grpSpPr>
          <a:xfrm>
            <a:off x="2244543" y="1855366"/>
            <a:ext cx="2432076" cy="1754327"/>
            <a:chOff x="1922761" y="5178343"/>
            <a:chExt cx="3253285" cy="1754326"/>
          </a:xfrm>
        </p:grpSpPr>
        <p:sp>
          <p:nvSpPr>
            <p:cNvPr id="120" name="Rectangle 119">
              <a:extLst>
                <a:ext uri="{FF2B5EF4-FFF2-40B4-BE49-F238E27FC236}">
                  <a16:creationId xmlns:a16="http://schemas.microsoft.com/office/drawing/2014/main" id="{400FCC05-6538-4174-9DDD-8AAB4AE793F8}"/>
                </a:ext>
              </a:extLst>
            </p:cNvPr>
            <p:cNvSpPr/>
            <p:nvPr/>
          </p:nvSpPr>
          <p:spPr>
            <a:xfrm>
              <a:off x="2181243" y="5486120"/>
              <a:ext cx="2736302" cy="1446549"/>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La transmission des </a:t>
              </a:r>
              <a:r>
                <a:rPr kumimoji="0" lang="en-US" sz="11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pièces</a:t>
              </a:r>
              <a:r>
                <a:rPr kumimoji="0" lang="en-US" sz="11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rPr>
                <a:t>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justificatives</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nécessaires</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aux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traitements</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des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indemnités</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a:t>
              </a:r>
              <a:r>
                <a:rPr kumimoji="0" lang="en-US" sz="11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journalières</a:t>
              </a:r>
              <a:endParaRPr kumimoji="0" lang="en-US" sz="1100" b="0" i="0" u="none" strike="noStrike" kern="1200" cap="none" spc="0" normalizeH="0" baseline="0" noProof="0" dirty="0" smtClean="0">
                <a:ln>
                  <a:noFill/>
                </a:ln>
                <a:solidFill>
                  <a:srgbClr val="002060"/>
                </a:solidFill>
                <a:effectLst/>
                <a:uLnTx/>
                <a:uFillTx/>
                <a:latin typeface="Montserrat" panose="00000500000000000000" pitchFamily="2" charset="0"/>
                <a:cs typeface="Segoe UI" panose="020B0502040204020203" pitchFamily="34" charset="0"/>
              </a:endParaRPr>
            </a:p>
            <a:p>
              <a:pPr defTabSz="914332">
                <a:defRPr/>
              </a:pPr>
              <a:r>
                <a:rPr lang="en-US" sz="1100" dirty="0">
                  <a:solidFill>
                    <a:srgbClr val="002060"/>
                  </a:solidFill>
                  <a:latin typeface="Montserrat" panose="00000500000000000000" pitchFamily="2" charset="0"/>
                  <a:cs typeface="Segoe UI" panose="020B0502040204020203" pitchFamily="34" charset="0"/>
                </a:rPr>
                <a:t>Transmission des </a:t>
              </a:r>
              <a:r>
                <a:rPr lang="en-US" sz="1100" dirty="0" err="1">
                  <a:solidFill>
                    <a:srgbClr val="002060"/>
                  </a:solidFill>
                  <a:latin typeface="Montserrat" panose="00000500000000000000" pitchFamily="2" charset="0"/>
                  <a:cs typeface="Segoe UI" panose="020B0502040204020203" pitchFamily="34" charset="0"/>
                </a:rPr>
                <a:t>périodes</a:t>
              </a:r>
              <a:r>
                <a:rPr lang="en-US" sz="1100" dirty="0">
                  <a:solidFill>
                    <a:srgbClr val="002060"/>
                  </a:solidFill>
                  <a:latin typeface="Montserrat" panose="00000500000000000000" pitchFamily="2" charset="0"/>
                  <a:cs typeface="Segoe UI" panose="020B0502040204020203" pitchFamily="34" charset="0"/>
                </a:rPr>
                <a:t> de </a:t>
              </a:r>
              <a:r>
                <a:rPr lang="en-US" sz="1100" dirty="0" err="1">
                  <a:solidFill>
                    <a:srgbClr val="002060"/>
                  </a:solidFill>
                  <a:latin typeface="Montserrat" panose="00000500000000000000" pitchFamily="2" charset="0"/>
                  <a:cs typeface="Segoe UI" panose="020B0502040204020203" pitchFamily="34" charset="0"/>
                </a:rPr>
                <a:t>congé</a:t>
              </a:r>
              <a:r>
                <a:rPr lang="en-US" sz="1100" dirty="0">
                  <a:solidFill>
                    <a:srgbClr val="002060"/>
                  </a:solidFill>
                  <a:latin typeface="Montserrat" panose="00000500000000000000" pitchFamily="2" charset="0"/>
                  <a:cs typeface="Segoe UI" panose="020B0502040204020203" pitchFamily="34" charset="0"/>
                </a:rPr>
                <a:t> </a:t>
              </a:r>
              <a:r>
                <a:rPr lang="en-US" sz="1100" dirty="0" err="1">
                  <a:solidFill>
                    <a:srgbClr val="002060"/>
                  </a:solidFill>
                  <a:latin typeface="Montserrat" panose="00000500000000000000" pitchFamily="2" charset="0"/>
                  <a:cs typeface="Segoe UI" panose="020B0502040204020203" pitchFamily="34" charset="0"/>
                </a:rPr>
                <a:t>paternité</a:t>
              </a:r>
              <a:r>
                <a:rPr lang="en-US" sz="1100" dirty="0">
                  <a:solidFill>
                    <a:srgbClr val="002060"/>
                  </a:solidFill>
                  <a:latin typeface="Montserrat" panose="00000500000000000000" pitchFamily="2" charset="0"/>
                  <a:cs typeface="Segoe UI" panose="020B0502040204020203" pitchFamily="34" charset="0"/>
                </a:rPr>
                <a:t> (hors </a:t>
              </a:r>
              <a:r>
                <a:rPr lang="en-US" sz="1100" dirty="0" err="1">
                  <a:solidFill>
                    <a:srgbClr val="002060"/>
                  </a:solidFill>
                  <a:latin typeface="Montserrat" panose="00000500000000000000" pitchFamily="2" charset="0"/>
                  <a:cs typeface="Segoe UI" panose="020B0502040204020203" pitchFamily="34" charset="0"/>
                </a:rPr>
                <a:t>signalement</a:t>
              </a:r>
              <a:r>
                <a:rPr lang="en-US" sz="1100" dirty="0">
                  <a:solidFill>
                    <a:srgbClr val="002060"/>
                  </a:solidFill>
                  <a:latin typeface="Montserrat" panose="00000500000000000000" pitchFamily="2" charset="0"/>
                  <a:cs typeface="Segoe UI" panose="020B0502040204020203" pitchFamily="34" charset="0"/>
                </a:rPr>
                <a:t> DSN)</a:t>
              </a: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endParaRPr>
            </a:p>
          </p:txBody>
        </p:sp>
        <p:sp>
          <p:nvSpPr>
            <p:cNvPr id="121" name="TextBox 66">
              <a:extLst>
                <a:ext uri="{FF2B5EF4-FFF2-40B4-BE49-F238E27FC236}">
                  <a16:creationId xmlns:a16="http://schemas.microsoft.com/office/drawing/2014/main" id="{F391705D-3140-4323-BCA0-551C274E0E86}"/>
                </a:ext>
              </a:extLst>
            </p:cNvPr>
            <p:cNvSpPr txBox="1"/>
            <p:nvPr/>
          </p:nvSpPr>
          <p:spPr>
            <a:xfrm>
              <a:off x="1922761" y="5178343"/>
              <a:ext cx="3253285" cy="307777"/>
            </a:xfrm>
            <a:prstGeom prst="rect">
              <a:avLst/>
            </a:prstGeom>
            <a:noFill/>
          </p:spPr>
          <p:txBody>
            <a:bodyPr wrap="none" rtlCol="0" anchor="b">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err="1" smtClean="0">
                  <a:ln>
                    <a:noFill/>
                  </a:ln>
                  <a:solidFill>
                    <a:srgbClr val="9DC44C"/>
                  </a:solidFill>
                  <a:effectLst/>
                  <a:uLnTx/>
                  <a:uFillTx/>
                  <a:latin typeface="Montserrat" panose="00000500000000000000" pitchFamily="2" charset="0"/>
                  <a:cs typeface="Segoe UI" panose="020B0502040204020203" pitchFamily="34" charset="0"/>
                </a:rPr>
                <a:t>Suivre</a:t>
              </a:r>
              <a:r>
                <a:rPr kumimoji="0" lang="en-US" sz="1400" b="1" i="0" u="none" strike="noStrike" kern="1200" cap="all" spc="0" normalizeH="0" baseline="0" noProof="0" dirty="0" smtClean="0">
                  <a:ln>
                    <a:noFill/>
                  </a:ln>
                  <a:solidFill>
                    <a:srgbClr val="9DC44C"/>
                  </a:solidFill>
                  <a:effectLst/>
                  <a:uLnTx/>
                  <a:uFillTx/>
                  <a:latin typeface="Montserrat" panose="00000500000000000000" pitchFamily="2" charset="0"/>
                  <a:cs typeface="Segoe UI" panose="020B0502040204020203" pitchFamily="34" charset="0"/>
                </a:rPr>
                <a:t> les dossiers IJ</a:t>
              </a:r>
              <a:endParaRPr kumimoji="0" lang="en-US" sz="1400" b="1" i="0" u="none" strike="noStrike" kern="1200" cap="all" spc="0" normalizeH="0" baseline="0" noProof="0" dirty="0">
                <a:ln>
                  <a:noFill/>
                </a:ln>
                <a:solidFill>
                  <a:srgbClr val="9DC44C"/>
                </a:solidFill>
                <a:effectLst/>
                <a:uLnTx/>
                <a:uFillTx/>
                <a:latin typeface="Montserrat" panose="00000500000000000000" pitchFamily="2" charset="0"/>
                <a:cs typeface="Segoe UI" panose="020B0502040204020203" pitchFamily="34" charset="0"/>
              </a:endParaRPr>
            </a:p>
          </p:txBody>
        </p:sp>
      </p:grpSp>
      <p:grpSp>
        <p:nvGrpSpPr>
          <p:cNvPr id="122" name="Group 67">
            <a:extLst>
              <a:ext uri="{FF2B5EF4-FFF2-40B4-BE49-F238E27FC236}">
                <a16:creationId xmlns:a16="http://schemas.microsoft.com/office/drawing/2014/main" id="{496C2BF0-8C75-4A08-9F73-34F87FC9A02C}"/>
              </a:ext>
            </a:extLst>
          </p:cNvPr>
          <p:cNvGrpSpPr/>
          <p:nvPr/>
        </p:nvGrpSpPr>
        <p:grpSpPr>
          <a:xfrm>
            <a:off x="7685048" y="4921009"/>
            <a:ext cx="2045595" cy="738665"/>
            <a:chOff x="2181243" y="5178342"/>
            <a:chExt cx="2736304" cy="738663"/>
          </a:xfrm>
        </p:grpSpPr>
        <p:sp>
          <p:nvSpPr>
            <p:cNvPr id="123" name="Rectangle 122">
              <a:extLst>
                <a:ext uri="{FF2B5EF4-FFF2-40B4-BE49-F238E27FC236}">
                  <a16:creationId xmlns:a16="http://schemas.microsoft.com/office/drawing/2014/main" id="{56D13E9A-A2D0-440E-91FE-52EF270486A0}"/>
                </a:ext>
              </a:extLst>
            </p:cNvPr>
            <p:cNvSpPr/>
            <p:nvPr/>
          </p:nvSpPr>
          <p:spPr>
            <a:xfrm>
              <a:off x="2181243" y="5486119"/>
              <a:ext cx="2736304" cy="430886"/>
            </a:xfrm>
            <a:prstGeom prst="rect">
              <a:avLst/>
            </a:prstGeom>
          </p:spPr>
          <p:txBody>
            <a:bodyPr wrap="square">
              <a:sp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Affichage</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du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taux</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AT/MP</a:t>
              </a:r>
            </a:p>
            <a:p>
              <a:pPr marL="0" marR="0" lvl="0" indent="0" algn="just" defTabSz="91433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Montserrat" panose="00000500000000000000" pitchFamily="2" charset="0"/>
              </a:endParaRPr>
            </a:p>
          </p:txBody>
        </p:sp>
        <p:sp>
          <p:nvSpPr>
            <p:cNvPr id="124" name="TextBox 69">
              <a:extLst>
                <a:ext uri="{FF2B5EF4-FFF2-40B4-BE49-F238E27FC236}">
                  <a16:creationId xmlns:a16="http://schemas.microsoft.com/office/drawing/2014/main" id="{40EAE218-4CE5-414E-BAB3-0C9CBD5B54FF}"/>
                </a:ext>
              </a:extLst>
            </p:cNvPr>
            <p:cNvSpPr txBox="1"/>
            <p:nvPr/>
          </p:nvSpPr>
          <p:spPr>
            <a:xfrm>
              <a:off x="2519377" y="5178342"/>
              <a:ext cx="2060041" cy="307776"/>
            </a:xfrm>
            <a:prstGeom prst="rect">
              <a:avLst/>
            </a:prstGeom>
            <a:noFill/>
          </p:spPr>
          <p:txBody>
            <a:bodyPr wrap="none" rtlCol="0" anchor="b">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err="1" smtClean="0">
                  <a:ln>
                    <a:noFill/>
                  </a:ln>
                  <a:solidFill>
                    <a:srgbClr val="441D61"/>
                  </a:solidFill>
                  <a:effectLst/>
                  <a:uLnTx/>
                  <a:uFillTx/>
                  <a:latin typeface="Montserrat" panose="00000500000000000000" pitchFamily="2" charset="0"/>
                  <a:cs typeface="Segoe UI" panose="020B0502040204020203" pitchFamily="34" charset="0"/>
                </a:rPr>
                <a:t>Compte</a:t>
              </a:r>
              <a:r>
                <a:rPr kumimoji="0" lang="en-US" sz="1400" b="1" i="0" u="none" strike="noStrike" kern="1200" cap="all" spc="0" normalizeH="0" baseline="0" noProof="0" dirty="0" smtClean="0">
                  <a:ln>
                    <a:noFill/>
                  </a:ln>
                  <a:solidFill>
                    <a:srgbClr val="441D61"/>
                  </a:solidFill>
                  <a:effectLst/>
                  <a:uLnTx/>
                  <a:uFillTx/>
                  <a:latin typeface="Montserrat" panose="00000500000000000000" pitchFamily="2" charset="0"/>
                  <a:cs typeface="Segoe UI" panose="020B0502040204020203" pitchFamily="34" charset="0"/>
                </a:rPr>
                <a:t> </a:t>
              </a:r>
              <a:r>
                <a:rPr kumimoji="0" lang="en-US" sz="1400" b="1" i="0" u="none" strike="noStrike" kern="1200" cap="all" spc="0" normalizeH="0" baseline="0" noProof="0" dirty="0">
                  <a:ln>
                    <a:noFill/>
                  </a:ln>
                  <a:solidFill>
                    <a:srgbClr val="441D61"/>
                  </a:solidFill>
                  <a:effectLst/>
                  <a:uLnTx/>
                  <a:uFillTx/>
                  <a:latin typeface="Montserrat" panose="00000500000000000000" pitchFamily="2" charset="0"/>
                  <a:cs typeface="Segoe UI" panose="020B0502040204020203" pitchFamily="34" charset="0"/>
                </a:rPr>
                <a:t>at/</a:t>
              </a:r>
              <a:r>
                <a:rPr kumimoji="0" lang="en-US" sz="1400" b="1" i="0" u="none" strike="noStrike" kern="1200" cap="all" spc="0" normalizeH="0" baseline="0" noProof="0" dirty="0" err="1">
                  <a:ln>
                    <a:noFill/>
                  </a:ln>
                  <a:solidFill>
                    <a:srgbClr val="441D61"/>
                  </a:solidFill>
                  <a:effectLst/>
                  <a:uLnTx/>
                  <a:uFillTx/>
                  <a:latin typeface="Montserrat" panose="00000500000000000000" pitchFamily="2" charset="0"/>
                  <a:cs typeface="Segoe UI" panose="020B0502040204020203" pitchFamily="34" charset="0"/>
                </a:rPr>
                <a:t>mp</a:t>
              </a:r>
              <a:endParaRPr kumimoji="0" lang="en-US" sz="1400" b="1" i="0" u="none" strike="noStrike" kern="1200" cap="all" spc="0" normalizeH="0" baseline="0" noProof="0" dirty="0">
                <a:ln>
                  <a:noFill/>
                </a:ln>
                <a:solidFill>
                  <a:srgbClr val="441D61"/>
                </a:solidFill>
                <a:effectLst/>
                <a:uLnTx/>
                <a:uFillTx/>
                <a:latin typeface="Montserrat" panose="00000500000000000000" pitchFamily="2" charset="0"/>
                <a:cs typeface="Segoe UI" panose="020B0502040204020203" pitchFamily="34" charset="0"/>
              </a:endParaRPr>
            </a:p>
          </p:txBody>
        </p:sp>
      </p:grpSp>
      <p:grpSp>
        <p:nvGrpSpPr>
          <p:cNvPr id="125" name="Group 70">
            <a:extLst>
              <a:ext uri="{FF2B5EF4-FFF2-40B4-BE49-F238E27FC236}">
                <a16:creationId xmlns:a16="http://schemas.microsoft.com/office/drawing/2014/main" id="{1DF43233-73EC-4AEF-9F6C-E9A36F346FFE}"/>
              </a:ext>
            </a:extLst>
          </p:cNvPr>
          <p:cNvGrpSpPr/>
          <p:nvPr/>
        </p:nvGrpSpPr>
        <p:grpSpPr>
          <a:xfrm>
            <a:off x="9299187" y="2157021"/>
            <a:ext cx="2539478" cy="1319354"/>
            <a:chOff x="1850927" y="4962900"/>
            <a:chExt cx="3396948" cy="1319351"/>
          </a:xfrm>
        </p:grpSpPr>
        <p:sp>
          <p:nvSpPr>
            <p:cNvPr id="126" name="Rectangle 125">
              <a:extLst>
                <a:ext uri="{FF2B5EF4-FFF2-40B4-BE49-F238E27FC236}">
                  <a16:creationId xmlns:a16="http://schemas.microsoft.com/office/drawing/2014/main" id="{F66B7649-4C09-41BA-A410-FC50DE096F66}"/>
                </a:ext>
              </a:extLst>
            </p:cNvPr>
            <p:cNvSpPr/>
            <p:nvPr/>
          </p:nvSpPr>
          <p:spPr>
            <a:xfrm>
              <a:off x="2138020" y="5512812"/>
              <a:ext cx="2736302" cy="769439"/>
            </a:xfrm>
            <a:prstGeom prst="rect">
              <a:avLst/>
            </a:prstGeom>
          </p:spPr>
          <p:txBody>
            <a:bodyPr wrap="square">
              <a:spAutoFit/>
            </a:bodyPr>
            <a:lstStyle/>
            <a:p>
              <a:pPr lvl="0" defTabSz="914332">
                <a:defRPr/>
              </a:pPr>
              <a:r>
                <a:rPr lang="en-US" sz="1100" dirty="0">
                  <a:solidFill>
                    <a:srgbClr val="002060"/>
                  </a:solidFill>
                  <a:latin typeface="Montserrat" panose="00000500000000000000" pitchFamily="2" charset="0"/>
                  <a:cs typeface="Segoe UI" panose="020B0502040204020203" pitchFamily="34" charset="0"/>
                </a:rPr>
                <a:t>Aides à </a:t>
              </a:r>
              <a:r>
                <a:rPr lang="fr-FR" sz="1100" dirty="0">
                  <a:solidFill>
                    <a:srgbClr val="002060"/>
                  </a:solidFill>
                  <a:latin typeface="Montserrat" panose="00000500000000000000" pitchFamily="2" charset="0"/>
                  <a:cs typeface="Segoe UI" panose="020B0502040204020203" pitchFamily="34" charset="0"/>
                </a:rPr>
                <a:t>encourager les entreprises à améliorer les conditions de travail des salariés</a:t>
              </a:r>
              <a:endParaRPr lang="en-US" sz="1100" dirty="0">
                <a:solidFill>
                  <a:srgbClr val="002060"/>
                </a:solidFill>
                <a:latin typeface="Montserrat" panose="00000500000000000000" pitchFamily="2" charset="0"/>
                <a:cs typeface="Segoe UI" panose="020B0502040204020203" pitchFamily="34" charset="0"/>
              </a:endParaRPr>
            </a:p>
          </p:txBody>
        </p:sp>
        <p:sp>
          <p:nvSpPr>
            <p:cNvPr id="127" name="TextBox 72">
              <a:extLst>
                <a:ext uri="{FF2B5EF4-FFF2-40B4-BE49-F238E27FC236}">
                  <a16:creationId xmlns:a16="http://schemas.microsoft.com/office/drawing/2014/main" id="{47A4B803-F8E3-437E-9621-7621AE109487}"/>
                </a:ext>
              </a:extLst>
            </p:cNvPr>
            <p:cNvSpPr txBox="1"/>
            <p:nvPr/>
          </p:nvSpPr>
          <p:spPr>
            <a:xfrm>
              <a:off x="1850927" y="4962900"/>
              <a:ext cx="3396948" cy="523219"/>
            </a:xfrm>
            <a:prstGeom prst="rect">
              <a:avLst/>
            </a:prstGeom>
            <a:noFill/>
          </p:spPr>
          <p:txBody>
            <a:bodyPr wrap="none" rtlCol="0" anchor="b">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US" sz="1400" b="1" cap="all" dirty="0" smtClean="0">
                  <a:solidFill>
                    <a:srgbClr val="18B6B4"/>
                  </a:solidFill>
                  <a:latin typeface="Montserrat" panose="00000500000000000000" pitchFamily="2" charset="0"/>
                  <a:cs typeface="Segoe UI" panose="020B0502040204020203" pitchFamily="34" charset="0"/>
                </a:rPr>
                <a:t>COMPTE PROFESSIONNEL</a:t>
              </a:r>
            </a:p>
            <a:p>
              <a:pPr marL="0" marR="0" lvl="0" indent="0" algn="ctr" defTabSz="914332" rtl="0" eaLnBrk="1" fontAlgn="auto" latinLnBrk="0" hangingPunct="1">
                <a:lnSpc>
                  <a:spcPct val="100000"/>
                </a:lnSpc>
                <a:spcBef>
                  <a:spcPts val="0"/>
                </a:spcBef>
                <a:spcAft>
                  <a:spcPts val="0"/>
                </a:spcAft>
                <a:buClrTx/>
                <a:buSzTx/>
                <a:buFontTx/>
                <a:buNone/>
                <a:tabLst/>
                <a:defRPr/>
              </a:pPr>
              <a:r>
                <a:rPr lang="en-US" sz="1400" b="1" cap="all" dirty="0" smtClean="0">
                  <a:solidFill>
                    <a:srgbClr val="18B6B4"/>
                  </a:solidFill>
                  <a:latin typeface="Montserrat" panose="00000500000000000000" pitchFamily="2" charset="0"/>
                  <a:cs typeface="Segoe UI" panose="020B0502040204020203" pitchFamily="34" charset="0"/>
                </a:rPr>
                <a:t> DE PREVENTION</a:t>
              </a:r>
              <a:endParaRPr kumimoji="0" lang="en-US" sz="1400" b="1" i="0" u="none" strike="noStrike" kern="1200" cap="all" spc="0" normalizeH="0" baseline="0" noProof="0" dirty="0">
                <a:ln>
                  <a:noFill/>
                </a:ln>
                <a:solidFill>
                  <a:srgbClr val="18B6B4"/>
                </a:solidFill>
                <a:effectLst/>
                <a:uLnTx/>
                <a:uFillTx/>
                <a:latin typeface="Montserrat" panose="00000500000000000000" pitchFamily="2" charset="0"/>
                <a:cs typeface="Segoe UI" panose="020B0502040204020203" pitchFamily="34" charset="0"/>
              </a:endParaRPr>
            </a:p>
          </p:txBody>
        </p:sp>
      </p:grpSp>
      <p:grpSp>
        <p:nvGrpSpPr>
          <p:cNvPr id="128" name="Group 73">
            <a:extLst>
              <a:ext uri="{FF2B5EF4-FFF2-40B4-BE49-F238E27FC236}">
                <a16:creationId xmlns:a16="http://schemas.microsoft.com/office/drawing/2014/main" id="{F6ED267A-0CD5-4226-93B1-7184602552DB}"/>
              </a:ext>
            </a:extLst>
          </p:cNvPr>
          <p:cNvGrpSpPr/>
          <p:nvPr/>
        </p:nvGrpSpPr>
        <p:grpSpPr>
          <a:xfrm>
            <a:off x="5552829" y="2018714"/>
            <a:ext cx="2703304" cy="954107"/>
            <a:chOff x="1741361" y="4962901"/>
            <a:chExt cx="3616092" cy="954104"/>
          </a:xfrm>
        </p:grpSpPr>
        <p:sp>
          <p:nvSpPr>
            <p:cNvPr id="129" name="Rectangle 128">
              <a:extLst>
                <a:ext uri="{FF2B5EF4-FFF2-40B4-BE49-F238E27FC236}">
                  <a16:creationId xmlns:a16="http://schemas.microsoft.com/office/drawing/2014/main" id="{9A580593-4B59-4C6F-8FF9-C2FAF2235767}"/>
                </a:ext>
              </a:extLst>
            </p:cNvPr>
            <p:cNvSpPr/>
            <p:nvPr/>
          </p:nvSpPr>
          <p:spPr>
            <a:xfrm>
              <a:off x="2181243" y="5486119"/>
              <a:ext cx="2736304" cy="430886"/>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Transmission de la DAT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en</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a:t>
              </a:r>
              <a:r>
                <a:rPr kumimoji="0" lang="en-US" sz="1100" b="0" i="0" u="none" strike="noStrike" kern="1200" cap="none" spc="0" normalizeH="0" baseline="0" noProof="0" dirty="0" err="1" smtClean="0">
                  <a:ln>
                    <a:noFill/>
                  </a:ln>
                  <a:solidFill>
                    <a:srgbClr val="002060"/>
                  </a:solidFill>
                  <a:effectLst/>
                  <a:uLnTx/>
                  <a:uFillTx/>
                  <a:latin typeface="Montserrat" panose="00000500000000000000" pitchFamily="2" charset="0"/>
                  <a:cs typeface="Segoe UI" panose="020B0502040204020203" pitchFamily="34" charset="0"/>
                </a:rPr>
                <a:t>ligne</a:t>
              </a:r>
              <a:r>
                <a:rPr lang="en-US" sz="1100" dirty="0" smtClean="0">
                  <a:solidFill>
                    <a:srgbClr val="002060"/>
                  </a:solidFill>
                  <a:latin typeface="Montserrat" panose="00000500000000000000" pitchFamily="2" charset="0"/>
                  <a:cs typeface="Segoe UI" panose="020B0502040204020203" pitchFamily="34" charset="0"/>
                </a:rPr>
                <a:t>, </a:t>
              </a:r>
              <a:r>
                <a:rPr lang="en-US" sz="1100" dirty="0" err="1" smtClean="0">
                  <a:solidFill>
                    <a:srgbClr val="002060"/>
                  </a:solidFill>
                  <a:latin typeface="Montserrat" panose="00000500000000000000" pitchFamily="2" charset="0"/>
                  <a:cs typeface="Segoe UI" panose="020B0502040204020203" pitchFamily="34" charset="0"/>
                </a:rPr>
                <a:t>ajout</a:t>
              </a:r>
              <a:r>
                <a:rPr lang="en-US" sz="1100" dirty="0" smtClean="0">
                  <a:solidFill>
                    <a:srgbClr val="002060"/>
                  </a:solidFill>
                  <a:latin typeface="Montserrat" panose="00000500000000000000" pitchFamily="2" charset="0"/>
                  <a:cs typeface="Segoe UI" panose="020B0502040204020203" pitchFamily="34" charset="0"/>
                </a:rPr>
                <a:t> de </a:t>
              </a:r>
              <a:r>
                <a:rPr lang="en-US" sz="1100" dirty="0" err="1" smtClean="0">
                  <a:solidFill>
                    <a:srgbClr val="002060"/>
                  </a:solidFill>
                  <a:latin typeface="Montserrat" panose="00000500000000000000" pitchFamily="2" charset="0"/>
                  <a:cs typeface="Segoe UI" panose="020B0502040204020203" pitchFamily="34" charset="0"/>
                </a:rPr>
                <a:t>réserves</a:t>
              </a:r>
              <a:endParaRPr kumimoji="0" lang="en-US" sz="1100" b="0" i="0" u="none" strike="noStrike" kern="1200" cap="none" spc="0" normalizeH="0" baseline="0" noProof="0" dirty="0">
                <a:ln>
                  <a:noFill/>
                </a:ln>
                <a:solidFill>
                  <a:srgbClr val="002060"/>
                </a:solidFill>
                <a:effectLst/>
                <a:uLnTx/>
                <a:uFillTx/>
                <a:latin typeface="Montserrat" panose="00000500000000000000" pitchFamily="2" charset="0"/>
              </a:endParaRPr>
            </a:p>
          </p:txBody>
        </p:sp>
        <p:sp>
          <p:nvSpPr>
            <p:cNvPr id="130" name="TextBox 75">
              <a:extLst>
                <a:ext uri="{FF2B5EF4-FFF2-40B4-BE49-F238E27FC236}">
                  <a16:creationId xmlns:a16="http://schemas.microsoft.com/office/drawing/2014/main" id="{C682E870-42D1-453F-A875-6786B4757590}"/>
                </a:ext>
              </a:extLst>
            </p:cNvPr>
            <p:cNvSpPr txBox="1"/>
            <p:nvPr/>
          </p:nvSpPr>
          <p:spPr>
            <a:xfrm>
              <a:off x="1741361" y="4962901"/>
              <a:ext cx="3616092" cy="523219"/>
            </a:xfrm>
            <a:prstGeom prst="rect">
              <a:avLst/>
            </a:prstGeom>
            <a:noFill/>
          </p:spPr>
          <p:txBody>
            <a:bodyPr wrap="none" rtlCol="0" anchor="b">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err="1" smtClean="0">
                  <a:ln>
                    <a:noFill/>
                  </a:ln>
                  <a:solidFill>
                    <a:srgbClr val="99ADAE"/>
                  </a:solidFill>
                  <a:effectLst/>
                  <a:uLnTx/>
                  <a:uFillTx/>
                  <a:latin typeface="Montserrat" panose="00000500000000000000" pitchFamily="2" charset="0"/>
                  <a:cs typeface="Segoe UI" panose="020B0502040204020203" pitchFamily="34" charset="0"/>
                </a:rPr>
                <a:t>Déclaration</a:t>
              </a:r>
              <a:endParaRPr kumimoji="0" lang="en-US" sz="1400" b="1" i="0" u="none" strike="noStrike" kern="1200" cap="all" spc="0" normalizeH="0" baseline="0" noProof="0" dirty="0" smtClean="0">
                <a:ln>
                  <a:noFill/>
                </a:ln>
                <a:solidFill>
                  <a:srgbClr val="99ADAE"/>
                </a:solidFill>
                <a:effectLst/>
                <a:uLnTx/>
                <a:uFillTx/>
                <a:latin typeface="Montserrat" panose="00000500000000000000" pitchFamily="2" charset="0"/>
                <a:cs typeface="Segoe UI" panose="020B0502040204020203" pitchFamily="34" charset="0"/>
              </a:endParaRPr>
            </a:p>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smtClean="0">
                  <a:ln>
                    <a:noFill/>
                  </a:ln>
                  <a:solidFill>
                    <a:srgbClr val="99ADAE"/>
                  </a:solidFill>
                  <a:effectLst/>
                  <a:uLnTx/>
                  <a:uFillTx/>
                  <a:latin typeface="Montserrat" panose="00000500000000000000" pitchFamily="2" charset="0"/>
                  <a:cs typeface="Segoe UI" panose="020B0502040204020203" pitchFamily="34" charset="0"/>
                </a:rPr>
                <a:t> accident travail/</a:t>
              </a:r>
              <a:r>
                <a:rPr kumimoji="0" lang="en-US" sz="1400" b="1" i="0" u="none" strike="noStrike" kern="1200" cap="all" spc="0" normalizeH="0" baseline="0" noProof="0" dirty="0" err="1" smtClean="0">
                  <a:ln>
                    <a:noFill/>
                  </a:ln>
                  <a:solidFill>
                    <a:srgbClr val="99ADAE"/>
                  </a:solidFill>
                  <a:effectLst/>
                  <a:uLnTx/>
                  <a:uFillTx/>
                  <a:latin typeface="Montserrat" panose="00000500000000000000" pitchFamily="2" charset="0"/>
                  <a:cs typeface="Segoe UI" panose="020B0502040204020203" pitchFamily="34" charset="0"/>
                </a:rPr>
                <a:t>trajet</a:t>
              </a:r>
              <a:endParaRPr kumimoji="0" lang="en-US" sz="1400" b="1" i="0" u="none" strike="noStrike" kern="1200" cap="all" spc="0" normalizeH="0" baseline="0" noProof="0" dirty="0">
                <a:ln>
                  <a:noFill/>
                </a:ln>
                <a:solidFill>
                  <a:srgbClr val="99ADAE"/>
                </a:solidFill>
                <a:effectLst/>
                <a:uLnTx/>
                <a:uFillTx/>
                <a:latin typeface="Montserrat" panose="00000500000000000000" pitchFamily="2" charset="0"/>
                <a:cs typeface="Segoe UI" panose="020B0502040204020203" pitchFamily="34" charset="0"/>
              </a:endParaRPr>
            </a:p>
          </p:txBody>
        </p:sp>
      </p:grpSp>
      <p:pic>
        <p:nvPicPr>
          <p:cNvPr id="134" name="Graphique 133" descr="Logement avec un remplissage uni">
            <a:extLst>
              <a:ext uri="{FF2B5EF4-FFF2-40B4-BE49-F238E27FC236}">
                <a16:creationId xmlns:a16="http://schemas.microsoft.com/office/drawing/2014/main" id="{44284EBF-4F7F-416E-AF7B-D77139A7061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17373" y="3684290"/>
            <a:ext cx="827527" cy="827527"/>
          </a:xfrm>
          <a:prstGeom prst="rect">
            <a:avLst/>
          </a:prstGeom>
        </p:spPr>
      </p:pic>
      <p:pic>
        <p:nvPicPr>
          <p:cNvPr id="135" name="Graphique 134" descr="Télécharger avec un remplissage uni">
            <a:extLst>
              <a:ext uri="{FF2B5EF4-FFF2-40B4-BE49-F238E27FC236}">
                <a16:creationId xmlns:a16="http://schemas.microsoft.com/office/drawing/2014/main" id="{5270C05C-5B58-402A-B5C3-23ADC51D76C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050797" y="3757946"/>
            <a:ext cx="758711" cy="758711"/>
          </a:xfrm>
          <a:prstGeom prst="rect">
            <a:avLst/>
          </a:prstGeom>
        </p:spPr>
      </p:pic>
      <p:pic>
        <p:nvPicPr>
          <p:cNvPr id="136" name="Graphique 135" descr="Hypothèque avec un remplissage uni">
            <a:extLst>
              <a:ext uri="{FF2B5EF4-FFF2-40B4-BE49-F238E27FC236}">
                <a16:creationId xmlns:a16="http://schemas.microsoft.com/office/drawing/2014/main" id="{CA2DCAD2-2214-430B-998A-D6DFE8BCF81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278270" y="3725173"/>
            <a:ext cx="741752" cy="741752"/>
          </a:xfrm>
          <a:prstGeom prst="rect">
            <a:avLst/>
          </a:prstGeom>
        </p:spPr>
      </p:pic>
      <p:pic>
        <p:nvPicPr>
          <p:cNvPr id="137" name="Graphique 136" descr="Fronde avec un remplissage uni">
            <a:extLst>
              <a:ext uri="{FF2B5EF4-FFF2-40B4-BE49-F238E27FC236}">
                <a16:creationId xmlns:a16="http://schemas.microsoft.com/office/drawing/2014/main" id="{2AC2264C-4B3D-4C3D-97DB-5B863EAAFA9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491521" y="3725173"/>
            <a:ext cx="796675" cy="796675"/>
          </a:xfrm>
          <a:prstGeom prst="rect">
            <a:avLst/>
          </a:prstGeom>
        </p:spPr>
      </p:pic>
      <p:sp>
        <p:nvSpPr>
          <p:cNvPr id="140" name="Freeform: Shape 32">
            <a:extLst>
              <a:ext uri="{FF2B5EF4-FFF2-40B4-BE49-F238E27FC236}">
                <a16:creationId xmlns:a16="http://schemas.microsoft.com/office/drawing/2014/main" id="{D67ABFE1-3C66-4D0C-B92A-0FDB75F1119C}"/>
              </a:ext>
            </a:extLst>
          </p:cNvPr>
          <p:cNvSpPr/>
          <p:nvPr/>
        </p:nvSpPr>
        <p:spPr>
          <a:xfrm rot="10800000">
            <a:off x="1" y="4154910"/>
            <a:ext cx="1022799" cy="1022797"/>
          </a:xfrm>
          <a:custGeom>
            <a:avLst/>
            <a:gdLst>
              <a:gd name="connsiteX0" fmla="*/ 0 w 1022798"/>
              <a:gd name="connsiteY0" fmla="*/ 1022797 h 1022797"/>
              <a:gd name="connsiteX1" fmla="*/ 1022509 w 1022798"/>
              <a:gd name="connsiteY1" fmla="*/ 0 h 1022797"/>
              <a:gd name="connsiteX2" fmla="*/ 1022798 w 1022798"/>
              <a:gd name="connsiteY2" fmla="*/ 15 h 1022797"/>
              <a:gd name="connsiteX3" fmla="*/ 1022798 w 1022798"/>
              <a:gd name="connsiteY3" fmla="*/ 321934 h 1022797"/>
              <a:gd name="connsiteX4" fmla="*/ 1022600 w 1022798"/>
              <a:gd name="connsiteY4" fmla="*/ 321914 h 1022797"/>
              <a:gd name="connsiteX5" fmla="*/ 321915 w 1022798"/>
              <a:gd name="connsiteY5" fmla="*/ 1022796 h 10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798" h="1022797">
                <a:moveTo>
                  <a:pt x="0" y="1022797"/>
                </a:moveTo>
                <a:cubicBezTo>
                  <a:pt x="0" y="458034"/>
                  <a:pt x="457746" y="159"/>
                  <a:pt x="1022509" y="0"/>
                </a:cubicBezTo>
                <a:lnTo>
                  <a:pt x="1022798" y="15"/>
                </a:lnTo>
                <a:lnTo>
                  <a:pt x="1022798" y="321934"/>
                </a:lnTo>
                <a:lnTo>
                  <a:pt x="1022600" y="321914"/>
                </a:lnTo>
                <a:cubicBezTo>
                  <a:pt x="635591" y="322023"/>
                  <a:pt x="321915" y="635787"/>
                  <a:pt x="321915" y="1022796"/>
                </a:cubicBezTo>
                <a:close/>
              </a:path>
            </a:pathLst>
          </a:custGeom>
          <a:gradFill>
            <a:gsLst>
              <a:gs pos="0">
                <a:srgbClr val="95A5A6">
                  <a:lumMod val="60000"/>
                  <a:lumOff val="40000"/>
                </a:srgbClr>
              </a:gs>
              <a:gs pos="31000">
                <a:srgbClr val="95A5A6">
                  <a:lumMod val="40000"/>
                  <a:lumOff val="60000"/>
                </a:srgbClr>
              </a:gs>
              <a:gs pos="90000">
                <a:sysClr val="window" lastClr="FFFFFF"/>
              </a:gs>
            </a:gsLst>
            <a:lin ang="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3" name="Espace réservé du numéro de diapositive 2">
            <a:extLst>
              <a:ext uri="{FF2B5EF4-FFF2-40B4-BE49-F238E27FC236}">
                <a16:creationId xmlns:a16="http://schemas.microsoft.com/office/drawing/2014/main" id="{9F870F87-56CA-4402-8A38-99FEEF6A5310}"/>
              </a:ext>
            </a:extLst>
          </p:cNvPr>
          <p:cNvSpPr>
            <a:spLocks noGrp="1"/>
          </p:cNvSpPr>
          <p:nvPr>
            <p:ph type="sldNum" sz="quarter" idx="12"/>
          </p:nvPr>
        </p:nvSpPr>
        <p:spPr/>
        <p:txBody>
          <a:bodyPr/>
          <a:lstStyle/>
          <a:p>
            <a:fld id="{A26E8B59-5CF2-4813-AAE7-227B98FBFEF3}" type="slidenum">
              <a:rPr lang="fr-FR" smtClean="0"/>
              <a:t>12</a:t>
            </a:fld>
            <a:endParaRPr lang="fr-FR" dirty="0"/>
          </a:p>
        </p:txBody>
      </p:sp>
      <p:sp>
        <p:nvSpPr>
          <p:cNvPr id="4" name="ZoneTexte 3"/>
          <p:cNvSpPr txBox="1"/>
          <p:nvPr/>
        </p:nvSpPr>
        <p:spPr>
          <a:xfrm>
            <a:off x="9902419" y="3941792"/>
            <a:ext cx="939051" cy="369332"/>
          </a:xfrm>
          <a:prstGeom prst="rect">
            <a:avLst/>
          </a:prstGeom>
          <a:noFill/>
        </p:spPr>
        <p:txBody>
          <a:bodyPr wrap="square" rtlCol="0">
            <a:spAutoFit/>
          </a:bodyPr>
          <a:lstStyle/>
          <a:p>
            <a:pPr algn="ctr"/>
            <a:r>
              <a:rPr lang="fr-FR" b="1" dirty="0" smtClean="0">
                <a:solidFill>
                  <a:schemeClr val="bg1">
                    <a:lumMod val="75000"/>
                  </a:schemeClr>
                </a:solidFill>
              </a:rPr>
              <a:t>C2P</a:t>
            </a:r>
            <a:endParaRPr lang="fr-FR" b="1" dirty="0">
              <a:solidFill>
                <a:schemeClr val="bg1">
                  <a:lumMod val="75000"/>
                </a:schemeClr>
              </a:solidFill>
            </a:endParaRPr>
          </a:p>
        </p:txBody>
      </p:sp>
      <p:grpSp>
        <p:nvGrpSpPr>
          <p:cNvPr id="65" name="Group 70">
            <a:extLst>
              <a:ext uri="{FF2B5EF4-FFF2-40B4-BE49-F238E27FC236}">
                <a16:creationId xmlns:a16="http://schemas.microsoft.com/office/drawing/2014/main" id="{1DF43233-73EC-4AEF-9F6C-E9A36F346FFE}"/>
              </a:ext>
            </a:extLst>
          </p:cNvPr>
          <p:cNvGrpSpPr/>
          <p:nvPr/>
        </p:nvGrpSpPr>
        <p:grpSpPr>
          <a:xfrm>
            <a:off x="3869632" y="5025811"/>
            <a:ext cx="2806667" cy="765358"/>
            <a:chOff x="1672229" y="5178342"/>
            <a:chExt cx="3754354" cy="765356"/>
          </a:xfrm>
        </p:grpSpPr>
        <p:sp>
          <p:nvSpPr>
            <p:cNvPr id="66" name="Rectangle 65">
              <a:extLst>
                <a:ext uri="{FF2B5EF4-FFF2-40B4-BE49-F238E27FC236}">
                  <a16:creationId xmlns:a16="http://schemas.microsoft.com/office/drawing/2014/main" id="{F66B7649-4C09-41BA-A410-FC50DE096F66}"/>
                </a:ext>
              </a:extLst>
            </p:cNvPr>
            <p:cNvSpPr/>
            <p:nvPr/>
          </p:nvSpPr>
          <p:spPr>
            <a:xfrm>
              <a:off x="2138020" y="5512812"/>
              <a:ext cx="2736302" cy="430886"/>
            </a:xfrm>
            <a:prstGeom prst="rect">
              <a:avLst/>
            </a:prstGeom>
          </p:spPr>
          <p:txBody>
            <a:bodyPr wrap="square">
              <a:spAutoFit/>
            </a:bodyPr>
            <a:lstStyle/>
            <a:p>
              <a:pPr lvl="0" defTabSz="914332">
                <a:defRPr/>
              </a:pPr>
              <a:r>
                <a:rPr lang="en-US" sz="1100" dirty="0">
                  <a:solidFill>
                    <a:srgbClr val="002060"/>
                  </a:solidFill>
                  <a:latin typeface="Montserrat" panose="00000500000000000000" pitchFamily="2" charset="0"/>
                  <a:cs typeface="Segoe UI" panose="020B0502040204020203" pitchFamily="34" charset="0"/>
                </a:rPr>
                <a:t>Consultation d</a:t>
              </a:r>
              <a:r>
                <a:rPr lang="en-US" sz="1100" dirty="0" smtClean="0">
                  <a:solidFill>
                    <a:srgbClr val="002060"/>
                  </a:solidFill>
                  <a:latin typeface="Montserrat" panose="00000500000000000000" pitchFamily="2" charset="0"/>
                  <a:cs typeface="Segoe UI" panose="020B0502040204020203" pitchFamily="34" charset="0"/>
                </a:rPr>
                <a:t>es </a:t>
              </a:r>
              <a:r>
                <a:rPr lang="fr-FR" sz="1100" dirty="0">
                  <a:solidFill>
                    <a:srgbClr val="002060"/>
                  </a:solidFill>
                  <a:latin typeface="Montserrat" panose="00000500000000000000" pitchFamily="2" charset="0"/>
                  <a:cs typeface="Segoe UI" panose="020B0502040204020203" pitchFamily="34" charset="0"/>
                </a:rPr>
                <a:t>indemnités journalières subrogées</a:t>
              </a:r>
              <a:endParaRPr lang="en-US" sz="1100" dirty="0">
                <a:solidFill>
                  <a:srgbClr val="002060"/>
                </a:solidFill>
                <a:latin typeface="Montserrat" panose="00000500000000000000" pitchFamily="2" charset="0"/>
                <a:cs typeface="Segoe UI" panose="020B0502040204020203" pitchFamily="34" charset="0"/>
              </a:endParaRPr>
            </a:p>
          </p:txBody>
        </p:sp>
        <p:sp>
          <p:nvSpPr>
            <p:cNvPr id="67" name="TextBox 72">
              <a:extLst>
                <a:ext uri="{FF2B5EF4-FFF2-40B4-BE49-F238E27FC236}">
                  <a16:creationId xmlns:a16="http://schemas.microsoft.com/office/drawing/2014/main" id="{47A4B803-F8E3-437E-9621-7621AE109487}"/>
                </a:ext>
              </a:extLst>
            </p:cNvPr>
            <p:cNvSpPr txBox="1"/>
            <p:nvPr/>
          </p:nvSpPr>
          <p:spPr>
            <a:xfrm>
              <a:off x="1672229" y="5178342"/>
              <a:ext cx="3754354" cy="307776"/>
            </a:xfrm>
            <a:prstGeom prst="rect">
              <a:avLst/>
            </a:prstGeom>
            <a:noFill/>
          </p:spPr>
          <p:txBody>
            <a:bodyPr wrap="none" rtlCol="0" anchor="b">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err="1" smtClean="0">
                  <a:ln>
                    <a:noFill/>
                  </a:ln>
                  <a:solidFill>
                    <a:srgbClr val="DA2A19"/>
                  </a:solidFill>
                  <a:effectLst/>
                  <a:uLnTx/>
                  <a:uFillTx/>
                  <a:latin typeface="Montserrat" panose="00000500000000000000" pitchFamily="2" charset="0"/>
                  <a:cs typeface="Segoe UI" panose="020B0502040204020203" pitchFamily="34" charset="0"/>
                </a:rPr>
                <a:t>BorderEau</a:t>
              </a:r>
              <a:r>
                <a:rPr kumimoji="0" lang="en-US" sz="1400" b="1" i="0" u="none" strike="noStrike" kern="1200" cap="all" spc="0" normalizeH="0" baseline="0" noProof="0" dirty="0" smtClean="0">
                  <a:ln>
                    <a:noFill/>
                  </a:ln>
                  <a:solidFill>
                    <a:srgbClr val="DA2A19"/>
                  </a:solidFill>
                  <a:effectLst/>
                  <a:uLnTx/>
                  <a:uFillTx/>
                  <a:latin typeface="Montserrat" panose="00000500000000000000" pitchFamily="2" charset="0"/>
                  <a:cs typeface="Segoe UI" panose="020B0502040204020203" pitchFamily="34" charset="0"/>
                </a:rPr>
                <a:t> de </a:t>
              </a:r>
              <a:r>
                <a:rPr kumimoji="0" lang="en-US" sz="1400" b="1" i="0" u="none" strike="noStrike" kern="1200" cap="all" spc="0" normalizeH="0" baseline="0" noProof="0" dirty="0" err="1" smtClean="0">
                  <a:ln>
                    <a:noFill/>
                  </a:ln>
                  <a:solidFill>
                    <a:srgbClr val="DA2A19"/>
                  </a:solidFill>
                  <a:effectLst/>
                  <a:uLnTx/>
                  <a:uFillTx/>
                  <a:latin typeface="Montserrat" panose="00000500000000000000" pitchFamily="2" charset="0"/>
                  <a:cs typeface="Segoe UI" panose="020B0502040204020203" pitchFamily="34" charset="0"/>
                </a:rPr>
                <a:t>paiement</a:t>
              </a:r>
              <a:r>
                <a:rPr kumimoji="0" lang="en-US" sz="1400" b="1" i="0" u="none" strike="noStrike" kern="1200" cap="all" spc="0" normalizeH="0" baseline="0" noProof="0" dirty="0" smtClean="0">
                  <a:ln>
                    <a:noFill/>
                  </a:ln>
                  <a:solidFill>
                    <a:srgbClr val="DA2A19"/>
                  </a:solidFill>
                  <a:effectLst/>
                  <a:uLnTx/>
                  <a:uFillTx/>
                  <a:latin typeface="Montserrat" panose="00000500000000000000" pitchFamily="2" charset="0"/>
                  <a:cs typeface="Segoe UI" panose="020B0502040204020203" pitchFamily="34" charset="0"/>
                </a:rPr>
                <a:t> IJ</a:t>
              </a:r>
              <a:endParaRPr kumimoji="0" lang="en-US" sz="1400" b="1" i="0" u="none" strike="noStrike" kern="1200" cap="all" spc="0" normalizeH="0" baseline="0" noProof="0" dirty="0">
                <a:ln>
                  <a:noFill/>
                </a:ln>
                <a:solidFill>
                  <a:srgbClr val="DA2A19"/>
                </a:solidFill>
                <a:effectLst/>
                <a:uLnTx/>
                <a:uFillTx/>
                <a:latin typeface="Montserrat" panose="00000500000000000000" pitchFamily="2" charset="0"/>
                <a:cs typeface="Segoe UI" panose="020B0502040204020203" pitchFamily="34" charset="0"/>
              </a:endParaRPr>
            </a:p>
          </p:txBody>
        </p:sp>
      </p:grpSp>
      <p:sp>
        <p:nvSpPr>
          <p:cNvPr id="68" name="ZoneTexte 67"/>
          <p:cNvSpPr txBox="1"/>
          <p:nvPr/>
        </p:nvSpPr>
        <p:spPr>
          <a:xfrm>
            <a:off x="4684877" y="3884500"/>
            <a:ext cx="939051" cy="369332"/>
          </a:xfrm>
          <a:prstGeom prst="rect">
            <a:avLst/>
          </a:prstGeom>
          <a:noFill/>
        </p:spPr>
        <p:txBody>
          <a:bodyPr wrap="square" rtlCol="0">
            <a:spAutoFit/>
          </a:bodyPr>
          <a:lstStyle/>
          <a:p>
            <a:pPr algn="ctr"/>
            <a:r>
              <a:rPr lang="fr-FR" b="1" dirty="0" smtClean="0">
                <a:solidFill>
                  <a:schemeClr val="bg1">
                    <a:lumMod val="75000"/>
                  </a:schemeClr>
                </a:solidFill>
              </a:rPr>
              <a:t>BPIJ</a:t>
            </a:r>
            <a:endParaRPr lang="fr-FR" b="1" dirty="0">
              <a:solidFill>
                <a:schemeClr val="bg1">
                  <a:lumMod val="75000"/>
                </a:schemeClr>
              </a:solidFill>
            </a:endParaRPr>
          </a:p>
        </p:txBody>
      </p:sp>
    </p:spTree>
    <p:extLst>
      <p:ext uri="{BB962C8B-B14F-4D97-AF65-F5344CB8AC3E}">
        <p14:creationId xmlns:p14="http://schemas.microsoft.com/office/powerpoint/2010/main" val="35776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110" grpId="0" animBg="1"/>
      <p:bldP spid="111" grpId="0" animBg="1"/>
      <p:bldP spid="112" grpId="0" animBg="1"/>
      <p:bldP spid="113" grpId="0" animBg="1"/>
      <p:bldP spid="114" grpId="0" animBg="1"/>
      <p:bldP spid="115" grpId="0" animBg="1"/>
      <p:bldP spid="4"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511" y="387090"/>
            <a:ext cx="10515600" cy="565812"/>
          </a:xfrm>
        </p:spPr>
        <p:txBody>
          <a:bodyPr>
            <a:noAutofit/>
          </a:bodyPr>
          <a:lstStyle/>
          <a:p>
            <a:r>
              <a:rPr lang="fr-FR" sz="3200" dirty="0">
                <a:latin typeface="+mn-lt"/>
              </a:rPr>
              <a:t>Présentation du compte </a:t>
            </a:r>
            <a:r>
              <a:rPr lang="fr-FR" sz="3200" dirty="0" smtClean="0">
                <a:latin typeface="+mn-lt"/>
              </a:rPr>
              <a:t>entreprise</a:t>
            </a:r>
            <a:endParaRPr lang="fr-FR" sz="3200" dirty="0">
              <a:latin typeface="+mn-lt"/>
            </a:endParaRPr>
          </a:p>
        </p:txBody>
      </p:sp>
      <p:sp>
        <p:nvSpPr>
          <p:cNvPr id="48" name="Oval 18">
            <a:extLst>
              <a:ext uri="{FF2B5EF4-FFF2-40B4-BE49-F238E27FC236}">
                <a16:creationId xmlns:a16="http://schemas.microsoft.com/office/drawing/2014/main" id="{838C7FE6-6A23-49DF-8D58-994FADE9477F}"/>
              </a:ext>
            </a:extLst>
          </p:cNvPr>
          <p:cNvSpPr/>
          <p:nvPr/>
        </p:nvSpPr>
        <p:spPr>
          <a:xfrm>
            <a:off x="2210366" y="2351487"/>
            <a:ext cx="1133856" cy="1133856"/>
          </a:xfrm>
          <a:prstGeom prst="ellipse">
            <a:avLst/>
          </a:prstGeom>
          <a:gradFill rotWithShape="1">
            <a:gsLst>
              <a:gs pos="0">
                <a:srgbClr val="4B2C50">
                  <a:shade val="51000"/>
                  <a:satMod val="130000"/>
                </a:srgbClr>
              </a:gs>
              <a:gs pos="80000">
                <a:srgbClr val="4B2C50">
                  <a:shade val="93000"/>
                  <a:satMod val="130000"/>
                </a:srgbClr>
              </a:gs>
              <a:gs pos="100000">
                <a:srgbClr val="4B2C5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nvGrpSpPr>
          <p:cNvPr id="63" name="Group 59">
            <a:extLst>
              <a:ext uri="{FF2B5EF4-FFF2-40B4-BE49-F238E27FC236}">
                <a16:creationId xmlns:a16="http://schemas.microsoft.com/office/drawing/2014/main" id="{78066EE9-B56C-49C0-80D6-FDBB199C18C6}"/>
              </a:ext>
            </a:extLst>
          </p:cNvPr>
          <p:cNvGrpSpPr/>
          <p:nvPr/>
        </p:nvGrpSpPr>
        <p:grpSpPr>
          <a:xfrm>
            <a:off x="1758062" y="1925144"/>
            <a:ext cx="2045595" cy="2045593"/>
            <a:chOff x="7656860" y="2888368"/>
            <a:chExt cx="2045595" cy="2045593"/>
          </a:xfrm>
        </p:grpSpPr>
        <p:sp>
          <p:nvSpPr>
            <p:cNvPr id="105" name="Block Arc 10">
              <a:extLst>
                <a:ext uri="{FF2B5EF4-FFF2-40B4-BE49-F238E27FC236}">
                  <a16:creationId xmlns:a16="http://schemas.microsoft.com/office/drawing/2014/main" id="{1020D403-8F13-4E59-9106-C387F7156900}"/>
                </a:ext>
              </a:extLst>
            </p:cNvPr>
            <p:cNvSpPr/>
            <p:nvPr/>
          </p:nvSpPr>
          <p:spPr>
            <a:xfrm>
              <a:off x="7656861" y="2888368"/>
              <a:ext cx="2045594" cy="2045593"/>
            </a:xfrm>
            <a:prstGeom prst="blockArc">
              <a:avLst>
                <a:gd name="adj1" fmla="val 10800000"/>
                <a:gd name="adj2" fmla="val 21598066"/>
                <a:gd name="adj3" fmla="val 15737"/>
              </a:avLst>
            </a:prstGeom>
            <a:solidFill>
              <a:srgbClr val="4B2C50"/>
            </a:solidFill>
            <a:ln w="25400" cap="flat" cmpd="sng" algn="ctr">
              <a:noFill/>
              <a:prstDash val="solid"/>
            </a:ln>
            <a:effectLst/>
          </p:spPr>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sp>
          <p:nvSpPr>
            <p:cNvPr id="106" name="Freeform: Shape 54">
              <a:extLst>
                <a:ext uri="{FF2B5EF4-FFF2-40B4-BE49-F238E27FC236}">
                  <a16:creationId xmlns:a16="http://schemas.microsoft.com/office/drawing/2014/main" id="{58ACD028-FB2A-415B-A63D-CE2B5D56D158}"/>
                </a:ext>
              </a:extLst>
            </p:cNvPr>
            <p:cNvSpPr/>
            <p:nvPr/>
          </p:nvSpPr>
          <p:spPr>
            <a:xfrm>
              <a:off x="7656860" y="2888368"/>
              <a:ext cx="2043431" cy="1021715"/>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solidFill>
              <a:srgbClr val="F2F2F2">
                <a:lumMod val="10000"/>
                <a:alpha val="3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Montserrat" panose="00000500000000000000" pitchFamily="2" charset="0"/>
              </a:endParaRPr>
            </a:p>
          </p:txBody>
        </p:sp>
      </p:grpSp>
      <p:grpSp>
        <p:nvGrpSpPr>
          <p:cNvPr id="125" name="Group 70">
            <a:extLst>
              <a:ext uri="{FF2B5EF4-FFF2-40B4-BE49-F238E27FC236}">
                <a16:creationId xmlns:a16="http://schemas.microsoft.com/office/drawing/2014/main" id="{1DF43233-73EC-4AEF-9F6C-E9A36F346FFE}"/>
              </a:ext>
            </a:extLst>
          </p:cNvPr>
          <p:cNvGrpSpPr/>
          <p:nvPr/>
        </p:nvGrpSpPr>
        <p:grpSpPr>
          <a:xfrm>
            <a:off x="1329111" y="3683716"/>
            <a:ext cx="2935419" cy="1319356"/>
            <a:chOff x="1586107" y="4962899"/>
            <a:chExt cx="3926582" cy="1319353"/>
          </a:xfrm>
        </p:grpSpPr>
        <p:sp>
          <p:nvSpPr>
            <p:cNvPr id="126" name="Rectangle 125">
              <a:extLst>
                <a:ext uri="{FF2B5EF4-FFF2-40B4-BE49-F238E27FC236}">
                  <a16:creationId xmlns:a16="http://schemas.microsoft.com/office/drawing/2014/main" id="{F66B7649-4C09-41BA-A410-FC50DE096F66}"/>
                </a:ext>
              </a:extLst>
            </p:cNvPr>
            <p:cNvSpPr/>
            <p:nvPr/>
          </p:nvSpPr>
          <p:spPr>
            <a:xfrm>
              <a:off x="2138020" y="5512812"/>
              <a:ext cx="2736302" cy="769440"/>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Possibilité</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pour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l’employeur</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de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participer</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à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l’enquête</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 de satisfaction </a:t>
              </a:r>
              <a:r>
                <a:rPr kumimoji="0" lang="en-US" sz="1100" b="0" i="0" u="none" strike="noStrike" kern="1200" cap="none" spc="0" normalizeH="0" baseline="0" noProof="0" dirty="0" err="1">
                  <a:ln>
                    <a:noFill/>
                  </a:ln>
                  <a:solidFill>
                    <a:srgbClr val="002060"/>
                  </a:solidFill>
                  <a:effectLst/>
                  <a:uLnTx/>
                  <a:uFillTx/>
                  <a:latin typeface="Montserrat" panose="00000500000000000000" pitchFamily="2" charset="0"/>
                  <a:cs typeface="Segoe UI" panose="020B0502040204020203" pitchFamily="34" charset="0"/>
                </a:rPr>
                <a:t>nationale</a:t>
              </a:r>
              <a:r>
                <a:rPr kumimoji="0" lang="en-US" sz="11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a:t>
              </a:r>
            </a:p>
          </p:txBody>
        </p:sp>
        <p:sp>
          <p:nvSpPr>
            <p:cNvPr id="127" name="TextBox 72">
              <a:extLst>
                <a:ext uri="{FF2B5EF4-FFF2-40B4-BE49-F238E27FC236}">
                  <a16:creationId xmlns:a16="http://schemas.microsoft.com/office/drawing/2014/main" id="{47A4B803-F8E3-437E-9621-7621AE109487}"/>
                </a:ext>
              </a:extLst>
            </p:cNvPr>
            <p:cNvSpPr txBox="1"/>
            <p:nvPr/>
          </p:nvSpPr>
          <p:spPr>
            <a:xfrm>
              <a:off x="1586107" y="4962899"/>
              <a:ext cx="3926582" cy="523219"/>
            </a:xfrm>
            <a:prstGeom prst="rect">
              <a:avLst/>
            </a:prstGeom>
            <a:noFill/>
          </p:spPr>
          <p:txBody>
            <a:bodyPr wrap="none" rtlCol="0" anchor="b">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err="1">
                  <a:ln>
                    <a:noFill/>
                  </a:ln>
                  <a:solidFill>
                    <a:srgbClr val="4C2752"/>
                  </a:solidFill>
                  <a:effectLst/>
                  <a:uLnTx/>
                  <a:uFillTx/>
                  <a:latin typeface="Montserrat" panose="00000500000000000000" pitchFamily="2" charset="0"/>
                  <a:cs typeface="Segoe UI" panose="020B0502040204020203" pitchFamily="34" charset="0"/>
                </a:rPr>
                <a:t>Enquête</a:t>
              </a:r>
              <a:r>
                <a:rPr kumimoji="0" lang="en-US" sz="1400" b="1" i="0" u="none" strike="noStrike" kern="1200" cap="all" spc="0" normalizeH="0" baseline="0" noProof="0" dirty="0">
                  <a:ln>
                    <a:noFill/>
                  </a:ln>
                  <a:solidFill>
                    <a:srgbClr val="4C2752"/>
                  </a:solidFill>
                  <a:effectLst/>
                  <a:uLnTx/>
                  <a:uFillTx/>
                  <a:latin typeface="Montserrat" panose="00000500000000000000" pitchFamily="2" charset="0"/>
                  <a:cs typeface="Segoe UI" panose="020B0502040204020203" pitchFamily="34" charset="0"/>
                </a:rPr>
                <a:t> de </a:t>
              </a:r>
            </a:p>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C2752"/>
                  </a:solidFill>
                  <a:effectLst/>
                  <a:uLnTx/>
                  <a:uFillTx/>
                  <a:latin typeface="Montserrat" panose="00000500000000000000" pitchFamily="2" charset="0"/>
                  <a:cs typeface="Segoe UI" panose="020B0502040204020203" pitchFamily="34" charset="0"/>
                </a:rPr>
                <a:t>Satisfaction </a:t>
              </a:r>
              <a:r>
                <a:rPr kumimoji="0" lang="en-US" sz="1400" b="1" i="0" u="none" strike="noStrike" kern="1200" cap="all" spc="0" normalizeH="0" baseline="0" noProof="0" dirty="0" err="1">
                  <a:ln>
                    <a:noFill/>
                  </a:ln>
                  <a:solidFill>
                    <a:srgbClr val="4C2752"/>
                  </a:solidFill>
                  <a:effectLst/>
                  <a:uLnTx/>
                  <a:uFillTx/>
                  <a:latin typeface="Montserrat" panose="00000500000000000000" pitchFamily="2" charset="0"/>
                  <a:cs typeface="Segoe UI" panose="020B0502040204020203" pitchFamily="34" charset="0"/>
                </a:rPr>
                <a:t>employeurs</a:t>
              </a:r>
              <a:endParaRPr kumimoji="0" lang="en-US" sz="1400" b="1" i="0" u="none" strike="noStrike" kern="1200" cap="all" spc="0" normalizeH="0" baseline="0" noProof="0" dirty="0">
                <a:ln>
                  <a:noFill/>
                </a:ln>
                <a:solidFill>
                  <a:srgbClr val="4C2752"/>
                </a:solidFill>
                <a:effectLst/>
                <a:uLnTx/>
                <a:uFillTx/>
                <a:latin typeface="Montserrat" panose="00000500000000000000" pitchFamily="2" charset="0"/>
                <a:cs typeface="Segoe UI" panose="020B0502040204020203" pitchFamily="34" charset="0"/>
              </a:endParaRPr>
            </a:p>
          </p:txBody>
        </p:sp>
      </p:grpSp>
      <p:pic>
        <p:nvPicPr>
          <p:cNvPr id="138" name="Graphique 137" descr="Questions avec un remplissage uni">
            <a:extLst>
              <a:ext uri="{FF2B5EF4-FFF2-40B4-BE49-F238E27FC236}">
                <a16:creationId xmlns:a16="http://schemas.microsoft.com/office/drawing/2014/main" id="{832566A2-0CB6-4D48-83E5-4E19E2B2B4F4}"/>
              </a:ext>
            </a:extLst>
          </p:cNvPr>
          <p:cNvPicPr>
            <a:picLocks noChangeAspect="1"/>
          </p:cNvPicPr>
          <p:nvPr/>
        </p:nvPicPr>
        <p:blipFill>
          <a:blip r:embed="rId3">
            <a:extLst>
              <a:ext uri="{96DAC541-7B7A-43D3-8B79-37D633B846F1}">
                <asvg:svgBlip xmlns="" xmlns:asvg="http://schemas.microsoft.com/office/drawing/2016/SVG/main" r:embed="rId11"/>
              </a:ext>
            </a:extLst>
          </a:blip>
          <a:stretch>
            <a:fillRect/>
          </a:stretch>
        </p:blipFill>
        <p:spPr>
          <a:xfrm>
            <a:off x="2380698" y="2537817"/>
            <a:ext cx="747536" cy="747536"/>
          </a:xfrm>
          <a:prstGeom prst="rect">
            <a:avLst/>
          </a:prstGeom>
        </p:spPr>
      </p:pic>
      <p:sp>
        <p:nvSpPr>
          <p:cNvPr id="3" name="Espace réservé du numéro de diapositive 2">
            <a:extLst>
              <a:ext uri="{FF2B5EF4-FFF2-40B4-BE49-F238E27FC236}">
                <a16:creationId xmlns:a16="http://schemas.microsoft.com/office/drawing/2014/main" id="{9F870F87-56CA-4402-8A38-99FEEF6A5310}"/>
              </a:ext>
            </a:extLst>
          </p:cNvPr>
          <p:cNvSpPr>
            <a:spLocks noGrp="1"/>
          </p:cNvSpPr>
          <p:nvPr>
            <p:ph type="sldNum" sz="quarter" idx="12"/>
          </p:nvPr>
        </p:nvSpPr>
        <p:spPr/>
        <p:txBody>
          <a:bodyPr/>
          <a:lstStyle/>
          <a:p>
            <a:fld id="{A26E8B59-5CF2-4813-AAE7-227B98FBFEF3}" type="slidenum">
              <a:rPr lang="fr-FR" smtClean="0"/>
              <a:t>13</a:t>
            </a:fld>
            <a:endParaRPr lang="fr-FR" dirty="0"/>
          </a:p>
        </p:txBody>
      </p:sp>
      <p:pic>
        <p:nvPicPr>
          <p:cNvPr id="4" name="Image 3"/>
          <p:cNvPicPr>
            <a:picLocks noChangeAspect="1"/>
          </p:cNvPicPr>
          <p:nvPr/>
        </p:nvPicPr>
        <p:blipFill>
          <a:blip r:embed="rId12"/>
          <a:stretch>
            <a:fillRect/>
          </a:stretch>
        </p:blipFill>
        <p:spPr>
          <a:xfrm>
            <a:off x="7044609" y="1449751"/>
            <a:ext cx="2010056" cy="3553321"/>
          </a:xfrm>
          <a:prstGeom prst="rect">
            <a:avLst/>
          </a:prstGeom>
        </p:spPr>
      </p:pic>
      <p:pic>
        <p:nvPicPr>
          <p:cNvPr id="6" name="Image 5"/>
          <p:cNvPicPr>
            <a:picLocks noChangeAspect="1"/>
          </p:cNvPicPr>
          <p:nvPr/>
        </p:nvPicPr>
        <p:blipFill>
          <a:blip r:embed="rId13"/>
          <a:stretch>
            <a:fillRect/>
          </a:stretch>
        </p:blipFill>
        <p:spPr>
          <a:xfrm>
            <a:off x="7063662" y="4940521"/>
            <a:ext cx="1991003" cy="781159"/>
          </a:xfrm>
          <a:prstGeom prst="rect">
            <a:avLst/>
          </a:prstGeom>
        </p:spPr>
      </p:pic>
      <p:cxnSp>
        <p:nvCxnSpPr>
          <p:cNvPr id="8" name="Connecteur droit avec flèche 7"/>
          <p:cNvCxnSpPr>
            <a:stCxn id="127" idx="3"/>
          </p:cNvCxnSpPr>
          <p:nvPr/>
        </p:nvCxnSpPr>
        <p:spPr>
          <a:xfrm>
            <a:off x="4264530" y="3945326"/>
            <a:ext cx="2780079" cy="119817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5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2961043" y="3463890"/>
            <a:ext cx="8810625" cy="1728355"/>
          </a:xfrm>
        </p:spPr>
        <p:txBody>
          <a:bodyPr>
            <a:normAutofit fontScale="90000"/>
          </a:bodyPr>
          <a:lstStyle/>
          <a:p>
            <a:r>
              <a:rPr lang="fr-FR" dirty="0"/>
              <a:t>Présentation du compte entreprise focus Assurance Maladie</a:t>
            </a:r>
            <a:endParaRPr lang="fr-FR" dirty="0">
              <a:ea typeface="Calibri"/>
              <a:cs typeface="Calibri"/>
            </a:endParaRPr>
          </a:p>
        </p:txBody>
      </p:sp>
      <p:pic>
        <p:nvPicPr>
          <p:cNvPr id="4" name="Image 3">
            <a:extLst>
              <a:ext uri="{FF2B5EF4-FFF2-40B4-BE49-F238E27FC236}">
                <a16:creationId xmlns:a16="http://schemas.microsoft.com/office/drawing/2014/main" id="{5F075180-9C51-4CED-8161-D10666858C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435" y="731519"/>
            <a:ext cx="2791506" cy="1725495"/>
          </a:xfrm>
          <a:prstGeom prst="rect">
            <a:avLst/>
          </a:prstGeom>
        </p:spPr>
      </p:pic>
    </p:spTree>
    <p:extLst>
      <p:ext uri="{BB962C8B-B14F-4D97-AF65-F5344CB8AC3E}">
        <p14:creationId xmlns:p14="http://schemas.microsoft.com/office/powerpoint/2010/main" val="2248946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77" y="262196"/>
            <a:ext cx="12077700"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pic>
        <p:nvPicPr>
          <p:cNvPr id="6" name="Image 5">
            <a:extLst>
              <a:ext uri="{FF2B5EF4-FFF2-40B4-BE49-F238E27FC236}">
                <a16:creationId xmlns:a16="http://schemas.microsoft.com/office/drawing/2014/main" id="{90DC9B1D-DB55-4305-9763-897A257D9B1C}"/>
              </a:ext>
            </a:extLst>
          </p:cNvPr>
          <p:cNvPicPr>
            <a:picLocks noChangeAspect="1"/>
          </p:cNvPicPr>
          <p:nvPr/>
        </p:nvPicPr>
        <p:blipFill>
          <a:blip r:embed="rId3"/>
          <a:stretch>
            <a:fillRect/>
          </a:stretch>
        </p:blipFill>
        <p:spPr>
          <a:xfrm>
            <a:off x="498660" y="1624667"/>
            <a:ext cx="2782426" cy="2477503"/>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C2675F0E-79C9-45D3-A848-50F3060667D3}"/>
              </a:ext>
            </a:extLst>
          </p:cNvPr>
          <p:cNvPicPr>
            <a:picLocks noChangeAspect="1"/>
          </p:cNvPicPr>
          <p:nvPr/>
        </p:nvPicPr>
        <p:blipFill>
          <a:blip r:embed="rId4"/>
          <a:stretch>
            <a:fillRect/>
          </a:stretch>
        </p:blipFill>
        <p:spPr>
          <a:xfrm>
            <a:off x="3751166" y="2356187"/>
            <a:ext cx="4144578" cy="2262676"/>
          </a:xfrm>
          <a:prstGeom prst="rect">
            <a:avLst/>
          </a:prstGeom>
          <a:ln>
            <a:noFill/>
          </a:ln>
          <a:effectLst>
            <a:outerShdw blurRad="292100" dist="139700" dir="2700000" algn="tl" rotWithShape="0">
              <a:srgbClr val="333333">
                <a:alpha val="65000"/>
              </a:srgbClr>
            </a:outerShdw>
          </a:effectLst>
        </p:spPr>
      </p:pic>
      <p:sp>
        <p:nvSpPr>
          <p:cNvPr id="8" name="Rectangle : coins arrondis 5">
            <a:extLst>
              <a:ext uri="{FF2B5EF4-FFF2-40B4-BE49-F238E27FC236}">
                <a16:creationId xmlns:a16="http://schemas.microsoft.com/office/drawing/2014/main" id="{08CAD0C3-01A7-46BF-B1A1-5D2B9E671B8F}"/>
              </a:ext>
            </a:extLst>
          </p:cNvPr>
          <p:cNvSpPr/>
          <p:nvPr/>
        </p:nvSpPr>
        <p:spPr>
          <a:xfrm>
            <a:off x="2477192" y="2023190"/>
            <a:ext cx="803893" cy="716509"/>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Montserrat" panose="00000500000000000000" pitchFamily="2" charset="0"/>
            </a:endParaRPr>
          </a:p>
        </p:txBody>
      </p:sp>
      <p:pic>
        <p:nvPicPr>
          <p:cNvPr id="9" name="Image 8">
            <a:extLst>
              <a:ext uri="{FF2B5EF4-FFF2-40B4-BE49-F238E27FC236}">
                <a16:creationId xmlns:a16="http://schemas.microsoft.com/office/drawing/2014/main" id="{DC0A5BCE-2A2A-46CE-B2CB-E5A1DDA0A206}"/>
              </a:ext>
            </a:extLst>
          </p:cNvPr>
          <p:cNvPicPr>
            <a:picLocks noChangeAspect="1"/>
          </p:cNvPicPr>
          <p:nvPr/>
        </p:nvPicPr>
        <p:blipFill>
          <a:blip r:embed="rId5"/>
          <a:stretch>
            <a:fillRect/>
          </a:stretch>
        </p:blipFill>
        <p:spPr>
          <a:xfrm>
            <a:off x="4821691" y="3737330"/>
            <a:ext cx="5039660" cy="2591739"/>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CE9BC79A-3FD4-46A2-BAB8-F12CBFFD7CCA}"/>
              </a:ext>
            </a:extLst>
          </p:cNvPr>
          <p:cNvSpPr txBox="1"/>
          <p:nvPr/>
        </p:nvSpPr>
        <p:spPr>
          <a:xfrm>
            <a:off x="5044998" y="1470162"/>
            <a:ext cx="39319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Le choix du Siret active les accès au compte entreprise et aux téléservices auxquels l’utilisateur est habilité.</a:t>
            </a:r>
          </a:p>
        </p:txBody>
      </p:sp>
      <p:cxnSp>
        <p:nvCxnSpPr>
          <p:cNvPr id="12" name="Connecteur droit avec flèche 11">
            <a:extLst>
              <a:ext uri="{FF2B5EF4-FFF2-40B4-BE49-F238E27FC236}">
                <a16:creationId xmlns:a16="http://schemas.microsoft.com/office/drawing/2014/main" id="{E9000BA2-DD53-40B7-84BA-F5F6EBA8C3EA}"/>
              </a:ext>
            </a:extLst>
          </p:cNvPr>
          <p:cNvCxnSpPr>
            <a:stCxn id="10" idx="2"/>
          </p:cNvCxnSpPr>
          <p:nvPr/>
        </p:nvCxnSpPr>
        <p:spPr>
          <a:xfrm flipH="1">
            <a:off x="5269096" y="2116493"/>
            <a:ext cx="1741862" cy="55670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Flèche courbée vers le bas 11">
            <a:extLst>
              <a:ext uri="{FF2B5EF4-FFF2-40B4-BE49-F238E27FC236}">
                <a16:creationId xmlns:a16="http://schemas.microsoft.com/office/drawing/2014/main" id="{77B67A36-414A-4EAC-9EA1-ECCFAAAD4ACB}"/>
              </a:ext>
            </a:extLst>
          </p:cNvPr>
          <p:cNvSpPr/>
          <p:nvPr/>
        </p:nvSpPr>
        <p:spPr>
          <a:xfrm rot="1190021">
            <a:off x="3163473" y="1547881"/>
            <a:ext cx="1580606" cy="733830"/>
          </a:xfrm>
          <a:prstGeom prst="curvedDownArrow">
            <a:avLst/>
          </a:prstGeom>
          <a:solidFill>
            <a:srgbClr val="C087BE"/>
          </a:solidFill>
          <a:ln>
            <a:solidFill>
              <a:srgbClr val="C08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2"/>
              </a:solidFill>
              <a:latin typeface="Montserrat" panose="00000500000000000000" pitchFamily="2" charset="0"/>
            </a:endParaRPr>
          </a:p>
        </p:txBody>
      </p:sp>
      <p:sp>
        <p:nvSpPr>
          <p:cNvPr id="14" name="Flèche courbée vers le bas 16">
            <a:extLst>
              <a:ext uri="{FF2B5EF4-FFF2-40B4-BE49-F238E27FC236}">
                <a16:creationId xmlns:a16="http://schemas.microsoft.com/office/drawing/2014/main" id="{A9C6DACE-B2CF-491A-8255-A3CE40313026}"/>
              </a:ext>
            </a:extLst>
          </p:cNvPr>
          <p:cNvSpPr/>
          <p:nvPr/>
        </p:nvSpPr>
        <p:spPr>
          <a:xfrm rot="2436042">
            <a:off x="7498626" y="2977610"/>
            <a:ext cx="1580606" cy="733830"/>
          </a:xfrm>
          <a:prstGeom prst="curvedDownArrow">
            <a:avLst/>
          </a:prstGeom>
          <a:solidFill>
            <a:srgbClr val="C087BE"/>
          </a:solidFill>
          <a:ln>
            <a:solidFill>
              <a:srgbClr val="C08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2"/>
              </a:solidFill>
              <a:latin typeface="Montserrat" panose="00000500000000000000" pitchFamily="2" charset="0"/>
            </a:endParaRPr>
          </a:p>
        </p:txBody>
      </p:sp>
      <p:sp>
        <p:nvSpPr>
          <p:cNvPr id="3" name="Espace réservé du numéro de diapositive 2">
            <a:extLst>
              <a:ext uri="{FF2B5EF4-FFF2-40B4-BE49-F238E27FC236}">
                <a16:creationId xmlns:a16="http://schemas.microsoft.com/office/drawing/2014/main" id="{0956FD71-6296-4215-84B2-1EEA5AC3F278}"/>
              </a:ext>
            </a:extLst>
          </p:cNvPr>
          <p:cNvSpPr>
            <a:spLocks noGrp="1"/>
          </p:cNvSpPr>
          <p:nvPr>
            <p:ph type="sldNum" sz="quarter" idx="12"/>
          </p:nvPr>
        </p:nvSpPr>
        <p:spPr/>
        <p:txBody>
          <a:bodyPr/>
          <a:lstStyle/>
          <a:p>
            <a:fld id="{A26E8B59-5CF2-4813-AAE7-227B98FBFEF3}" type="slidenum">
              <a:rPr lang="fr-FR" smtClean="0"/>
              <a:t>15</a:t>
            </a:fld>
            <a:endParaRPr lang="fr-FR" dirty="0"/>
          </a:p>
        </p:txBody>
      </p:sp>
    </p:spTree>
    <p:extLst>
      <p:ext uri="{BB962C8B-B14F-4D97-AF65-F5344CB8AC3E}">
        <p14:creationId xmlns:p14="http://schemas.microsoft.com/office/powerpoint/2010/main" val="20438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A618442D-6B8F-4622-9271-EF45BBE3A252}"/>
              </a:ext>
            </a:extLst>
          </p:cNvPr>
          <p:cNvPicPr>
            <a:picLocks noChangeAspect="1"/>
          </p:cNvPicPr>
          <p:nvPr/>
        </p:nvPicPr>
        <p:blipFill>
          <a:blip r:embed="rId3"/>
          <a:stretch>
            <a:fillRect/>
          </a:stretch>
        </p:blipFill>
        <p:spPr>
          <a:xfrm>
            <a:off x="425443" y="1028700"/>
            <a:ext cx="9096808" cy="4977765"/>
          </a:xfrm>
          <a:prstGeom prst="rect">
            <a:avLst/>
          </a:prstGeom>
        </p:spPr>
      </p:pic>
      <p:sp>
        <p:nvSpPr>
          <p:cNvPr id="16" name="Rectangle à coins arrondis 6">
            <a:extLst>
              <a:ext uri="{FF2B5EF4-FFF2-40B4-BE49-F238E27FC236}">
                <a16:creationId xmlns:a16="http://schemas.microsoft.com/office/drawing/2014/main" id="{C93B5A5D-0E6B-4661-BF68-2092ACABE4CA}"/>
              </a:ext>
            </a:extLst>
          </p:cNvPr>
          <p:cNvSpPr/>
          <p:nvPr/>
        </p:nvSpPr>
        <p:spPr>
          <a:xfrm>
            <a:off x="1677180" y="2033287"/>
            <a:ext cx="2254760" cy="3890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Accès rapide aux téléservices par des boutons</a:t>
            </a:r>
          </a:p>
        </p:txBody>
      </p:sp>
      <p:sp>
        <p:nvSpPr>
          <p:cNvPr id="17" name="Rectangle à coins arrondis 7">
            <a:extLst>
              <a:ext uri="{FF2B5EF4-FFF2-40B4-BE49-F238E27FC236}">
                <a16:creationId xmlns:a16="http://schemas.microsoft.com/office/drawing/2014/main" id="{6F61F652-8B09-4B44-BE51-CCC9E2465A68}"/>
              </a:ext>
            </a:extLst>
          </p:cNvPr>
          <p:cNvSpPr/>
          <p:nvPr/>
        </p:nvSpPr>
        <p:spPr>
          <a:xfrm>
            <a:off x="7272666" y="2833438"/>
            <a:ext cx="3073837" cy="3890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Visualisation des 5 derniers envois de PJ et périodes de congé paternité</a:t>
            </a:r>
          </a:p>
        </p:txBody>
      </p:sp>
      <p:sp>
        <p:nvSpPr>
          <p:cNvPr id="18" name="Rectangle à coins arrondis 8">
            <a:extLst>
              <a:ext uri="{FF2B5EF4-FFF2-40B4-BE49-F238E27FC236}">
                <a16:creationId xmlns:a16="http://schemas.microsoft.com/office/drawing/2014/main" id="{8143A133-86F7-4037-823F-B149C5176095}"/>
              </a:ext>
            </a:extLst>
          </p:cNvPr>
          <p:cNvSpPr/>
          <p:nvPr/>
        </p:nvSpPr>
        <p:spPr>
          <a:xfrm>
            <a:off x="1535397" y="3694720"/>
            <a:ext cx="2538325" cy="3890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Visualisation des DAT éligibles aux réserves </a:t>
            </a:r>
          </a:p>
        </p:txBody>
      </p:sp>
      <p:sp>
        <p:nvSpPr>
          <p:cNvPr id="19" name="Rectangle à coins arrondis 9">
            <a:extLst>
              <a:ext uri="{FF2B5EF4-FFF2-40B4-BE49-F238E27FC236}">
                <a16:creationId xmlns:a16="http://schemas.microsoft.com/office/drawing/2014/main" id="{B89C8984-8CD7-4ECC-8EFD-A32E63399F96}"/>
              </a:ext>
            </a:extLst>
          </p:cNvPr>
          <p:cNvSpPr/>
          <p:nvPr/>
        </p:nvSpPr>
        <p:spPr>
          <a:xfrm>
            <a:off x="5753486" y="4711512"/>
            <a:ext cx="2538325" cy="4979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Accès au taux de cotisation AT/MP</a:t>
            </a:r>
          </a:p>
        </p:txBody>
      </p:sp>
      <p:cxnSp>
        <p:nvCxnSpPr>
          <p:cNvPr id="20" name="Connecteur droit avec flèche 19">
            <a:extLst>
              <a:ext uri="{FF2B5EF4-FFF2-40B4-BE49-F238E27FC236}">
                <a16:creationId xmlns:a16="http://schemas.microsoft.com/office/drawing/2014/main" id="{F13FA9A5-2C96-4DAE-AF30-636DB47F484C}"/>
              </a:ext>
            </a:extLst>
          </p:cNvPr>
          <p:cNvCxnSpPr>
            <a:stCxn id="19" idx="1"/>
          </p:cNvCxnSpPr>
          <p:nvPr/>
        </p:nvCxnSpPr>
        <p:spPr>
          <a:xfrm flipH="1" flipV="1">
            <a:off x="5146750" y="4773030"/>
            <a:ext cx="606736" cy="1874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1" name="Connecteur droit avec flèche 20">
            <a:extLst>
              <a:ext uri="{FF2B5EF4-FFF2-40B4-BE49-F238E27FC236}">
                <a16:creationId xmlns:a16="http://schemas.microsoft.com/office/drawing/2014/main" id="{842DFBAC-949A-406A-9905-07559E80D3BF}"/>
              </a:ext>
            </a:extLst>
          </p:cNvPr>
          <p:cNvCxnSpPr>
            <a:stCxn id="17" idx="1"/>
          </p:cNvCxnSpPr>
          <p:nvPr/>
        </p:nvCxnSpPr>
        <p:spPr>
          <a:xfrm flipH="1">
            <a:off x="6444387" y="3027941"/>
            <a:ext cx="82827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Connecteur droit avec flèche 21">
            <a:extLst>
              <a:ext uri="{FF2B5EF4-FFF2-40B4-BE49-F238E27FC236}">
                <a16:creationId xmlns:a16="http://schemas.microsoft.com/office/drawing/2014/main" id="{EC4A6B8B-E237-45E0-9F99-C00BDFDEA525}"/>
              </a:ext>
            </a:extLst>
          </p:cNvPr>
          <p:cNvCxnSpPr>
            <a:stCxn id="16" idx="3"/>
          </p:cNvCxnSpPr>
          <p:nvPr/>
        </p:nvCxnSpPr>
        <p:spPr>
          <a:xfrm>
            <a:off x="3931941" y="2227790"/>
            <a:ext cx="32210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3" name="Connecteur droit avec flèche 22">
            <a:extLst>
              <a:ext uri="{FF2B5EF4-FFF2-40B4-BE49-F238E27FC236}">
                <a16:creationId xmlns:a16="http://schemas.microsoft.com/office/drawing/2014/main" id="{659F82B6-C3FA-4A87-8991-D2B798BAD0C8}"/>
              </a:ext>
            </a:extLst>
          </p:cNvPr>
          <p:cNvCxnSpPr>
            <a:stCxn id="18" idx="3"/>
          </p:cNvCxnSpPr>
          <p:nvPr/>
        </p:nvCxnSpPr>
        <p:spPr>
          <a:xfrm>
            <a:off x="4073723" y="3889223"/>
            <a:ext cx="55765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4" name="Rectangle à coins arrondis 19">
            <a:extLst>
              <a:ext uri="{FF2B5EF4-FFF2-40B4-BE49-F238E27FC236}">
                <a16:creationId xmlns:a16="http://schemas.microsoft.com/office/drawing/2014/main" id="{E97F62E5-D995-4A7D-AA1A-2A4E808B8AA4}"/>
              </a:ext>
            </a:extLst>
          </p:cNvPr>
          <p:cNvSpPr/>
          <p:nvPr/>
        </p:nvSpPr>
        <p:spPr>
          <a:xfrm>
            <a:off x="9907822" y="1562321"/>
            <a:ext cx="1782336" cy="2751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Le choix du Siret </a:t>
            </a:r>
          </a:p>
        </p:txBody>
      </p:sp>
      <p:cxnSp>
        <p:nvCxnSpPr>
          <p:cNvPr id="25" name="Connecteur droit avec flèche 24">
            <a:extLst>
              <a:ext uri="{FF2B5EF4-FFF2-40B4-BE49-F238E27FC236}">
                <a16:creationId xmlns:a16="http://schemas.microsoft.com/office/drawing/2014/main" id="{344E6D6B-7D25-4EB6-AE34-6E14B96EDCF5}"/>
              </a:ext>
            </a:extLst>
          </p:cNvPr>
          <p:cNvCxnSpPr>
            <a:stCxn id="24" idx="1"/>
          </p:cNvCxnSpPr>
          <p:nvPr/>
        </p:nvCxnSpPr>
        <p:spPr>
          <a:xfrm flipH="1" flipV="1">
            <a:off x="9021257" y="1670469"/>
            <a:ext cx="886565" cy="294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Espace réservé du numéro de diapositive 2">
            <a:extLst>
              <a:ext uri="{FF2B5EF4-FFF2-40B4-BE49-F238E27FC236}">
                <a16:creationId xmlns:a16="http://schemas.microsoft.com/office/drawing/2014/main" id="{C28C9152-C932-491B-8CB6-E5F90B7D5180}"/>
              </a:ext>
            </a:extLst>
          </p:cNvPr>
          <p:cNvSpPr>
            <a:spLocks noGrp="1"/>
          </p:cNvSpPr>
          <p:nvPr>
            <p:ph type="sldNum" sz="quarter" idx="12"/>
          </p:nvPr>
        </p:nvSpPr>
        <p:spPr/>
        <p:txBody>
          <a:bodyPr/>
          <a:lstStyle/>
          <a:p>
            <a:fld id="{A26E8B59-5CF2-4813-AAE7-227B98FBFEF3}" type="slidenum">
              <a:rPr lang="fr-FR" smtClean="0"/>
              <a:t>16</a:t>
            </a:fld>
            <a:endParaRPr lang="fr-FR" dirty="0"/>
          </a:p>
        </p:txBody>
      </p:sp>
      <p:sp>
        <p:nvSpPr>
          <p:cNvPr id="26" name="Titre 1"/>
          <p:cNvSpPr>
            <a:spLocks noGrp="1"/>
          </p:cNvSpPr>
          <p:nvPr>
            <p:ph type="title"/>
          </p:nvPr>
        </p:nvSpPr>
        <p:spPr>
          <a:xfrm>
            <a:off x="66675" y="280824"/>
            <a:ext cx="11982252"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Tree>
    <p:extLst>
      <p:ext uri="{BB962C8B-B14F-4D97-AF65-F5344CB8AC3E}">
        <p14:creationId xmlns:p14="http://schemas.microsoft.com/office/powerpoint/2010/main" val="182554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0C12B78-0F76-4C71-B36E-738BA7FB6654}"/>
              </a:ext>
            </a:extLst>
          </p:cNvPr>
          <p:cNvPicPr>
            <a:picLocks noChangeAspect="1"/>
          </p:cNvPicPr>
          <p:nvPr/>
        </p:nvPicPr>
        <p:blipFill>
          <a:blip r:embed="rId3"/>
          <a:stretch>
            <a:fillRect/>
          </a:stretch>
        </p:blipFill>
        <p:spPr>
          <a:xfrm>
            <a:off x="476810" y="2238134"/>
            <a:ext cx="4434408" cy="4349943"/>
          </a:xfrm>
          <a:prstGeom prst="rect">
            <a:avLst/>
          </a:prstGeom>
          <a:ln>
            <a:noFill/>
          </a:ln>
          <a:effectLst>
            <a:outerShdw blurRad="292100" dist="139700" dir="2700000" algn="tl" rotWithShape="0">
              <a:srgbClr val="333333">
                <a:alpha val="65000"/>
              </a:srgbClr>
            </a:outerShdw>
          </a:effectLst>
        </p:spPr>
      </p:pic>
      <p:pic>
        <p:nvPicPr>
          <p:cNvPr id="26" name="Image 25">
            <a:extLst>
              <a:ext uri="{FF2B5EF4-FFF2-40B4-BE49-F238E27FC236}">
                <a16:creationId xmlns:a16="http://schemas.microsoft.com/office/drawing/2014/main" id="{D99EDEB9-CC0D-47A1-A8CE-66F8091A475D}"/>
              </a:ext>
            </a:extLst>
          </p:cNvPr>
          <p:cNvPicPr>
            <a:picLocks noChangeAspect="1"/>
          </p:cNvPicPr>
          <p:nvPr/>
        </p:nvPicPr>
        <p:blipFill>
          <a:blip r:embed="rId4"/>
          <a:stretch>
            <a:fillRect/>
          </a:stretch>
        </p:blipFill>
        <p:spPr>
          <a:xfrm>
            <a:off x="5313023" y="1515893"/>
            <a:ext cx="5711234" cy="970684"/>
          </a:xfrm>
          <a:prstGeom prst="rect">
            <a:avLst/>
          </a:prstGeom>
          <a:ln>
            <a:noFill/>
          </a:ln>
          <a:effectLst>
            <a:outerShdw blurRad="292100" dist="139700" dir="2700000" algn="tl" rotWithShape="0">
              <a:srgbClr val="333333">
                <a:alpha val="65000"/>
              </a:srgbClr>
            </a:outerShdw>
          </a:effectLst>
        </p:spPr>
      </p:pic>
      <p:pic>
        <p:nvPicPr>
          <p:cNvPr id="27" name="Image 26">
            <a:extLst>
              <a:ext uri="{FF2B5EF4-FFF2-40B4-BE49-F238E27FC236}">
                <a16:creationId xmlns:a16="http://schemas.microsoft.com/office/drawing/2014/main" id="{41782EDF-BD74-4CB2-8F11-852402C4A349}"/>
              </a:ext>
            </a:extLst>
          </p:cNvPr>
          <p:cNvPicPr>
            <a:picLocks noChangeAspect="1"/>
          </p:cNvPicPr>
          <p:nvPr/>
        </p:nvPicPr>
        <p:blipFill>
          <a:blip r:embed="rId5"/>
          <a:stretch>
            <a:fillRect/>
          </a:stretch>
        </p:blipFill>
        <p:spPr>
          <a:xfrm>
            <a:off x="5313023" y="4697268"/>
            <a:ext cx="4019811" cy="2170541"/>
          </a:xfrm>
          <a:prstGeom prst="rect">
            <a:avLst/>
          </a:prstGeom>
          <a:ln>
            <a:noFill/>
          </a:ln>
          <a:effectLst>
            <a:outerShdw blurRad="292100" dist="139700" dir="2700000" algn="tl" rotWithShape="0">
              <a:srgbClr val="333333">
                <a:alpha val="65000"/>
              </a:srgbClr>
            </a:outerShdw>
          </a:effectLst>
        </p:spPr>
      </p:pic>
      <p:sp>
        <p:nvSpPr>
          <p:cNvPr id="30" name="ZoneTexte 29">
            <a:extLst>
              <a:ext uri="{FF2B5EF4-FFF2-40B4-BE49-F238E27FC236}">
                <a16:creationId xmlns:a16="http://schemas.microsoft.com/office/drawing/2014/main" id="{B9766925-FF59-4F8A-9B36-5DB73779164E}"/>
              </a:ext>
            </a:extLst>
          </p:cNvPr>
          <p:cNvSpPr txBox="1"/>
          <p:nvPr/>
        </p:nvSpPr>
        <p:spPr>
          <a:xfrm>
            <a:off x="5269944" y="1151835"/>
            <a:ext cx="33500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La DAT en ligne en 5 étapes</a:t>
            </a:r>
          </a:p>
        </p:txBody>
      </p:sp>
      <p:sp>
        <p:nvSpPr>
          <p:cNvPr id="31" name="ZoneTexte 30">
            <a:extLst>
              <a:ext uri="{FF2B5EF4-FFF2-40B4-BE49-F238E27FC236}">
                <a16:creationId xmlns:a16="http://schemas.microsoft.com/office/drawing/2014/main" id="{A62454E9-6FF4-4DE5-B677-95A6FB556C33}"/>
              </a:ext>
            </a:extLst>
          </p:cNvPr>
          <p:cNvSpPr txBox="1"/>
          <p:nvPr/>
        </p:nvSpPr>
        <p:spPr>
          <a:xfrm>
            <a:off x="5269944" y="4270760"/>
            <a:ext cx="44112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rPr>
              <a:t>Compléter la DAT par l’ajout de réserves</a:t>
            </a:r>
          </a:p>
        </p:txBody>
      </p:sp>
      <p:sp>
        <p:nvSpPr>
          <p:cNvPr id="3" name="Espace réservé du numéro de diapositive 2">
            <a:extLst>
              <a:ext uri="{FF2B5EF4-FFF2-40B4-BE49-F238E27FC236}">
                <a16:creationId xmlns:a16="http://schemas.microsoft.com/office/drawing/2014/main" id="{4955D89E-4DD4-4ECD-AB3E-A79B1766DAC8}"/>
              </a:ext>
            </a:extLst>
          </p:cNvPr>
          <p:cNvSpPr>
            <a:spLocks noGrp="1"/>
          </p:cNvSpPr>
          <p:nvPr>
            <p:ph type="sldNum" sz="quarter" idx="12"/>
          </p:nvPr>
        </p:nvSpPr>
        <p:spPr/>
        <p:txBody>
          <a:bodyPr/>
          <a:lstStyle/>
          <a:p>
            <a:fld id="{A26E8B59-5CF2-4813-AAE7-227B98FBFEF3}" type="slidenum">
              <a:rPr lang="fr-FR" smtClean="0"/>
              <a:t>17</a:t>
            </a:fld>
            <a:endParaRPr lang="fr-FR" dirty="0"/>
          </a:p>
        </p:txBody>
      </p:sp>
      <p:pic>
        <p:nvPicPr>
          <p:cNvPr id="4" name="Image 3"/>
          <p:cNvPicPr>
            <a:picLocks noChangeAspect="1"/>
          </p:cNvPicPr>
          <p:nvPr/>
        </p:nvPicPr>
        <p:blipFill>
          <a:blip r:embed="rId6"/>
          <a:stretch>
            <a:fillRect/>
          </a:stretch>
        </p:blipFill>
        <p:spPr>
          <a:xfrm>
            <a:off x="5313023" y="3255647"/>
            <a:ext cx="5887272" cy="800212"/>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A62454E9-6FF4-4DE5-B677-95A6FB556C33}"/>
              </a:ext>
            </a:extLst>
          </p:cNvPr>
          <p:cNvSpPr txBox="1"/>
          <p:nvPr/>
        </p:nvSpPr>
        <p:spPr>
          <a:xfrm>
            <a:off x="5269944" y="2781278"/>
            <a:ext cx="44112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060"/>
                </a:solidFill>
                <a:latin typeface="Montserrat" panose="00000500000000000000" pitchFamily="2" charset="0"/>
                <a:cs typeface="Segoe UI" panose="020B0502040204020203" pitchFamily="34" charset="0"/>
              </a:rPr>
              <a:t>Les fonctions des pages</a:t>
            </a:r>
            <a:endParaRPr kumimoji="0" lang="fr-FR" sz="1200" b="0" i="0" u="none" strike="noStrike" kern="1200" cap="none" spc="0" normalizeH="0" baseline="0" noProof="0" dirty="0">
              <a:ln>
                <a:noFill/>
              </a:ln>
              <a:solidFill>
                <a:srgbClr val="002060"/>
              </a:solidFill>
              <a:effectLst/>
              <a:uLnTx/>
              <a:uFillTx/>
              <a:latin typeface="Montserrat" panose="00000500000000000000" pitchFamily="2" charset="0"/>
              <a:cs typeface="Segoe UI" panose="020B0502040204020203" pitchFamily="34" charset="0"/>
            </a:endParaRPr>
          </a:p>
        </p:txBody>
      </p:sp>
      <p:sp>
        <p:nvSpPr>
          <p:cNvPr id="15" name="Titre 1"/>
          <p:cNvSpPr>
            <a:spLocks noGrp="1"/>
          </p:cNvSpPr>
          <p:nvPr>
            <p:ph type="title"/>
          </p:nvPr>
        </p:nvSpPr>
        <p:spPr>
          <a:xfrm>
            <a:off x="0" y="181011"/>
            <a:ext cx="120489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
        <p:nvSpPr>
          <p:cNvPr id="16" name="ZoneTexte 15">
            <a:extLst>
              <a:ext uri="{FF2B5EF4-FFF2-40B4-BE49-F238E27FC236}">
                <a16:creationId xmlns:a16="http://schemas.microsoft.com/office/drawing/2014/main" id="{1647A701-1EDD-462A-ACAC-D29B9C06C1CD}"/>
              </a:ext>
            </a:extLst>
          </p:cNvPr>
          <p:cNvSpPr txBox="1"/>
          <p:nvPr/>
        </p:nvSpPr>
        <p:spPr>
          <a:xfrm>
            <a:off x="118084" y="817660"/>
            <a:ext cx="5151860" cy="369332"/>
          </a:xfrm>
          <a:prstGeom prst="rect">
            <a:avLst/>
          </a:prstGeom>
          <a:noFill/>
        </p:spPr>
        <p:txBody>
          <a:bodyPr wrap="none" rtlCol="0">
            <a:spAutoFit/>
          </a:bodyPr>
          <a:lstStyle/>
          <a:p>
            <a:r>
              <a:rPr lang="fr-FR" b="1" dirty="0">
                <a:solidFill>
                  <a:srgbClr val="002060"/>
                </a:solidFill>
                <a:cs typeface="Segoe UI" panose="020B0502040204020203" pitchFamily="34" charset="0"/>
              </a:rPr>
              <a:t>Saisir une </a:t>
            </a:r>
            <a:r>
              <a:rPr lang="fr-FR" b="1" dirty="0" smtClean="0">
                <a:solidFill>
                  <a:srgbClr val="002060"/>
                </a:solidFill>
                <a:cs typeface="Segoe UI" panose="020B0502040204020203" pitchFamily="34" charset="0"/>
              </a:rPr>
              <a:t>Déclaration Accident travail/Trajet</a:t>
            </a:r>
            <a:endParaRPr lang="fr-FR" b="1" dirty="0">
              <a:solidFill>
                <a:srgbClr val="002060"/>
              </a:solidFill>
              <a:cs typeface="Segoe UI" panose="020B0502040204020203" pitchFamily="34" charset="0"/>
            </a:endParaRPr>
          </a:p>
        </p:txBody>
      </p:sp>
      <p:pic>
        <p:nvPicPr>
          <p:cNvPr id="6" name="Image 5"/>
          <p:cNvPicPr>
            <a:picLocks noChangeAspect="1"/>
          </p:cNvPicPr>
          <p:nvPr/>
        </p:nvPicPr>
        <p:blipFill>
          <a:blip r:embed="rId7"/>
          <a:stretch>
            <a:fillRect/>
          </a:stretch>
        </p:blipFill>
        <p:spPr>
          <a:xfrm>
            <a:off x="118084" y="1151261"/>
            <a:ext cx="1295524" cy="1051743"/>
          </a:xfrm>
          <a:prstGeom prst="rect">
            <a:avLst/>
          </a:prstGeom>
        </p:spPr>
      </p:pic>
      <p:sp>
        <p:nvSpPr>
          <p:cNvPr id="7" name="Rectangle 6"/>
          <p:cNvSpPr/>
          <p:nvPr/>
        </p:nvSpPr>
        <p:spPr>
          <a:xfrm>
            <a:off x="118085" y="1343024"/>
            <a:ext cx="1295524" cy="2952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594335" y="2611231"/>
            <a:ext cx="1034440" cy="77966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644174" y="2608261"/>
            <a:ext cx="1034440" cy="77966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694014" y="2608261"/>
            <a:ext cx="1034440" cy="77966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41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2" grpId="0"/>
      <p:bldP spid="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647A701-1EDD-462A-ACAC-D29B9C06C1CD}"/>
              </a:ext>
            </a:extLst>
          </p:cNvPr>
          <p:cNvSpPr txBox="1"/>
          <p:nvPr/>
        </p:nvSpPr>
        <p:spPr>
          <a:xfrm>
            <a:off x="498660" y="1383421"/>
            <a:ext cx="3711272" cy="369332"/>
          </a:xfrm>
          <a:prstGeom prst="rect">
            <a:avLst/>
          </a:prstGeom>
          <a:noFill/>
        </p:spPr>
        <p:txBody>
          <a:bodyPr wrap="none" rtlCol="0">
            <a:spAutoFit/>
          </a:bodyPr>
          <a:lstStyle/>
          <a:p>
            <a:r>
              <a:rPr lang="fr-FR" b="1" dirty="0">
                <a:solidFill>
                  <a:srgbClr val="002060"/>
                </a:solidFill>
                <a:cs typeface="Segoe UI" panose="020B0502040204020203" pitchFamily="34" charset="0"/>
              </a:rPr>
              <a:t>Saisir une attestation de salaire </a:t>
            </a:r>
          </a:p>
        </p:txBody>
      </p:sp>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18</a:t>
            </a:fld>
            <a:endParaRPr lang="fr-FR" dirty="0"/>
          </a:p>
        </p:txBody>
      </p:sp>
      <p:pic>
        <p:nvPicPr>
          <p:cNvPr id="7" name="Image 6"/>
          <p:cNvPicPr>
            <a:picLocks noChangeAspect="1"/>
          </p:cNvPicPr>
          <p:nvPr/>
        </p:nvPicPr>
        <p:blipFill>
          <a:blip r:embed="rId3"/>
          <a:stretch>
            <a:fillRect/>
          </a:stretch>
        </p:blipFill>
        <p:spPr>
          <a:xfrm>
            <a:off x="498660" y="2337028"/>
            <a:ext cx="2057687" cy="4010585"/>
          </a:xfrm>
          <a:prstGeom prst="rect">
            <a:avLst/>
          </a:prstGeom>
        </p:spPr>
      </p:pic>
      <p:pic>
        <p:nvPicPr>
          <p:cNvPr id="9" name="Image 8"/>
          <p:cNvPicPr>
            <a:picLocks noChangeAspect="1"/>
          </p:cNvPicPr>
          <p:nvPr/>
        </p:nvPicPr>
        <p:blipFill>
          <a:blip r:embed="rId4"/>
          <a:stretch>
            <a:fillRect/>
          </a:stretch>
        </p:blipFill>
        <p:spPr>
          <a:xfrm>
            <a:off x="2890369" y="2921936"/>
            <a:ext cx="6716062" cy="2800741"/>
          </a:xfrm>
          <a:prstGeom prst="rect">
            <a:avLst/>
          </a:prstGeom>
        </p:spPr>
      </p:pic>
      <p:sp>
        <p:nvSpPr>
          <p:cNvPr id="11" name="Titre 1"/>
          <p:cNvSpPr>
            <a:spLocks noGrp="1"/>
          </p:cNvSpPr>
          <p:nvPr>
            <p:ph type="title"/>
          </p:nvPr>
        </p:nvSpPr>
        <p:spPr>
          <a:xfrm>
            <a:off x="66675" y="242566"/>
            <a:ext cx="11982252"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
        <p:nvSpPr>
          <p:cNvPr id="12" name="Rectangle 11"/>
          <p:cNvSpPr/>
          <p:nvPr/>
        </p:nvSpPr>
        <p:spPr>
          <a:xfrm>
            <a:off x="498660" y="3552824"/>
            <a:ext cx="1987365" cy="2952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937354" y="3430358"/>
            <a:ext cx="4216171" cy="114164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4774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19</a:t>
            </a:fld>
            <a:endParaRPr lang="fr-FR" dirty="0"/>
          </a:p>
        </p:txBody>
      </p:sp>
      <p:sp>
        <p:nvSpPr>
          <p:cNvPr id="10" name="Rectangle 9"/>
          <p:cNvSpPr/>
          <p:nvPr/>
        </p:nvSpPr>
        <p:spPr>
          <a:xfrm>
            <a:off x="2924175" y="2324100"/>
            <a:ext cx="9620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223963" y="2324100"/>
            <a:ext cx="962025" cy="323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73712" y="5486400"/>
            <a:ext cx="144329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512487" y="2905125"/>
            <a:ext cx="144329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693462" y="3057524"/>
            <a:ext cx="1443296"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483912" y="3214686"/>
            <a:ext cx="144329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3"/>
          <a:stretch>
            <a:fillRect/>
          </a:stretch>
        </p:blipFill>
        <p:spPr>
          <a:xfrm>
            <a:off x="39510" y="1214088"/>
            <a:ext cx="4820323" cy="5001323"/>
          </a:xfrm>
          <a:prstGeom prst="rect">
            <a:avLst/>
          </a:prstGeom>
        </p:spPr>
      </p:pic>
      <p:pic>
        <p:nvPicPr>
          <p:cNvPr id="17" name="Image 16"/>
          <p:cNvPicPr>
            <a:picLocks noChangeAspect="1"/>
          </p:cNvPicPr>
          <p:nvPr/>
        </p:nvPicPr>
        <p:blipFill>
          <a:blip r:embed="rId4"/>
          <a:stretch>
            <a:fillRect/>
          </a:stretch>
        </p:blipFill>
        <p:spPr>
          <a:xfrm>
            <a:off x="5195183" y="876919"/>
            <a:ext cx="5558584" cy="3542063"/>
          </a:xfrm>
          <a:prstGeom prst="rect">
            <a:avLst/>
          </a:prstGeom>
        </p:spPr>
      </p:pic>
      <p:pic>
        <p:nvPicPr>
          <p:cNvPr id="18" name="Image 17"/>
          <p:cNvPicPr>
            <a:picLocks noChangeAspect="1"/>
          </p:cNvPicPr>
          <p:nvPr/>
        </p:nvPicPr>
        <p:blipFill>
          <a:blip r:embed="rId5"/>
          <a:stretch>
            <a:fillRect/>
          </a:stretch>
        </p:blipFill>
        <p:spPr>
          <a:xfrm>
            <a:off x="5720415" y="4526932"/>
            <a:ext cx="4832686" cy="2162373"/>
          </a:xfrm>
          <a:prstGeom prst="rect">
            <a:avLst/>
          </a:prstGeom>
        </p:spPr>
      </p:pic>
      <p:sp>
        <p:nvSpPr>
          <p:cNvPr id="20" name="Titre 1"/>
          <p:cNvSpPr>
            <a:spLocks noGrp="1"/>
          </p:cNvSpPr>
          <p:nvPr>
            <p:ph type="title"/>
          </p:nvPr>
        </p:nvSpPr>
        <p:spPr>
          <a:xfrm>
            <a:off x="152400" y="203157"/>
            <a:ext cx="118965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
        <p:nvSpPr>
          <p:cNvPr id="21" name="ZoneTexte 20">
            <a:extLst>
              <a:ext uri="{FF2B5EF4-FFF2-40B4-BE49-F238E27FC236}">
                <a16:creationId xmlns:a16="http://schemas.microsoft.com/office/drawing/2014/main" id="{1647A701-1EDD-462A-ACAC-D29B9C06C1CD}"/>
              </a:ext>
            </a:extLst>
          </p:cNvPr>
          <p:cNvSpPr txBox="1"/>
          <p:nvPr/>
        </p:nvSpPr>
        <p:spPr>
          <a:xfrm>
            <a:off x="174928" y="766865"/>
            <a:ext cx="3711272" cy="369332"/>
          </a:xfrm>
          <a:prstGeom prst="rect">
            <a:avLst/>
          </a:prstGeom>
          <a:noFill/>
        </p:spPr>
        <p:txBody>
          <a:bodyPr wrap="none" rtlCol="0">
            <a:spAutoFit/>
          </a:bodyPr>
          <a:lstStyle/>
          <a:p>
            <a:r>
              <a:rPr lang="fr-FR" b="1" dirty="0">
                <a:solidFill>
                  <a:srgbClr val="002060"/>
                </a:solidFill>
                <a:cs typeface="Segoe UI" panose="020B0502040204020203" pitchFamily="34" charset="0"/>
              </a:rPr>
              <a:t>Saisir une attestation de salaire </a:t>
            </a:r>
          </a:p>
        </p:txBody>
      </p:sp>
    </p:spTree>
    <p:extLst>
      <p:ext uri="{BB962C8B-B14F-4D97-AF65-F5344CB8AC3E}">
        <p14:creationId xmlns:p14="http://schemas.microsoft.com/office/powerpoint/2010/main" val="34956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latin typeface="+mn-lt"/>
              </a:rPr>
              <a:t> </a:t>
            </a:r>
            <a:r>
              <a:rPr lang="fr-FR" dirty="0">
                <a:latin typeface="+mn-lt"/>
              </a:rPr>
              <a:t/>
            </a:r>
            <a:br>
              <a:rPr lang="fr-FR" dirty="0">
                <a:latin typeface="+mn-lt"/>
              </a:rPr>
            </a:br>
            <a:r>
              <a:rPr lang="fr-FR" dirty="0">
                <a:latin typeface="+mn-lt"/>
              </a:rPr>
              <a:t>COMPTE-ENTREPRISE</a:t>
            </a:r>
          </a:p>
        </p:txBody>
      </p:sp>
    </p:spTree>
    <p:extLst>
      <p:ext uri="{BB962C8B-B14F-4D97-AF65-F5344CB8AC3E}">
        <p14:creationId xmlns:p14="http://schemas.microsoft.com/office/powerpoint/2010/main" val="561196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647A701-1EDD-462A-ACAC-D29B9C06C1CD}"/>
              </a:ext>
            </a:extLst>
          </p:cNvPr>
          <p:cNvSpPr txBox="1"/>
          <p:nvPr/>
        </p:nvSpPr>
        <p:spPr>
          <a:xfrm>
            <a:off x="498660" y="1264306"/>
            <a:ext cx="7558479" cy="369332"/>
          </a:xfrm>
          <a:prstGeom prst="rect">
            <a:avLst/>
          </a:prstGeom>
          <a:noFill/>
        </p:spPr>
        <p:txBody>
          <a:bodyPr wrap="none" rtlCol="0">
            <a:spAutoFit/>
          </a:bodyPr>
          <a:lstStyle/>
          <a:p>
            <a:r>
              <a:rPr lang="fr-FR" b="1" dirty="0" smtClean="0">
                <a:solidFill>
                  <a:srgbClr val="002060"/>
                </a:solidFill>
                <a:cs typeface="Segoe UI" panose="020B0502040204020203" pitchFamily="34" charset="0"/>
              </a:rPr>
              <a:t>Accéder </a:t>
            </a:r>
            <a:r>
              <a:rPr lang="fr-FR" b="1" dirty="0">
                <a:solidFill>
                  <a:srgbClr val="002060"/>
                </a:solidFill>
                <a:cs typeface="Segoe UI" panose="020B0502040204020203" pitchFamily="34" charset="0"/>
              </a:rPr>
              <a:t>aux </a:t>
            </a:r>
            <a:r>
              <a:rPr lang="fr-FR" b="1" dirty="0" smtClean="0">
                <a:solidFill>
                  <a:srgbClr val="002060"/>
                </a:solidFill>
                <a:cs typeface="Segoe UI" panose="020B0502040204020203" pitchFamily="34" charset="0"/>
              </a:rPr>
              <a:t>bordereaux de paiements </a:t>
            </a:r>
            <a:r>
              <a:rPr lang="fr-FR" b="1" dirty="0">
                <a:solidFill>
                  <a:srgbClr val="002060"/>
                </a:solidFill>
                <a:cs typeface="Segoe UI" panose="020B0502040204020203" pitchFamily="34" charset="0"/>
              </a:rPr>
              <a:t>des indemnités journalières</a:t>
            </a:r>
          </a:p>
        </p:txBody>
      </p:sp>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20</a:t>
            </a:fld>
            <a:endParaRPr lang="fr-FR" dirty="0"/>
          </a:p>
        </p:txBody>
      </p:sp>
      <p:pic>
        <p:nvPicPr>
          <p:cNvPr id="7" name="Image 6"/>
          <p:cNvPicPr>
            <a:picLocks noChangeAspect="1"/>
          </p:cNvPicPr>
          <p:nvPr/>
        </p:nvPicPr>
        <p:blipFill>
          <a:blip r:embed="rId3"/>
          <a:stretch>
            <a:fillRect/>
          </a:stretch>
        </p:blipFill>
        <p:spPr>
          <a:xfrm>
            <a:off x="498660" y="2337028"/>
            <a:ext cx="2057687" cy="4010585"/>
          </a:xfrm>
          <a:prstGeom prst="rect">
            <a:avLst/>
          </a:prstGeom>
        </p:spPr>
      </p:pic>
      <p:pic>
        <p:nvPicPr>
          <p:cNvPr id="3" name="Image 2"/>
          <p:cNvPicPr>
            <a:picLocks noChangeAspect="1"/>
          </p:cNvPicPr>
          <p:nvPr/>
        </p:nvPicPr>
        <p:blipFill>
          <a:blip r:embed="rId4"/>
          <a:stretch>
            <a:fillRect/>
          </a:stretch>
        </p:blipFill>
        <p:spPr>
          <a:xfrm>
            <a:off x="2914187" y="2850133"/>
            <a:ext cx="6630325" cy="2753109"/>
          </a:xfrm>
          <a:prstGeom prst="rect">
            <a:avLst/>
          </a:prstGeom>
        </p:spPr>
      </p:pic>
      <p:sp>
        <p:nvSpPr>
          <p:cNvPr id="10" name="Titre 1"/>
          <p:cNvSpPr>
            <a:spLocks noGrp="1"/>
          </p:cNvSpPr>
          <p:nvPr>
            <p:ph type="title"/>
          </p:nvPr>
        </p:nvSpPr>
        <p:spPr>
          <a:xfrm>
            <a:off x="0" y="282475"/>
            <a:ext cx="120489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
        <p:nvSpPr>
          <p:cNvPr id="11" name="Rectangle 10"/>
          <p:cNvSpPr/>
          <p:nvPr/>
        </p:nvSpPr>
        <p:spPr>
          <a:xfrm>
            <a:off x="498660" y="3552824"/>
            <a:ext cx="1987365" cy="2952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941001" y="4461907"/>
            <a:ext cx="4088699" cy="114133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8309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21</a:t>
            </a:fld>
            <a:endParaRPr lang="fr-FR" dirty="0"/>
          </a:p>
        </p:txBody>
      </p:sp>
      <p:pic>
        <p:nvPicPr>
          <p:cNvPr id="8" name="Image 7"/>
          <p:cNvPicPr>
            <a:picLocks noChangeAspect="1"/>
          </p:cNvPicPr>
          <p:nvPr/>
        </p:nvPicPr>
        <p:blipFill>
          <a:blip r:embed="rId3"/>
          <a:stretch>
            <a:fillRect/>
          </a:stretch>
        </p:blipFill>
        <p:spPr>
          <a:xfrm>
            <a:off x="80256" y="679244"/>
            <a:ext cx="6734175" cy="5497286"/>
          </a:xfrm>
          <a:prstGeom prst="rect">
            <a:avLst/>
          </a:prstGeom>
        </p:spPr>
      </p:pic>
      <p:pic>
        <p:nvPicPr>
          <p:cNvPr id="14" name="Image 13"/>
          <p:cNvPicPr>
            <a:picLocks noChangeAspect="1"/>
          </p:cNvPicPr>
          <p:nvPr/>
        </p:nvPicPr>
        <p:blipFill>
          <a:blip r:embed="rId4"/>
          <a:stretch>
            <a:fillRect/>
          </a:stretch>
        </p:blipFill>
        <p:spPr>
          <a:xfrm>
            <a:off x="4580265" y="2066916"/>
            <a:ext cx="7468662" cy="1833718"/>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a:blip r:embed="rId5"/>
          <a:stretch>
            <a:fillRect/>
          </a:stretch>
        </p:blipFill>
        <p:spPr>
          <a:xfrm>
            <a:off x="5017685" y="4195642"/>
            <a:ext cx="7031971" cy="1276617"/>
          </a:xfrm>
          <a:prstGeom prst="rect">
            <a:avLst/>
          </a:prstGeom>
          <a:ln>
            <a:noFill/>
          </a:ln>
          <a:effectLst>
            <a:outerShdw blurRad="292100" dist="139700" dir="2700000" algn="tl" rotWithShape="0">
              <a:srgbClr val="333333">
                <a:alpha val="65000"/>
              </a:srgbClr>
            </a:outerShdw>
          </a:effectLst>
        </p:spPr>
      </p:pic>
      <p:sp>
        <p:nvSpPr>
          <p:cNvPr id="18" name="Titre 1"/>
          <p:cNvSpPr>
            <a:spLocks noGrp="1"/>
          </p:cNvSpPr>
          <p:nvPr>
            <p:ph type="title"/>
          </p:nvPr>
        </p:nvSpPr>
        <p:spPr>
          <a:xfrm>
            <a:off x="152400" y="-33956"/>
            <a:ext cx="11896527" cy="713200"/>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
        <p:nvSpPr>
          <p:cNvPr id="19" name="ZoneTexte 18">
            <a:extLst>
              <a:ext uri="{FF2B5EF4-FFF2-40B4-BE49-F238E27FC236}">
                <a16:creationId xmlns:a16="http://schemas.microsoft.com/office/drawing/2014/main" id="{1647A701-1EDD-462A-ACAC-D29B9C06C1CD}"/>
              </a:ext>
            </a:extLst>
          </p:cNvPr>
          <p:cNvSpPr txBox="1"/>
          <p:nvPr/>
        </p:nvSpPr>
        <p:spPr>
          <a:xfrm>
            <a:off x="1656907" y="562923"/>
            <a:ext cx="5981125" cy="369332"/>
          </a:xfrm>
          <a:prstGeom prst="rect">
            <a:avLst/>
          </a:prstGeom>
          <a:noFill/>
        </p:spPr>
        <p:txBody>
          <a:bodyPr wrap="none" rtlCol="0">
            <a:spAutoFit/>
          </a:bodyPr>
          <a:lstStyle/>
          <a:p>
            <a:r>
              <a:rPr lang="fr-FR" b="1" dirty="0" smtClean="0">
                <a:solidFill>
                  <a:srgbClr val="002060"/>
                </a:solidFill>
                <a:cs typeface="Segoe UI" panose="020B0502040204020203" pitchFamily="34" charset="0"/>
              </a:rPr>
              <a:t>Accédez </a:t>
            </a:r>
            <a:r>
              <a:rPr lang="fr-FR" b="1" dirty="0">
                <a:solidFill>
                  <a:srgbClr val="002060"/>
                </a:solidFill>
                <a:cs typeface="Segoe UI" panose="020B0502040204020203" pitchFamily="34" charset="0"/>
              </a:rPr>
              <a:t>aux bordereaux des indemnités journalières</a:t>
            </a:r>
          </a:p>
        </p:txBody>
      </p:sp>
      <p:sp>
        <p:nvSpPr>
          <p:cNvPr id="20" name="Rectangle 19"/>
          <p:cNvSpPr/>
          <p:nvPr/>
        </p:nvSpPr>
        <p:spPr>
          <a:xfrm>
            <a:off x="2981325" y="2695575"/>
            <a:ext cx="1304925" cy="23812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981324" y="2944194"/>
            <a:ext cx="1304925" cy="23812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509506" y="5790873"/>
            <a:ext cx="1304925" cy="38565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flipH="1">
            <a:off x="11582400" y="1828800"/>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446037" y="2055114"/>
            <a:ext cx="10213139" cy="3316042"/>
            <a:chOff x="446037" y="2055114"/>
            <a:chExt cx="10213139" cy="3316042"/>
          </a:xfrm>
        </p:grpSpPr>
        <p:pic>
          <p:nvPicPr>
            <p:cNvPr id="3" name="Image 2">
              <a:extLst>
                <a:ext uri="{FF2B5EF4-FFF2-40B4-BE49-F238E27FC236}">
                  <a16:creationId xmlns:a16="http://schemas.microsoft.com/office/drawing/2014/main" id="{57DF6C39-46A9-4673-AB92-D6BAA06A56B3}"/>
                </a:ext>
              </a:extLst>
            </p:cNvPr>
            <p:cNvPicPr>
              <a:picLocks noChangeAspect="1"/>
            </p:cNvPicPr>
            <p:nvPr/>
          </p:nvPicPr>
          <p:blipFill>
            <a:blip r:embed="rId3"/>
            <a:stretch>
              <a:fillRect/>
            </a:stretch>
          </p:blipFill>
          <p:spPr>
            <a:xfrm>
              <a:off x="446037" y="2055114"/>
              <a:ext cx="10213139" cy="3316042"/>
            </a:xfrm>
            <a:prstGeom prst="rect">
              <a:avLst/>
            </a:prstGeom>
            <a:ln>
              <a:solidFill>
                <a:schemeClr val="tx1"/>
              </a:solidFill>
            </a:ln>
          </p:spPr>
        </p:pic>
        <p:sp>
          <p:nvSpPr>
            <p:cNvPr id="9" name="Rectangle 8"/>
            <p:cNvSpPr/>
            <p:nvPr/>
          </p:nvSpPr>
          <p:spPr>
            <a:xfrm>
              <a:off x="446037" y="3600450"/>
              <a:ext cx="2087613" cy="47625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191125" y="2581275"/>
              <a:ext cx="8001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1647A701-1EDD-462A-ACAC-D29B9C06C1CD}"/>
              </a:ext>
            </a:extLst>
          </p:cNvPr>
          <p:cNvSpPr txBox="1"/>
          <p:nvPr/>
        </p:nvSpPr>
        <p:spPr>
          <a:xfrm>
            <a:off x="498659" y="1176938"/>
            <a:ext cx="8097088" cy="369332"/>
          </a:xfrm>
          <a:prstGeom prst="rect">
            <a:avLst/>
          </a:prstGeom>
          <a:noFill/>
        </p:spPr>
        <p:txBody>
          <a:bodyPr wrap="none" rtlCol="0">
            <a:spAutoFit/>
          </a:bodyPr>
          <a:lstStyle/>
          <a:p>
            <a:r>
              <a:rPr lang="fr-FR" b="1" dirty="0" smtClean="0">
                <a:solidFill>
                  <a:srgbClr val="002060"/>
                </a:solidFill>
                <a:cs typeface="Segoe UI" panose="020B0502040204020203" pitchFamily="34" charset="0"/>
              </a:rPr>
              <a:t>Suivre </a:t>
            </a:r>
            <a:r>
              <a:rPr lang="fr-FR" b="1" dirty="0">
                <a:solidFill>
                  <a:srgbClr val="002060"/>
                </a:solidFill>
                <a:cs typeface="Segoe UI" panose="020B0502040204020203" pitchFamily="34" charset="0"/>
              </a:rPr>
              <a:t>les dossiers d’indemnités Journalières - Déposer des documents</a:t>
            </a:r>
          </a:p>
        </p:txBody>
      </p:sp>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22</a:t>
            </a:fld>
            <a:endParaRPr lang="fr-FR" dirty="0"/>
          </a:p>
        </p:txBody>
      </p:sp>
      <p:sp>
        <p:nvSpPr>
          <p:cNvPr id="8" name="Titre 1"/>
          <p:cNvSpPr>
            <a:spLocks noGrp="1"/>
          </p:cNvSpPr>
          <p:nvPr>
            <p:ph type="title"/>
          </p:nvPr>
        </p:nvSpPr>
        <p:spPr>
          <a:xfrm>
            <a:off x="0" y="282475"/>
            <a:ext cx="120489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Tree>
    <p:extLst>
      <p:ext uri="{BB962C8B-B14F-4D97-AF65-F5344CB8AC3E}">
        <p14:creationId xmlns:p14="http://schemas.microsoft.com/office/powerpoint/2010/main" val="2742907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647A701-1EDD-462A-ACAC-D29B9C06C1CD}"/>
              </a:ext>
            </a:extLst>
          </p:cNvPr>
          <p:cNvSpPr txBox="1"/>
          <p:nvPr/>
        </p:nvSpPr>
        <p:spPr>
          <a:xfrm>
            <a:off x="327210" y="952902"/>
            <a:ext cx="8097088" cy="369332"/>
          </a:xfrm>
          <a:prstGeom prst="rect">
            <a:avLst/>
          </a:prstGeom>
          <a:noFill/>
        </p:spPr>
        <p:txBody>
          <a:bodyPr wrap="none" rtlCol="0">
            <a:spAutoFit/>
          </a:bodyPr>
          <a:lstStyle/>
          <a:p>
            <a:r>
              <a:rPr lang="fr-FR" b="1" dirty="0" smtClean="0">
                <a:solidFill>
                  <a:srgbClr val="002060"/>
                </a:solidFill>
                <a:cs typeface="Segoe UI" panose="020B0502040204020203" pitchFamily="34" charset="0"/>
              </a:rPr>
              <a:t>Suivre </a:t>
            </a:r>
            <a:r>
              <a:rPr lang="fr-FR" b="1" dirty="0">
                <a:solidFill>
                  <a:srgbClr val="002060"/>
                </a:solidFill>
                <a:cs typeface="Segoe UI" panose="020B0502040204020203" pitchFamily="34" charset="0"/>
              </a:rPr>
              <a:t>les dossiers d’indemnités </a:t>
            </a:r>
            <a:r>
              <a:rPr lang="fr-FR" b="1" dirty="0" smtClean="0">
                <a:solidFill>
                  <a:srgbClr val="002060"/>
                </a:solidFill>
                <a:cs typeface="Segoe UI" panose="020B0502040204020203" pitchFamily="34" charset="0"/>
              </a:rPr>
              <a:t>Journalières - Déposer des documents</a:t>
            </a:r>
            <a:endParaRPr lang="fr-FR" b="1" dirty="0">
              <a:solidFill>
                <a:srgbClr val="002060"/>
              </a:solidFill>
              <a:cs typeface="Segoe UI" panose="020B0502040204020203" pitchFamily="34" charset="0"/>
            </a:endParaRPr>
          </a:p>
        </p:txBody>
      </p:sp>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23</a:t>
            </a:fld>
            <a:endParaRPr lang="fr-FR" dirty="0"/>
          </a:p>
        </p:txBody>
      </p:sp>
      <p:pic>
        <p:nvPicPr>
          <p:cNvPr id="7" name="Image 6"/>
          <p:cNvPicPr>
            <a:picLocks noChangeAspect="1"/>
          </p:cNvPicPr>
          <p:nvPr/>
        </p:nvPicPr>
        <p:blipFill>
          <a:blip r:embed="rId3"/>
          <a:stretch>
            <a:fillRect/>
          </a:stretch>
        </p:blipFill>
        <p:spPr>
          <a:xfrm>
            <a:off x="155760" y="1518714"/>
            <a:ext cx="5938038" cy="3015186"/>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4"/>
          <a:stretch>
            <a:fillRect/>
          </a:stretch>
        </p:blipFill>
        <p:spPr>
          <a:xfrm>
            <a:off x="6476024" y="2104544"/>
            <a:ext cx="5572903" cy="4353533"/>
          </a:xfrm>
          <a:prstGeom prst="rect">
            <a:avLst/>
          </a:prstGeom>
          <a:ln>
            <a:noFill/>
          </a:ln>
          <a:effectLst>
            <a:outerShdw blurRad="292100" dist="139700" dir="2700000" algn="tl" rotWithShape="0">
              <a:srgbClr val="333333">
                <a:alpha val="65000"/>
              </a:srgbClr>
            </a:outerShdw>
          </a:effectLst>
        </p:spPr>
      </p:pic>
      <p:sp>
        <p:nvSpPr>
          <p:cNvPr id="12" name="Titre 1"/>
          <p:cNvSpPr>
            <a:spLocks noGrp="1"/>
          </p:cNvSpPr>
          <p:nvPr>
            <p:ph type="title"/>
          </p:nvPr>
        </p:nvSpPr>
        <p:spPr>
          <a:xfrm>
            <a:off x="0" y="282475"/>
            <a:ext cx="120489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cxnSp>
        <p:nvCxnSpPr>
          <p:cNvPr id="15" name="Connecteur droit avec flèche 14"/>
          <p:cNvCxnSpPr/>
          <p:nvPr/>
        </p:nvCxnSpPr>
        <p:spPr>
          <a:xfrm flipH="1">
            <a:off x="4781550" y="2371725"/>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972379" y="3416648"/>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2829504" y="3124200"/>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905250" y="3416648"/>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11763177" y="1981200"/>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7DF6C39-46A9-4673-AB92-D6BAA06A56B3}"/>
              </a:ext>
            </a:extLst>
          </p:cNvPr>
          <p:cNvPicPr>
            <a:picLocks noChangeAspect="1"/>
          </p:cNvPicPr>
          <p:nvPr/>
        </p:nvPicPr>
        <p:blipFill>
          <a:blip r:embed="rId3"/>
          <a:stretch>
            <a:fillRect/>
          </a:stretch>
        </p:blipFill>
        <p:spPr>
          <a:xfrm>
            <a:off x="498659" y="2569464"/>
            <a:ext cx="10213139" cy="3316042"/>
          </a:xfrm>
          <a:prstGeom prst="rect">
            <a:avLst/>
          </a:prstGeom>
          <a:ln>
            <a:solidFill>
              <a:schemeClr val="tx1"/>
            </a:solidFill>
          </a:ln>
        </p:spPr>
      </p:pic>
      <p:cxnSp>
        <p:nvCxnSpPr>
          <p:cNvPr id="4" name="Connecteur droit avec flèche 3">
            <a:extLst>
              <a:ext uri="{FF2B5EF4-FFF2-40B4-BE49-F238E27FC236}">
                <a16:creationId xmlns:a16="http://schemas.microsoft.com/office/drawing/2014/main" id="{62919F99-D576-4E11-B47A-B3D44667263B}"/>
              </a:ext>
            </a:extLst>
          </p:cNvPr>
          <p:cNvCxnSpPr/>
          <p:nvPr/>
        </p:nvCxnSpPr>
        <p:spPr>
          <a:xfrm flipH="1">
            <a:off x="5026825" y="4064943"/>
            <a:ext cx="5089237" cy="7939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1647A701-1EDD-462A-ACAC-D29B9C06C1CD}"/>
              </a:ext>
            </a:extLst>
          </p:cNvPr>
          <p:cNvSpPr txBox="1"/>
          <p:nvPr/>
        </p:nvSpPr>
        <p:spPr>
          <a:xfrm>
            <a:off x="393545" y="992272"/>
            <a:ext cx="7045518" cy="646331"/>
          </a:xfrm>
          <a:prstGeom prst="rect">
            <a:avLst/>
          </a:prstGeom>
          <a:noFill/>
        </p:spPr>
        <p:txBody>
          <a:bodyPr wrap="none" rtlCol="0">
            <a:spAutoFit/>
          </a:bodyPr>
          <a:lstStyle/>
          <a:p>
            <a:r>
              <a:rPr lang="fr-FR" b="1" dirty="0" smtClean="0">
                <a:solidFill>
                  <a:srgbClr val="002060"/>
                </a:solidFill>
                <a:cs typeface="Segoe UI" panose="020B0502040204020203" pitchFamily="34" charset="0"/>
              </a:rPr>
              <a:t>Suivre </a:t>
            </a:r>
            <a:r>
              <a:rPr lang="fr-FR" b="1" dirty="0">
                <a:solidFill>
                  <a:srgbClr val="002060"/>
                </a:solidFill>
                <a:cs typeface="Segoe UI" panose="020B0502040204020203" pitchFamily="34" charset="0"/>
              </a:rPr>
              <a:t>les dossiers d’indemnités </a:t>
            </a:r>
            <a:r>
              <a:rPr lang="fr-FR" b="1" dirty="0" smtClean="0">
                <a:solidFill>
                  <a:srgbClr val="002060"/>
                </a:solidFill>
                <a:cs typeface="Segoe UI" panose="020B0502040204020203" pitchFamily="34" charset="0"/>
              </a:rPr>
              <a:t>Journalières – </a:t>
            </a:r>
          </a:p>
          <a:p>
            <a:r>
              <a:rPr lang="fr-FR" b="1" dirty="0" smtClean="0">
                <a:solidFill>
                  <a:srgbClr val="002060"/>
                </a:solidFill>
                <a:cs typeface="Segoe UI" panose="020B0502040204020203" pitchFamily="34" charset="0"/>
              </a:rPr>
              <a:t>Déclarer des périodes de congé paternité et accueil de l’enfant</a:t>
            </a:r>
            <a:endParaRPr lang="fr-FR" b="1" dirty="0">
              <a:solidFill>
                <a:srgbClr val="002060"/>
              </a:solidFill>
              <a:cs typeface="Segoe UI" panose="020B0502040204020203" pitchFamily="34" charset="0"/>
            </a:endParaRPr>
          </a:p>
        </p:txBody>
      </p:sp>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24</a:t>
            </a:fld>
            <a:endParaRPr lang="fr-FR" dirty="0"/>
          </a:p>
        </p:txBody>
      </p:sp>
      <p:sp>
        <p:nvSpPr>
          <p:cNvPr id="8" name="Titre 1"/>
          <p:cNvSpPr>
            <a:spLocks noGrp="1"/>
          </p:cNvSpPr>
          <p:nvPr>
            <p:ph type="title"/>
          </p:nvPr>
        </p:nvSpPr>
        <p:spPr>
          <a:xfrm>
            <a:off x="0" y="282475"/>
            <a:ext cx="120489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
        <p:nvSpPr>
          <p:cNvPr id="9" name="Rectangle 8"/>
          <p:cNvSpPr/>
          <p:nvPr/>
        </p:nvSpPr>
        <p:spPr>
          <a:xfrm>
            <a:off x="498659" y="4108422"/>
            <a:ext cx="2044516" cy="46357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007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F8FF05C-98EF-4BF1-BA79-5050C675A47B}"/>
              </a:ext>
            </a:extLst>
          </p:cNvPr>
          <p:cNvSpPr>
            <a:spLocks noGrp="1"/>
          </p:cNvSpPr>
          <p:nvPr>
            <p:ph type="sldNum" sz="quarter" idx="12"/>
          </p:nvPr>
        </p:nvSpPr>
        <p:spPr/>
        <p:txBody>
          <a:bodyPr/>
          <a:lstStyle/>
          <a:p>
            <a:fld id="{A26E8B59-5CF2-4813-AAE7-227B98FBFEF3}" type="slidenum">
              <a:rPr lang="fr-FR" smtClean="0"/>
              <a:t>25</a:t>
            </a:fld>
            <a:endParaRPr lang="fr-FR" dirty="0"/>
          </a:p>
        </p:txBody>
      </p:sp>
      <p:pic>
        <p:nvPicPr>
          <p:cNvPr id="7" name="Image 6"/>
          <p:cNvPicPr>
            <a:picLocks noChangeAspect="1"/>
          </p:cNvPicPr>
          <p:nvPr/>
        </p:nvPicPr>
        <p:blipFill>
          <a:blip r:embed="rId3"/>
          <a:stretch>
            <a:fillRect/>
          </a:stretch>
        </p:blipFill>
        <p:spPr>
          <a:xfrm>
            <a:off x="155760" y="1518714"/>
            <a:ext cx="5938038" cy="3015186"/>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4"/>
          <a:stretch>
            <a:fillRect/>
          </a:stretch>
        </p:blipFill>
        <p:spPr>
          <a:xfrm>
            <a:off x="5633629" y="1518714"/>
            <a:ext cx="5601482" cy="4972744"/>
          </a:xfrm>
          <a:prstGeom prst="rect">
            <a:avLst/>
          </a:prstGeom>
          <a:ln>
            <a:noFill/>
          </a:ln>
          <a:effectLst>
            <a:outerShdw blurRad="292100" dist="139700" dir="2700000" algn="tl" rotWithShape="0">
              <a:srgbClr val="333333">
                <a:alpha val="65000"/>
              </a:srgbClr>
            </a:outerShdw>
          </a:effectLst>
        </p:spPr>
      </p:pic>
      <p:sp>
        <p:nvSpPr>
          <p:cNvPr id="9" name="Titre 1"/>
          <p:cNvSpPr>
            <a:spLocks noGrp="1"/>
          </p:cNvSpPr>
          <p:nvPr>
            <p:ph type="title"/>
          </p:nvPr>
        </p:nvSpPr>
        <p:spPr>
          <a:xfrm>
            <a:off x="0" y="282475"/>
            <a:ext cx="120489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
        <p:nvSpPr>
          <p:cNvPr id="11" name="ZoneTexte 10">
            <a:extLst>
              <a:ext uri="{FF2B5EF4-FFF2-40B4-BE49-F238E27FC236}">
                <a16:creationId xmlns:a16="http://schemas.microsoft.com/office/drawing/2014/main" id="{1647A701-1EDD-462A-ACAC-D29B9C06C1CD}"/>
              </a:ext>
            </a:extLst>
          </p:cNvPr>
          <p:cNvSpPr txBox="1"/>
          <p:nvPr/>
        </p:nvSpPr>
        <p:spPr>
          <a:xfrm>
            <a:off x="155760" y="848287"/>
            <a:ext cx="7045518" cy="646331"/>
          </a:xfrm>
          <a:prstGeom prst="rect">
            <a:avLst/>
          </a:prstGeom>
          <a:noFill/>
        </p:spPr>
        <p:txBody>
          <a:bodyPr wrap="none" rtlCol="0">
            <a:spAutoFit/>
          </a:bodyPr>
          <a:lstStyle/>
          <a:p>
            <a:r>
              <a:rPr lang="fr-FR" b="1" dirty="0" smtClean="0">
                <a:solidFill>
                  <a:srgbClr val="002060"/>
                </a:solidFill>
                <a:cs typeface="Segoe UI" panose="020B0502040204020203" pitchFamily="34" charset="0"/>
              </a:rPr>
              <a:t>Suivre </a:t>
            </a:r>
            <a:r>
              <a:rPr lang="fr-FR" b="1" dirty="0">
                <a:solidFill>
                  <a:srgbClr val="002060"/>
                </a:solidFill>
                <a:cs typeface="Segoe UI" panose="020B0502040204020203" pitchFamily="34" charset="0"/>
              </a:rPr>
              <a:t>les dossiers d’indemnités </a:t>
            </a:r>
            <a:r>
              <a:rPr lang="fr-FR" b="1" dirty="0" smtClean="0">
                <a:solidFill>
                  <a:srgbClr val="002060"/>
                </a:solidFill>
                <a:cs typeface="Segoe UI" panose="020B0502040204020203" pitchFamily="34" charset="0"/>
              </a:rPr>
              <a:t>Journalières – </a:t>
            </a:r>
          </a:p>
          <a:p>
            <a:r>
              <a:rPr lang="fr-FR" b="1" dirty="0" smtClean="0">
                <a:solidFill>
                  <a:srgbClr val="002060"/>
                </a:solidFill>
                <a:cs typeface="Segoe UI" panose="020B0502040204020203" pitchFamily="34" charset="0"/>
              </a:rPr>
              <a:t>Déclarer des périodes de congé paternité et accueil de l’enfant</a:t>
            </a:r>
            <a:endParaRPr lang="fr-FR" b="1" dirty="0">
              <a:solidFill>
                <a:srgbClr val="002060"/>
              </a:solidFill>
              <a:cs typeface="Segoe UI" panose="020B0502040204020203" pitchFamily="34" charset="0"/>
            </a:endParaRPr>
          </a:p>
        </p:txBody>
      </p:sp>
      <p:cxnSp>
        <p:nvCxnSpPr>
          <p:cNvPr id="12" name="Connecteur droit avec flèche 11"/>
          <p:cNvCxnSpPr/>
          <p:nvPr/>
        </p:nvCxnSpPr>
        <p:spPr>
          <a:xfrm flipH="1">
            <a:off x="4458279" y="2562225"/>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8088997" y="1297434"/>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432688" y="1788967"/>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9015385" y="1716881"/>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7201278" y="3733623"/>
            <a:ext cx="285750" cy="5429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2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9082BAA-07E5-4F0E-8839-CB386DE847B7}"/>
              </a:ext>
            </a:extLst>
          </p:cNvPr>
          <p:cNvSpPr txBox="1"/>
          <p:nvPr/>
        </p:nvSpPr>
        <p:spPr>
          <a:xfrm>
            <a:off x="3360592" y="1791929"/>
            <a:ext cx="7628709" cy="707886"/>
          </a:xfrm>
          <a:prstGeom prst="rect">
            <a:avLst/>
          </a:prstGeom>
          <a:noFill/>
        </p:spPr>
        <p:txBody>
          <a:bodyPr wrap="square" rtlCol="0">
            <a:spAutoFit/>
          </a:bodyPr>
          <a:lstStyle/>
          <a:p>
            <a:r>
              <a:rPr lang="fr-FR" sz="4000" b="1" dirty="0" smtClean="0">
                <a:solidFill>
                  <a:srgbClr val="002060"/>
                </a:solidFill>
                <a:ea typeface="Source Sans Pro Black" panose="020B0803030403020204" pitchFamily="34" charset="0"/>
              </a:rPr>
              <a:t>Questions / Réponses</a:t>
            </a:r>
            <a:endParaRPr lang="fr-FR" sz="4000" b="1" dirty="0">
              <a:solidFill>
                <a:srgbClr val="002060"/>
              </a:solidFill>
              <a:ea typeface="Source Sans Pro Black" panose="020B0803030403020204" pitchFamily="34" charset="0"/>
            </a:endParaRPr>
          </a:p>
        </p:txBody>
      </p:sp>
      <p:pic>
        <p:nvPicPr>
          <p:cNvPr id="4" name="Image 3">
            <a:extLst>
              <a:ext uri="{FF2B5EF4-FFF2-40B4-BE49-F238E27FC236}">
                <a16:creationId xmlns:a16="http://schemas.microsoft.com/office/drawing/2014/main" id="{EA0FC669-D741-45B3-BA3E-4A74E06D09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617" y="3338842"/>
            <a:ext cx="1525387" cy="1367912"/>
          </a:xfrm>
          <a:prstGeom prst="rect">
            <a:avLst/>
          </a:prstGeom>
        </p:spPr>
      </p:pic>
      <p:sp>
        <p:nvSpPr>
          <p:cNvPr id="5" name="Espace réservé du numéro de diapositive 4">
            <a:extLst>
              <a:ext uri="{FF2B5EF4-FFF2-40B4-BE49-F238E27FC236}">
                <a16:creationId xmlns:a16="http://schemas.microsoft.com/office/drawing/2014/main" id="{9E8F09AA-E19C-43BD-A496-FDA6D1555773}"/>
              </a:ext>
            </a:extLst>
          </p:cNvPr>
          <p:cNvSpPr>
            <a:spLocks noGrp="1"/>
          </p:cNvSpPr>
          <p:nvPr>
            <p:ph type="sldNum" sz="quarter" idx="12"/>
          </p:nvPr>
        </p:nvSpPr>
        <p:spPr/>
        <p:txBody>
          <a:bodyPr/>
          <a:lstStyle/>
          <a:p>
            <a:fld id="{A26E8B59-5CF2-4813-AAE7-227B98FBFEF3}" type="slidenum">
              <a:rPr lang="fr-FR" smtClean="0"/>
              <a:t>26</a:t>
            </a:fld>
            <a:endParaRPr lang="fr-FR" dirty="0"/>
          </a:p>
        </p:txBody>
      </p:sp>
      <p:sp>
        <p:nvSpPr>
          <p:cNvPr id="7" name="Titre 1"/>
          <p:cNvSpPr>
            <a:spLocks noGrp="1"/>
          </p:cNvSpPr>
          <p:nvPr>
            <p:ph type="title"/>
          </p:nvPr>
        </p:nvSpPr>
        <p:spPr>
          <a:xfrm>
            <a:off x="0" y="282475"/>
            <a:ext cx="12048927" cy="565812"/>
          </a:xfrm>
        </p:spPr>
        <p:txBody>
          <a:bodyPr>
            <a:noAutofit/>
          </a:bodyPr>
          <a:lstStyle/>
          <a:p>
            <a:r>
              <a:rPr lang="fr-FR" sz="3200" dirty="0">
                <a:solidFill>
                  <a:schemeClr val="accent2"/>
                </a:solidFill>
                <a:latin typeface="+mn-lt"/>
              </a:rPr>
              <a:t>Présentation du compte entreprise focus </a:t>
            </a:r>
            <a:r>
              <a:rPr lang="fr-FR" sz="3200" dirty="0" smtClean="0">
                <a:solidFill>
                  <a:schemeClr val="accent2"/>
                </a:solidFill>
                <a:latin typeface="+mn-lt"/>
              </a:rPr>
              <a:t>Assurance Maladie</a:t>
            </a:r>
            <a:endParaRPr lang="fr-FR" sz="3200" dirty="0">
              <a:solidFill>
                <a:schemeClr val="accent2"/>
              </a:solidFill>
              <a:latin typeface="+mn-lt"/>
            </a:endParaRPr>
          </a:p>
        </p:txBody>
      </p:sp>
    </p:spTree>
    <p:extLst>
      <p:ext uri="{BB962C8B-B14F-4D97-AF65-F5344CB8AC3E}">
        <p14:creationId xmlns:p14="http://schemas.microsoft.com/office/powerpoint/2010/main" val="1956144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2950286" y="4249198"/>
            <a:ext cx="8810625" cy="1728355"/>
          </a:xfrm>
        </p:spPr>
        <p:txBody>
          <a:bodyPr>
            <a:normAutofit fontScale="90000"/>
          </a:bodyPr>
          <a:lstStyle/>
          <a:p>
            <a:r>
              <a:rPr lang="fr-FR" dirty="0"/>
              <a:t>Présentation du compte entreprise focus Assurance Maladie – Risques professionnels</a:t>
            </a:r>
            <a:endParaRPr lang="fr-FR" dirty="0">
              <a:ea typeface="Calibri"/>
              <a:cs typeface="Calibri"/>
            </a:endParaRPr>
          </a:p>
        </p:txBody>
      </p:sp>
      <p:pic>
        <p:nvPicPr>
          <p:cNvPr id="5" name="Espace réservé du contenu 4">
            <a:extLst>
              <a:ext uri="{FF2B5EF4-FFF2-40B4-BE49-F238E27FC236}">
                <a16:creationId xmlns:a16="http://schemas.microsoft.com/office/drawing/2014/main" id="{07240847-FB72-4861-BAFC-87E3E7417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8794" y="559398"/>
            <a:ext cx="2806806" cy="1871204"/>
          </a:xfrm>
          <a:prstGeom prst="rect">
            <a:avLst/>
          </a:prstGeom>
        </p:spPr>
      </p:pic>
    </p:spTree>
    <p:extLst>
      <p:ext uri="{BB962C8B-B14F-4D97-AF65-F5344CB8AC3E}">
        <p14:creationId xmlns:p14="http://schemas.microsoft.com/office/powerpoint/2010/main" val="1358076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5" name="Espace réservé du numéro de diapositive 4">
            <a:extLst>
              <a:ext uri="{FF2B5EF4-FFF2-40B4-BE49-F238E27FC236}">
                <a16:creationId xmlns:a16="http://schemas.microsoft.com/office/drawing/2014/main" id="{90F11E24-F800-4A09-8633-51A8FAD40C05}"/>
              </a:ext>
            </a:extLst>
          </p:cNvPr>
          <p:cNvSpPr>
            <a:spLocks noGrp="1"/>
          </p:cNvSpPr>
          <p:nvPr>
            <p:ph type="sldNum" sz="quarter" idx="12"/>
          </p:nvPr>
        </p:nvSpPr>
        <p:spPr/>
        <p:txBody>
          <a:bodyPr/>
          <a:lstStyle/>
          <a:p>
            <a:fld id="{A26E8B59-5CF2-4813-AAE7-227B98FBFEF3}" type="slidenum">
              <a:rPr lang="fr-FR" smtClean="0"/>
              <a:t>28</a:t>
            </a:fld>
            <a:endParaRPr lang="fr-FR" dirty="0"/>
          </a:p>
        </p:txBody>
      </p:sp>
      <p:sp>
        <p:nvSpPr>
          <p:cNvPr id="8" name="Rectangle 7"/>
          <p:cNvSpPr/>
          <p:nvPr/>
        </p:nvSpPr>
        <p:spPr>
          <a:xfrm>
            <a:off x="2009553" y="3232298"/>
            <a:ext cx="563526" cy="159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742201" y="3232298"/>
            <a:ext cx="563526" cy="159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stretch>
            <a:fillRect/>
          </a:stretch>
        </p:blipFill>
        <p:spPr>
          <a:xfrm>
            <a:off x="1647825" y="1626070"/>
            <a:ext cx="10401102" cy="2960828"/>
          </a:xfrm>
          <a:prstGeom prst="rect">
            <a:avLst/>
          </a:prstGeom>
        </p:spPr>
      </p:pic>
      <p:sp>
        <p:nvSpPr>
          <p:cNvPr id="11" name="ZoneTexte 10">
            <a:extLst>
              <a:ext uri="{FF2B5EF4-FFF2-40B4-BE49-F238E27FC236}">
                <a16:creationId xmlns:a16="http://schemas.microsoft.com/office/drawing/2014/main" id="{1647A701-1EDD-462A-ACAC-D29B9C06C1CD}"/>
              </a:ext>
            </a:extLst>
          </p:cNvPr>
          <p:cNvSpPr txBox="1"/>
          <p:nvPr/>
        </p:nvSpPr>
        <p:spPr>
          <a:xfrm>
            <a:off x="498659" y="1176938"/>
            <a:ext cx="4557594" cy="369332"/>
          </a:xfrm>
          <a:prstGeom prst="rect">
            <a:avLst/>
          </a:prstGeom>
          <a:noFill/>
        </p:spPr>
        <p:txBody>
          <a:bodyPr wrap="none" rtlCol="0">
            <a:spAutoFit/>
          </a:bodyPr>
          <a:lstStyle/>
          <a:p>
            <a:r>
              <a:rPr lang="fr-FR" b="1" dirty="0" smtClean="0">
                <a:solidFill>
                  <a:srgbClr val="002060"/>
                </a:solidFill>
                <a:cs typeface="Segoe UI" panose="020B0502040204020203" pitchFamily="34" charset="0"/>
              </a:rPr>
              <a:t>Consulter les taux de cotisations AT/MP</a:t>
            </a:r>
            <a:endParaRPr lang="fr-FR" b="1" dirty="0">
              <a:solidFill>
                <a:srgbClr val="002060"/>
              </a:solidFill>
              <a:cs typeface="Segoe UI" panose="020B0502040204020203" pitchFamily="34" charset="0"/>
            </a:endParaRPr>
          </a:p>
        </p:txBody>
      </p:sp>
      <p:pic>
        <p:nvPicPr>
          <p:cNvPr id="12" name="Image 11"/>
          <p:cNvPicPr>
            <a:picLocks noChangeAspect="1"/>
          </p:cNvPicPr>
          <p:nvPr/>
        </p:nvPicPr>
        <p:blipFill>
          <a:blip r:embed="rId4"/>
          <a:stretch>
            <a:fillRect/>
          </a:stretch>
        </p:blipFill>
        <p:spPr>
          <a:xfrm>
            <a:off x="0" y="1686574"/>
            <a:ext cx="1647825" cy="1520416"/>
          </a:xfrm>
          <a:prstGeom prst="rect">
            <a:avLst/>
          </a:prstGeom>
        </p:spPr>
      </p:pic>
      <p:sp>
        <p:nvSpPr>
          <p:cNvPr id="13" name="Rectangle 12"/>
          <p:cNvSpPr/>
          <p:nvPr/>
        </p:nvSpPr>
        <p:spPr>
          <a:xfrm>
            <a:off x="0" y="1963049"/>
            <a:ext cx="1647825" cy="31689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02042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F9E5C455-C1D3-40EC-BB46-1EF88615FC3E}"/>
              </a:ext>
            </a:extLst>
          </p:cNvPr>
          <p:cNvSpPr/>
          <p:nvPr/>
        </p:nvSpPr>
        <p:spPr>
          <a:xfrm>
            <a:off x="9032142" y="3355122"/>
            <a:ext cx="3349487" cy="1443037"/>
          </a:xfrm>
          <a:custGeom>
            <a:avLst/>
            <a:gdLst/>
            <a:ahLst/>
            <a:cxnLst/>
            <a:rect l="l" t="t" r="r" b="b"/>
            <a:pathLst>
              <a:path w="5024231" h="2164555">
                <a:moveTo>
                  <a:pt x="0" y="0"/>
                </a:moveTo>
                <a:lnTo>
                  <a:pt x="5024231" y="0"/>
                </a:lnTo>
                <a:lnTo>
                  <a:pt x="5024231" y="2164555"/>
                </a:lnTo>
                <a:lnTo>
                  <a:pt x="0" y="2164555"/>
                </a:lnTo>
                <a:lnTo>
                  <a:pt x="0" y="0"/>
                </a:lnTo>
                <a:close/>
              </a:path>
            </a:pathLst>
          </a:custGeom>
          <a:blipFill>
            <a:blip r:embed="rId3"/>
            <a:stretch>
              <a:fillRect/>
            </a:stretch>
          </a:blipFill>
        </p:spPr>
        <p:txBody>
          <a:bodyPr/>
          <a:lstStyle/>
          <a:p>
            <a:endParaRPr lang="fr-FR" sz="1200"/>
          </a:p>
        </p:txBody>
      </p:sp>
      <p:sp>
        <p:nvSpPr>
          <p:cNvPr id="4" name="Freeform 7">
            <a:extLst>
              <a:ext uri="{FF2B5EF4-FFF2-40B4-BE49-F238E27FC236}">
                <a16:creationId xmlns:a16="http://schemas.microsoft.com/office/drawing/2014/main" id="{E9ADAE9D-9F18-4B7A-8B00-EED9CEC0C9DF}"/>
              </a:ext>
            </a:extLst>
          </p:cNvPr>
          <p:cNvSpPr/>
          <p:nvPr/>
        </p:nvSpPr>
        <p:spPr>
          <a:xfrm>
            <a:off x="1923165" y="952902"/>
            <a:ext cx="7108977" cy="5696068"/>
          </a:xfrm>
          <a:custGeom>
            <a:avLst/>
            <a:gdLst/>
            <a:ahLst/>
            <a:cxnLst/>
            <a:rect l="l" t="t" r="r" b="b"/>
            <a:pathLst>
              <a:path w="10663466" h="8544102">
                <a:moveTo>
                  <a:pt x="0" y="0"/>
                </a:moveTo>
                <a:lnTo>
                  <a:pt x="10663466" y="0"/>
                </a:lnTo>
                <a:lnTo>
                  <a:pt x="10663466" y="8544102"/>
                </a:lnTo>
                <a:lnTo>
                  <a:pt x="0" y="8544102"/>
                </a:lnTo>
                <a:lnTo>
                  <a:pt x="0" y="0"/>
                </a:lnTo>
                <a:close/>
              </a:path>
            </a:pathLst>
          </a:custGeom>
          <a:blipFill>
            <a:blip r:embed="rId4"/>
            <a:stretch>
              <a:fillRect/>
            </a:stretch>
          </a:blipFill>
        </p:spPr>
        <p:txBody>
          <a:bodyPr/>
          <a:lstStyle/>
          <a:p>
            <a:endParaRPr lang="fr-FR" sz="1200"/>
          </a:p>
        </p:txBody>
      </p:sp>
      <p:sp>
        <p:nvSpPr>
          <p:cNvPr id="5" name="Espace réservé du numéro de diapositive 4">
            <a:extLst>
              <a:ext uri="{FF2B5EF4-FFF2-40B4-BE49-F238E27FC236}">
                <a16:creationId xmlns:a16="http://schemas.microsoft.com/office/drawing/2014/main" id="{FFE08826-1869-45F5-BCC9-62506F5DE949}"/>
              </a:ext>
            </a:extLst>
          </p:cNvPr>
          <p:cNvSpPr>
            <a:spLocks noGrp="1"/>
          </p:cNvSpPr>
          <p:nvPr>
            <p:ph type="sldNum" sz="quarter" idx="12"/>
          </p:nvPr>
        </p:nvSpPr>
        <p:spPr/>
        <p:txBody>
          <a:bodyPr/>
          <a:lstStyle/>
          <a:p>
            <a:fld id="{A26E8B59-5CF2-4813-AAE7-227B98FBFEF3}" type="slidenum">
              <a:rPr lang="fr-FR" smtClean="0"/>
              <a:t>29</a:t>
            </a:fld>
            <a:endParaRPr lang="fr-FR" dirty="0"/>
          </a:p>
        </p:txBody>
      </p:sp>
      <p:sp>
        <p:nvSpPr>
          <p:cNvPr id="7"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8" name="ZoneTexte 7">
            <a:extLst>
              <a:ext uri="{FF2B5EF4-FFF2-40B4-BE49-F238E27FC236}">
                <a16:creationId xmlns:a16="http://schemas.microsoft.com/office/drawing/2014/main" id="{1647A701-1EDD-462A-ACAC-D29B9C06C1CD}"/>
              </a:ext>
            </a:extLst>
          </p:cNvPr>
          <p:cNvSpPr txBox="1"/>
          <p:nvPr/>
        </p:nvSpPr>
        <p:spPr>
          <a:xfrm>
            <a:off x="38877" y="1148936"/>
            <a:ext cx="2256647" cy="923330"/>
          </a:xfrm>
          <a:prstGeom prst="rect">
            <a:avLst/>
          </a:prstGeom>
          <a:noFill/>
        </p:spPr>
        <p:txBody>
          <a:bodyPr wrap="square" rtlCol="0">
            <a:spAutoFit/>
          </a:bodyPr>
          <a:lstStyle/>
          <a:p>
            <a:r>
              <a:rPr lang="fr-FR" b="1" dirty="0" smtClean="0">
                <a:solidFill>
                  <a:srgbClr val="002060"/>
                </a:solidFill>
                <a:cs typeface="Segoe UI" panose="020B0502040204020203" pitchFamily="34" charset="0"/>
              </a:rPr>
              <a:t>Consulter les taux de cotisations AT/MP</a:t>
            </a:r>
            <a:endParaRPr lang="fr-FR" b="1" dirty="0">
              <a:solidFill>
                <a:srgbClr val="002060"/>
              </a:solidFill>
              <a:cs typeface="Segoe UI" panose="020B0502040204020203" pitchFamily="34" charset="0"/>
            </a:endParaRPr>
          </a:p>
        </p:txBody>
      </p:sp>
    </p:spTree>
    <p:extLst>
      <p:ext uri="{BB962C8B-B14F-4D97-AF65-F5344CB8AC3E}">
        <p14:creationId xmlns:p14="http://schemas.microsoft.com/office/powerpoint/2010/main" val="384573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5091072" y="0"/>
            <a:ext cx="7795382" cy="1158873"/>
          </a:xfrm>
        </p:spPr>
        <p:txBody>
          <a:bodyPr>
            <a:normAutofit/>
          </a:bodyPr>
          <a:lstStyle/>
          <a:p>
            <a:r>
              <a:rPr lang="fr-FR" sz="3200" dirty="0"/>
              <a:t>COMPTE-ENTREPRISE</a:t>
            </a:r>
            <a:endParaRPr lang="fr-FR" sz="3200" dirty="0">
              <a:ea typeface="Calibri"/>
              <a:cs typeface="Calibri"/>
            </a:endParaRPr>
          </a:p>
        </p:txBody>
      </p:sp>
      <p:sp>
        <p:nvSpPr>
          <p:cNvPr id="3" name="Espace réservé du texte 2">
            <a:extLst>
              <a:ext uri="{FF2B5EF4-FFF2-40B4-BE49-F238E27FC236}">
                <a16:creationId xmlns:a16="http://schemas.microsoft.com/office/drawing/2014/main" id="{F2EE9607-B8DD-6323-F4A8-D8D2829F9516}"/>
              </a:ext>
            </a:extLst>
          </p:cNvPr>
          <p:cNvSpPr>
            <a:spLocks noGrp="1"/>
          </p:cNvSpPr>
          <p:nvPr>
            <p:ph type="body" idx="1"/>
          </p:nvPr>
        </p:nvSpPr>
        <p:spPr>
          <a:xfrm>
            <a:off x="3152030" y="1491795"/>
            <a:ext cx="8746487" cy="4168446"/>
          </a:xfrm>
        </p:spPr>
        <p:txBody>
          <a:bodyPr vert="horz" lIns="91440" tIns="45720" rIns="91440" bIns="45720" rtlCol="0" anchor="t">
            <a:noAutofit/>
          </a:bodyPr>
          <a:lstStyle/>
          <a:p>
            <a:pPr>
              <a:lnSpc>
                <a:spcPct val="100000"/>
              </a:lnSpc>
              <a:spcBef>
                <a:spcPts val="1200"/>
              </a:spcBef>
            </a:pPr>
            <a:r>
              <a:rPr lang="fr-FR" sz="2800" dirty="0">
                <a:latin typeface="Calibri" panose="020F0502020204030204" pitchFamily="34" charset="0"/>
                <a:ea typeface="Calibri" panose="020F0502020204030204" pitchFamily="34" charset="0"/>
                <a:cs typeface="Calibri" panose="020F0502020204030204" pitchFamily="34" charset="0"/>
              </a:rPr>
              <a:t>C’est quoi le </a:t>
            </a:r>
            <a:r>
              <a:rPr lang="fr-FR" sz="2800" dirty="0" smtClean="0">
                <a:latin typeface="Calibri" panose="020F0502020204030204" pitchFamily="34" charset="0"/>
                <a:ea typeface="Calibri" panose="020F0502020204030204" pitchFamily="34" charset="0"/>
                <a:cs typeface="Calibri" panose="020F0502020204030204" pitchFamily="34" charset="0"/>
              </a:rPr>
              <a:t>compte entreprise </a:t>
            </a:r>
            <a:r>
              <a:rPr lang="fr-FR" sz="28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spcBef>
                <a:spcPts val="1200"/>
              </a:spcBef>
            </a:pPr>
            <a:r>
              <a:rPr lang="fr-FR" sz="2800" dirty="0">
                <a:latin typeface="Calibri" panose="020F0502020204030204" pitchFamily="34" charset="0"/>
                <a:ea typeface="Calibri" panose="020F0502020204030204" pitchFamily="34" charset="0"/>
                <a:cs typeface="Calibri" panose="020F0502020204030204" pitchFamily="34" charset="0"/>
              </a:rPr>
              <a:t>Parcours utilisateurs et habilitations</a:t>
            </a:r>
          </a:p>
          <a:p>
            <a:pPr>
              <a:lnSpc>
                <a:spcPct val="100000"/>
              </a:lnSpc>
              <a:spcBef>
                <a:spcPts val="1200"/>
              </a:spcBef>
            </a:pPr>
            <a:r>
              <a:rPr lang="fr-FR" sz="2800" dirty="0">
                <a:latin typeface="Calibri" panose="020F0502020204030204" pitchFamily="34" charset="0"/>
                <a:ea typeface="Calibri" panose="020F0502020204030204" pitchFamily="34" charset="0"/>
                <a:cs typeface="Calibri" panose="020F0502020204030204" pitchFamily="34" charset="0"/>
              </a:rPr>
              <a:t>Un bouquet de services au sein de net-entreprises.fr</a:t>
            </a:r>
          </a:p>
          <a:p>
            <a:pPr>
              <a:lnSpc>
                <a:spcPct val="100000"/>
              </a:lnSpc>
              <a:spcBef>
                <a:spcPts val="1200"/>
              </a:spcBef>
            </a:pPr>
            <a:r>
              <a:rPr lang="fr-FR" sz="2800" dirty="0">
                <a:latin typeface="Calibri" panose="020F0502020204030204" pitchFamily="34" charset="0"/>
                <a:ea typeface="Calibri" panose="020F0502020204030204" pitchFamily="34" charset="0"/>
                <a:cs typeface="Calibri" panose="020F0502020204030204" pitchFamily="34" charset="0"/>
              </a:rPr>
              <a:t>Présentation du compte entreprise focus Assurance </a:t>
            </a:r>
            <a:r>
              <a:rPr lang="fr-FR" sz="2800" dirty="0" smtClean="0">
                <a:latin typeface="Calibri" panose="020F0502020204030204" pitchFamily="34" charset="0"/>
                <a:ea typeface="Calibri" panose="020F0502020204030204" pitchFamily="34" charset="0"/>
                <a:cs typeface="Calibri" panose="020F0502020204030204" pitchFamily="34" charset="0"/>
              </a:rPr>
              <a:t>Maladie</a:t>
            </a:r>
          </a:p>
          <a:p>
            <a:pPr>
              <a:lnSpc>
                <a:spcPct val="100000"/>
              </a:lnSpc>
              <a:spcBef>
                <a:spcPts val="1200"/>
              </a:spcBef>
            </a:pPr>
            <a:r>
              <a:rPr lang="fr-FR" sz="2800" dirty="0" smtClean="0">
                <a:latin typeface="Calibri" panose="020F0502020204030204" pitchFamily="34" charset="0"/>
                <a:ea typeface="Calibri" panose="020F0502020204030204" pitchFamily="34" charset="0"/>
                <a:cs typeface="Calibri" panose="020F0502020204030204" pitchFamily="34" charset="0"/>
              </a:rPr>
              <a:t>Questions/Réponses</a:t>
            </a:r>
            <a:endParaRPr lang="fr-F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200"/>
              </a:spcBef>
            </a:pPr>
            <a:r>
              <a:rPr lang="fr-FR" sz="2800" dirty="0">
                <a:latin typeface="Calibri" panose="020F0502020204030204" pitchFamily="34" charset="0"/>
                <a:ea typeface="Calibri" panose="020F0502020204030204" pitchFamily="34" charset="0"/>
                <a:cs typeface="Calibri" panose="020F0502020204030204" pitchFamily="34" charset="0"/>
              </a:rPr>
              <a:t>Présentation du compte entreprise focus Assurance Maladie/Risques </a:t>
            </a:r>
            <a:r>
              <a:rPr lang="fr-FR" sz="2800" dirty="0" smtClean="0">
                <a:latin typeface="Calibri" panose="020F0502020204030204" pitchFamily="34" charset="0"/>
                <a:ea typeface="Calibri" panose="020F0502020204030204" pitchFamily="34" charset="0"/>
                <a:cs typeface="Calibri" panose="020F0502020204030204" pitchFamily="34" charset="0"/>
              </a:rPr>
              <a:t>Professionnels</a:t>
            </a:r>
          </a:p>
          <a:p>
            <a:pPr>
              <a:lnSpc>
                <a:spcPct val="100000"/>
              </a:lnSpc>
              <a:spcBef>
                <a:spcPts val="1200"/>
              </a:spcBef>
            </a:pPr>
            <a:r>
              <a:rPr lang="fr-FR" sz="2800" dirty="0" smtClean="0">
                <a:latin typeface="Calibri" panose="020F0502020204030204" pitchFamily="34" charset="0"/>
                <a:ea typeface="Calibri" panose="020F0502020204030204" pitchFamily="34" charset="0"/>
                <a:cs typeface="Calibri" panose="020F0502020204030204" pitchFamily="34" charset="0"/>
              </a:rPr>
              <a:t>Questions/Réponses</a:t>
            </a:r>
          </a:p>
          <a:p>
            <a:pPr>
              <a:lnSpc>
                <a:spcPct val="100000"/>
              </a:lnSpc>
              <a:spcBef>
                <a:spcPts val="1200"/>
              </a:spcBef>
            </a:pPr>
            <a:r>
              <a:rPr lang="fr-FR" sz="2800" dirty="0" smtClean="0">
                <a:latin typeface="Calibri" panose="020F0502020204030204" pitchFamily="34" charset="0"/>
                <a:ea typeface="Calibri" panose="020F0502020204030204" pitchFamily="34" charset="0"/>
                <a:cs typeface="Calibri" panose="020F0502020204030204" pitchFamily="34" charset="0"/>
              </a:rPr>
              <a:t>Contacts</a:t>
            </a:r>
            <a:endParaRPr lang="fr-FR" sz="2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1200"/>
              </a:spcBef>
              <a:buNone/>
            </a:pPr>
            <a:endParaRPr lang="fr-F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200"/>
              </a:spcBef>
            </a:pPr>
            <a:endParaRPr lang="fr-FR" sz="2800" dirty="0">
              <a:latin typeface="Calibri" panose="020F0502020204030204" pitchFamily="34" charset="0"/>
              <a:ea typeface="Calibri" panose="020F0502020204030204" pitchFamily="34" charset="0"/>
              <a:cs typeface="Calibri" panose="020F0502020204030204" pitchFamily="34" charset="0"/>
            </a:endParaRPr>
          </a:p>
        </p:txBody>
      </p:sp>
      <p:sp>
        <p:nvSpPr>
          <p:cNvPr id="7" name="Espace réservé du texte 93">
            <a:extLst>
              <a:ext uri="{FF2B5EF4-FFF2-40B4-BE49-F238E27FC236}">
                <a16:creationId xmlns:a16="http://schemas.microsoft.com/office/drawing/2014/main" id="{8DDF6985-6B14-8C41-9423-A208CDA24964}"/>
              </a:ext>
            </a:extLst>
          </p:cNvPr>
          <p:cNvSpPr txBox="1">
            <a:spLocks/>
          </p:cNvSpPr>
          <p:nvPr/>
        </p:nvSpPr>
        <p:spPr>
          <a:xfrm>
            <a:off x="5339132" y="3396018"/>
            <a:ext cx="4824043"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400" dirty="0"/>
          </a:p>
        </p:txBody>
      </p:sp>
      <p:sp>
        <p:nvSpPr>
          <p:cNvPr id="13" name="Espace réservé du texte 95">
            <a:extLst>
              <a:ext uri="{FF2B5EF4-FFF2-40B4-BE49-F238E27FC236}">
                <a16:creationId xmlns:a16="http://schemas.microsoft.com/office/drawing/2014/main" id="{F1397CBE-E066-C74D-93AE-7FAB96290CF3}"/>
              </a:ext>
            </a:extLst>
          </p:cNvPr>
          <p:cNvSpPr txBox="1">
            <a:spLocks/>
          </p:cNvSpPr>
          <p:nvPr/>
        </p:nvSpPr>
        <p:spPr>
          <a:xfrm>
            <a:off x="5337913" y="6227649"/>
            <a:ext cx="414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smtClean="0"/>
          </a:p>
          <a:p>
            <a:endParaRPr lang="fr-FR" dirty="0"/>
          </a:p>
        </p:txBody>
      </p:sp>
    </p:spTree>
    <p:extLst>
      <p:ext uri="{BB962C8B-B14F-4D97-AF65-F5344CB8AC3E}">
        <p14:creationId xmlns:p14="http://schemas.microsoft.com/office/powerpoint/2010/main" val="3266065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28135" y="3390900"/>
            <a:ext cx="3937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848600" y="3454878"/>
            <a:ext cx="698500" cy="17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7026565C-D4A1-4F6D-B81A-7222690E19C6}"/>
              </a:ext>
            </a:extLst>
          </p:cNvPr>
          <p:cNvSpPr>
            <a:spLocks noGrp="1"/>
          </p:cNvSpPr>
          <p:nvPr>
            <p:ph type="sldNum" sz="quarter" idx="12"/>
          </p:nvPr>
        </p:nvSpPr>
        <p:spPr/>
        <p:txBody>
          <a:bodyPr/>
          <a:lstStyle/>
          <a:p>
            <a:fld id="{A26E8B59-5CF2-4813-AAE7-227B98FBFEF3}" type="slidenum">
              <a:rPr lang="fr-FR" smtClean="0"/>
              <a:t>30</a:t>
            </a:fld>
            <a:endParaRPr lang="fr-FR" dirty="0"/>
          </a:p>
        </p:txBody>
      </p:sp>
      <p:sp>
        <p:nvSpPr>
          <p:cNvPr id="6" name="Rectangle 5"/>
          <p:cNvSpPr/>
          <p:nvPr/>
        </p:nvSpPr>
        <p:spPr>
          <a:xfrm>
            <a:off x="4565650" y="3238500"/>
            <a:ext cx="9525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447185" y="3390900"/>
            <a:ext cx="3937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893050" y="2775429"/>
            <a:ext cx="9525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867650" y="3454878"/>
            <a:ext cx="698500" cy="17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2669853" y="1160499"/>
            <a:ext cx="6614915" cy="5270654"/>
            <a:chOff x="2788542" y="1160499"/>
            <a:chExt cx="6614915" cy="5270654"/>
          </a:xfrm>
        </p:grpSpPr>
        <p:sp>
          <p:nvSpPr>
            <p:cNvPr id="3" name="Freeform 7">
              <a:extLst>
                <a:ext uri="{FF2B5EF4-FFF2-40B4-BE49-F238E27FC236}">
                  <a16:creationId xmlns:a16="http://schemas.microsoft.com/office/drawing/2014/main" id="{E2D3306E-C133-4C0F-A26E-8D0978005133}"/>
                </a:ext>
              </a:extLst>
            </p:cNvPr>
            <p:cNvSpPr/>
            <p:nvPr/>
          </p:nvSpPr>
          <p:spPr>
            <a:xfrm>
              <a:off x="2788542" y="1160499"/>
              <a:ext cx="6614915" cy="5270654"/>
            </a:xfrm>
            <a:custGeom>
              <a:avLst/>
              <a:gdLst/>
              <a:ahLst/>
              <a:cxnLst/>
              <a:rect l="l" t="t" r="r" b="b"/>
              <a:pathLst>
                <a:path w="10932318" h="8950835">
                  <a:moveTo>
                    <a:pt x="0" y="0"/>
                  </a:moveTo>
                  <a:lnTo>
                    <a:pt x="10932318" y="0"/>
                  </a:lnTo>
                  <a:lnTo>
                    <a:pt x="10932318" y="8950835"/>
                  </a:lnTo>
                  <a:lnTo>
                    <a:pt x="0" y="8950835"/>
                  </a:lnTo>
                  <a:lnTo>
                    <a:pt x="0" y="0"/>
                  </a:lnTo>
                  <a:close/>
                </a:path>
              </a:pathLst>
            </a:custGeom>
            <a:blipFill>
              <a:blip r:embed="rId3"/>
              <a:stretch>
                <a:fillRect/>
              </a:stretch>
            </a:blipFill>
          </p:spPr>
          <p:txBody>
            <a:bodyPr/>
            <a:lstStyle/>
            <a:p>
              <a:endParaRPr lang="fr-FR" sz="1200">
                <a:solidFill>
                  <a:srgbClr val="002060"/>
                </a:solidFill>
              </a:endParaRPr>
            </a:p>
          </p:txBody>
        </p:sp>
        <p:sp>
          <p:nvSpPr>
            <p:cNvPr id="7" name="Rectangle 6"/>
            <p:cNvSpPr/>
            <p:nvPr/>
          </p:nvSpPr>
          <p:spPr>
            <a:xfrm>
              <a:off x="4667250" y="4284980"/>
              <a:ext cx="3937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486150" y="3016729"/>
              <a:ext cx="75565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546600" y="3238500"/>
              <a:ext cx="9525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428135" y="3390900"/>
              <a:ext cx="3937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874000" y="2775429"/>
              <a:ext cx="9525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848600" y="3454878"/>
              <a:ext cx="698500" cy="17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22" name="ZoneTexte 21">
            <a:extLst>
              <a:ext uri="{FF2B5EF4-FFF2-40B4-BE49-F238E27FC236}">
                <a16:creationId xmlns:a16="http://schemas.microsoft.com/office/drawing/2014/main" id="{1647A701-1EDD-462A-ACAC-D29B9C06C1CD}"/>
              </a:ext>
            </a:extLst>
          </p:cNvPr>
          <p:cNvSpPr txBox="1"/>
          <p:nvPr/>
        </p:nvSpPr>
        <p:spPr>
          <a:xfrm>
            <a:off x="0" y="1176936"/>
            <a:ext cx="2669853" cy="646331"/>
          </a:xfrm>
          <a:prstGeom prst="rect">
            <a:avLst/>
          </a:prstGeom>
          <a:noFill/>
        </p:spPr>
        <p:txBody>
          <a:bodyPr wrap="square" rtlCol="0">
            <a:spAutoFit/>
          </a:bodyPr>
          <a:lstStyle/>
          <a:p>
            <a:r>
              <a:rPr lang="fr-FR" b="1" dirty="0" smtClean="0">
                <a:solidFill>
                  <a:srgbClr val="002060"/>
                </a:solidFill>
                <a:cs typeface="Segoe UI" panose="020B0502040204020203" pitchFamily="34" charset="0"/>
              </a:rPr>
              <a:t>Consulter les taux de cotisations AT/MP</a:t>
            </a:r>
            <a:endParaRPr lang="fr-FR" b="1" dirty="0">
              <a:solidFill>
                <a:srgbClr val="002060"/>
              </a:solidFill>
              <a:cs typeface="Segoe UI" panose="020B0502040204020203" pitchFamily="34" charset="0"/>
            </a:endParaRPr>
          </a:p>
        </p:txBody>
      </p:sp>
      <p:sp>
        <p:nvSpPr>
          <p:cNvPr id="20" name="TextBox 8">
            <a:extLst>
              <a:ext uri="{FF2B5EF4-FFF2-40B4-BE49-F238E27FC236}">
                <a16:creationId xmlns:a16="http://schemas.microsoft.com/office/drawing/2014/main" id="{5537A2C8-C57F-441B-A8E7-24BB0234277F}"/>
              </a:ext>
            </a:extLst>
          </p:cNvPr>
          <p:cNvSpPr txBox="1"/>
          <p:nvPr/>
        </p:nvSpPr>
        <p:spPr>
          <a:xfrm>
            <a:off x="992576" y="6325095"/>
            <a:ext cx="6066145" cy="240002"/>
          </a:xfrm>
          <a:prstGeom prst="rect">
            <a:avLst/>
          </a:prstGeom>
        </p:spPr>
        <p:txBody>
          <a:bodyPr wrap="square" lIns="0" tIns="0" rIns="0" bIns="0" rtlCol="0" anchor="t">
            <a:spAutoFit/>
          </a:bodyPr>
          <a:lstStyle/>
          <a:p>
            <a:pPr algn="ctr">
              <a:lnSpc>
                <a:spcPts val="2137"/>
              </a:lnSpc>
              <a:spcBef>
                <a:spcPct val="0"/>
              </a:spcBef>
            </a:pPr>
            <a:r>
              <a:rPr lang="en-US" sz="1200" dirty="0">
                <a:solidFill>
                  <a:srgbClr val="002060"/>
                </a:solidFill>
                <a:ea typeface="Arial"/>
                <a:cs typeface="Arial"/>
                <a:sym typeface="Arial"/>
              </a:rPr>
              <a:t>Le </a:t>
            </a:r>
            <a:r>
              <a:rPr lang="en-US" sz="1200" dirty="0" err="1">
                <a:solidFill>
                  <a:srgbClr val="002060"/>
                </a:solidFill>
                <a:ea typeface="Arial"/>
                <a:cs typeface="Arial"/>
                <a:sym typeface="Arial"/>
              </a:rPr>
              <a:t>téléchargement</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d’une</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décision</a:t>
            </a:r>
            <a:r>
              <a:rPr lang="en-US" sz="1200" dirty="0">
                <a:solidFill>
                  <a:srgbClr val="002060"/>
                </a:solidFill>
                <a:ea typeface="Arial"/>
                <a:cs typeface="Arial"/>
                <a:sym typeface="Arial"/>
              </a:rPr>
              <a:t> de </a:t>
            </a:r>
            <a:r>
              <a:rPr lang="en-US" sz="1200" dirty="0" err="1">
                <a:solidFill>
                  <a:srgbClr val="002060"/>
                </a:solidFill>
                <a:ea typeface="Arial"/>
                <a:cs typeface="Arial"/>
                <a:sym typeface="Arial"/>
              </a:rPr>
              <a:t>taux</a:t>
            </a:r>
            <a:r>
              <a:rPr lang="en-US" sz="1200" dirty="0">
                <a:solidFill>
                  <a:srgbClr val="002060"/>
                </a:solidFill>
                <a:ea typeface="Arial"/>
                <a:cs typeface="Arial"/>
                <a:sym typeface="Arial"/>
              </a:rPr>
              <a:t> a </a:t>
            </a:r>
            <a:r>
              <a:rPr lang="en-US" sz="1200" dirty="0" err="1">
                <a:solidFill>
                  <a:srgbClr val="002060"/>
                </a:solidFill>
                <a:ea typeface="Arial"/>
                <a:cs typeface="Arial"/>
                <a:sym typeface="Arial"/>
              </a:rPr>
              <a:t>valeur</a:t>
            </a:r>
            <a:r>
              <a:rPr lang="en-US" sz="1200" dirty="0">
                <a:solidFill>
                  <a:srgbClr val="002060"/>
                </a:solidFill>
                <a:ea typeface="Arial"/>
                <a:cs typeface="Arial"/>
                <a:sym typeface="Arial"/>
              </a:rPr>
              <a:t> de notification</a:t>
            </a:r>
          </a:p>
        </p:txBody>
      </p:sp>
      <p:pic>
        <p:nvPicPr>
          <p:cNvPr id="23" name="Graphique 6" descr="Signe pouce en haut avec un remplissage uni">
            <a:extLst>
              <a:ext uri="{FF2B5EF4-FFF2-40B4-BE49-F238E27FC236}">
                <a16:creationId xmlns:a16="http://schemas.microsoft.com/office/drawing/2014/main" id="{F48826BB-1C0B-4F3F-B301-43F0B99EC2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46810" y="5972351"/>
            <a:ext cx="914400" cy="917603"/>
          </a:xfrm>
          <a:prstGeom prst="rect">
            <a:avLst/>
          </a:prstGeom>
        </p:spPr>
      </p:pic>
    </p:spTree>
    <p:extLst>
      <p:ext uri="{BB962C8B-B14F-4D97-AF65-F5344CB8AC3E}">
        <p14:creationId xmlns:p14="http://schemas.microsoft.com/office/powerpoint/2010/main" val="1938027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4F5B1C79-0AFA-48F0-A37A-131E0A92B263}"/>
              </a:ext>
            </a:extLst>
          </p:cNvPr>
          <p:cNvSpPr/>
          <p:nvPr/>
        </p:nvSpPr>
        <p:spPr>
          <a:xfrm>
            <a:off x="2074889" y="826470"/>
            <a:ext cx="7842699" cy="4754637"/>
          </a:xfrm>
          <a:custGeom>
            <a:avLst/>
            <a:gdLst/>
            <a:ahLst/>
            <a:cxnLst/>
            <a:rect l="l" t="t" r="r" b="b"/>
            <a:pathLst>
              <a:path w="11764049" h="7131955">
                <a:moveTo>
                  <a:pt x="0" y="0"/>
                </a:moveTo>
                <a:lnTo>
                  <a:pt x="11764049" y="0"/>
                </a:lnTo>
                <a:lnTo>
                  <a:pt x="11764049" y="7131955"/>
                </a:lnTo>
                <a:lnTo>
                  <a:pt x="0" y="7131955"/>
                </a:lnTo>
                <a:lnTo>
                  <a:pt x="0" y="0"/>
                </a:lnTo>
                <a:close/>
              </a:path>
            </a:pathLst>
          </a:custGeom>
          <a:blipFill>
            <a:blip r:embed="rId3"/>
            <a:stretch>
              <a:fillRect/>
            </a:stretch>
          </a:blipFill>
        </p:spPr>
        <p:txBody>
          <a:bodyPr/>
          <a:lstStyle/>
          <a:p>
            <a:endParaRPr lang="fr-FR" sz="1200"/>
          </a:p>
        </p:txBody>
      </p:sp>
      <p:sp>
        <p:nvSpPr>
          <p:cNvPr id="8" name="Espace réservé du numéro de diapositive 7">
            <a:extLst>
              <a:ext uri="{FF2B5EF4-FFF2-40B4-BE49-F238E27FC236}">
                <a16:creationId xmlns:a16="http://schemas.microsoft.com/office/drawing/2014/main" id="{2DB53504-8DAA-4401-902F-0AA0636B7054}"/>
              </a:ext>
            </a:extLst>
          </p:cNvPr>
          <p:cNvSpPr>
            <a:spLocks noGrp="1"/>
          </p:cNvSpPr>
          <p:nvPr>
            <p:ph type="sldNum" sz="quarter" idx="12"/>
          </p:nvPr>
        </p:nvSpPr>
        <p:spPr/>
        <p:txBody>
          <a:bodyPr/>
          <a:lstStyle/>
          <a:p>
            <a:fld id="{A26E8B59-5CF2-4813-AAE7-227B98FBFEF3}" type="slidenum">
              <a:rPr lang="fr-FR" smtClean="0"/>
              <a:t>31</a:t>
            </a:fld>
            <a:endParaRPr lang="fr-FR" dirty="0"/>
          </a:p>
        </p:txBody>
      </p:sp>
      <p:sp>
        <p:nvSpPr>
          <p:cNvPr id="9"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10" name="ZoneTexte 9">
            <a:extLst>
              <a:ext uri="{FF2B5EF4-FFF2-40B4-BE49-F238E27FC236}">
                <a16:creationId xmlns:a16="http://schemas.microsoft.com/office/drawing/2014/main" id="{1647A701-1EDD-462A-ACAC-D29B9C06C1CD}"/>
              </a:ext>
            </a:extLst>
          </p:cNvPr>
          <p:cNvSpPr txBox="1"/>
          <p:nvPr/>
        </p:nvSpPr>
        <p:spPr>
          <a:xfrm>
            <a:off x="27014" y="1093180"/>
            <a:ext cx="4557594" cy="369332"/>
          </a:xfrm>
          <a:prstGeom prst="rect">
            <a:avLst/>
          </a:prstGeom>
          <a:noFill/>
        </p:spPr>
        <p:txBody>
          <a:bodyPr wrap="none" rtlCol="0">
            <a:spAutoFit/>
          </a:bodyPr>
          <a:lstStyle/>
          <a:p>
            <a:r>
              <a:rPr lang="fr-FR" b="1" dirty="0" smtClean="0">
                <a:solidFill>
                  <a:srgbClr val="002060"/>
                </a:solidFill>
                <a:cs typeface="Segoe UI" panose="020B0502040204020203" pitchFamily="34" charset="0"/>
              </a:rPr>
              <a:t>Consulter les taux de cotisations AT/MP</a:t>
            </a:r>
            <a:endParaRPr lang="fr-FR" b="1" dirty="0">
              <a:solidFill>
                <a:srgbClr val="002060"/>
              </a:solidFill>
              <a:cs typeface="Segoe UI" panose="020B0502040204020203" pitchFamily="34" charset="0"/>
            </a:endParaRPr>
          </a:p>
        </p:txBody>
      </p:sp>
    </p:spTree>
    <p:extLst>
      <p:ext uri="{BB962C8B-B14F-4D97-AF65-F5344CB8AC3E}">
        <p14:creationId xmlns:p14="http://schemas.microsoft.com/office/powerpoint/2010/main" val="2405833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0">
            <a:extLst>
              <a:ext uri="{FF2B5EF4-FFF2-40B4-BE49-F238E27FC236}">
                <a16:creationId xmlns:a16="http://schemas.microsoft.com/office/drawing/2014/main" id="{4BAD8109-D41B-4CCD-B47F-9171A0603F7E}"/>
              </a:ext>
            </a:extLst>
          </p:cNvPr>
          <p:cNvSpPr/>
          <p:nvPr/>
        </p:nvSpPr>
        <p:spPr>
          <a:xfrm>
            <a:off x="4734088" y="1186599"/>
            <a:ext cx="4117196" cy="746498"/>
          </a:xfrm>
          <a:prstGeom prst="roundRect">
            <a:avLst/>
          </a:prstGeom>
          <a:solidFill>
            <a:srgbClr val="0096FF">
              <a:alpha val="28627"/>
            </a:srgbClr>
          </a:solidFill>
        </p:spPr>
        <p:txBody>
          <a:bodyPr/>
          <a:lstStyle/>
          <a:p>
            <a:pPr algn="ctr"/>
            <a:r>
              <a:rPr lang="fr-FR" sz="2000" b="1" dirty="0">
                <a:solidFill>
                  <a:srgbClr val="0070C0"/>
                </a:solidFill>
                <a:latin typeface="Montserrat" panose="00000500000000000000" pitchFamily="2" charset="0"/>
              </a:rPr>
              <a:t>Le tiers déclarant</a:t>
            </a:r>
          </a:p>
          <a:p>
            <a:endParaRPr lang="fr-FR" sz="2000" dirty="0">
              <a:solidFill>
                <a:srgbClr val="0070C0"/>
              </a:solidFill>
              <a:latin typeface="Montserrat" panose="00000500000000000000" pitchFamily="2" charset="0"/>
            </a:endParaRPr>
          </a:p>
          <a:p>
            <a:endParaRPr lang="fr-FR" sz="2000" dirty="0">
              <a:solidFill>
                <a:srgbClr val="0070C0"/>
              </a:solidFill>
              <a:latin typeface="Montserrat" panose="00000500000000000000" pitchFamily="2" charset="0"/>
            </a:endParaRPr>
          </a:p>
        </p:txBody>
      </p:sp>
      <p:sp>
        <p:nvSpPr>
          <p:cNvPr id="13" name="Espace réservé du numéro de diapositive 12">
            <a:extLst>
              <a:ext uri="{FF2B5EF4-FFF2-40B4-BE49-F238E27FC236}">
                <a16:creationId xmlns:a16="http://schemas.microsoft.com/office/drawing/2014/main" id="{22752640-122F-4A78-A25D-4F7931FE6C6A}"/>
              </a:ext>
            </a:extLst>
          </p:cNvPr>
          <p:cNvSpPr>
            <a:spLocks noGrp="1"/>
          </p:cNvSpPr>
          <p:nvPr>
            <p:ph type="sldNum" sz="quarter" idx="12"/>
          </p:nvPr>
        </p:nvSpPr>
        <p:spPr/>
        <p:txBody>
          <a:bodyPr/>
          <a:lstStyle/>
          <a:p>
            <a:fld id="{A26E8B59-5CF2-4813-AAE7-227B98FBFEF3}" type="slidenum">
              <a:rPr lang="fr-FR" smtClean="0"/>
              <a:t>32</a:t>
            </a:fld>
            <a:endParaRPr lang="fr-FR" dirty="0"/>
          </a:p>
        </p:txBody>
      </p:sp>
      <p:grpSp>
        <p:nvGrpSpPr>
          <p:cNvPr id="5" name="Groupe 4"/>
          <p:cNvGrpSpPr/>
          <p:nvPr/>
        </p:nvGrpSpPr>
        <p:grpSpPr>
          <a:xfrm>
            <a:off x="2278899" y="2097285"/>
            <a:ext cx="8747250" cy="4373625"/>
            <a:chOff x="2278899" y="2097285"/>
            <a:chExt cx="8747250" cy="4373625"/>
          </a:xfrm>
        </p:grpSpPr>
        <p:sp>
          <p:nvSpPr>
            <p:cNvPr id="8" name="Freeform 7">
              <a:extLst>
                <a:ext uri="{FF2B5EF4-FFF2-40B4-BE49-F238E27FC236}">
                  <a16:creationId xmlns:a16="http://schemas.microsoft.com/office/drawing/2014/main" id="{9827B609-90C4-4797-9739-06E958EDACB7}"/>
                </a:ext>
              </a:extLst>
            </p:cNvPr>
            <p:cNvSpPr/>
            <p:nvPr/>
          </p:nvSpPr>
          <p:spPr>
            <a:xfrm>
              <a:off x="2278899" y="2097285"/>
              <a:ext cx="8747250" cy="4373625"/>
            </a:xfrm>
            <a:custGeom>
              <a:avLst/>
              <a:gdLst/>
              <a:ahLst/>
              <a:cxnLst/>
              <a:rect l="l" t="t" r="r" b="b"/>
              <a:pathLst>
                <a:path w="13120875" h="6560438">
                  <a:moveTo>
                    <a:pt x="0" y="0"/>
                  </a:moveTo>
                  <a:lnTo>
                    <a:pt x="13120875" y="0"/>
                  </a:lnTo>
                  <a:lnTo>
                    <a:pt x="13120875" y="6560437"/>
                  </a:lnTo>
                  <a:lnTo>
                    <a:pt x="0" y="6560437"/>
                  </a:lnTo>
                  <a:lnTo>
                    <a:pt x="0" y="0"/>
                  </a:lnTo>
                  <a:close/>
                </a:path>
              </a:pathLst>
            </a:custGeom>
            <a:blipFill>
              <a:blip r:embed="rId3"/>
              <a:stretch>
                <a:fillRect/>
              </a:stretch>
            </a:blipFill>
          </p:spPr>
          <p:txBody>
            <a:bodyPr/>
            <a:lstStyle/>
            <a:p>
              <a:endParaRPr lang="fr-FR" sz="1200">
                <a:solidFill>
                  <a:srgbClr val="002060"/>
                </a:solidFill>
              </a:endParaRPr>
            </a:p>
          </p:txBody>
        </p:sp>
        <p:sp>
          <p:nvSpPr>
            <p:cNvPr id="3" name="Rectangle 2"/>
            <p:cNvSpPr/>
            <p:nvPr/>
          </p:nvSpPr>
          <p:spPr>
            <a:xfrm>
              <a:off x="6130834" y="5747657"/>
              <a:ext cx="661852" cy="243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233851" y="2917371"/>
              <a:ext cx="1254035" cy="95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9932165" y="2359044"/>
              <a:ext cx="883882" cy="305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019819" y="3408318"/>
              <a:ext cx="883882" cy="179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17" name="ZoneTexte 16">
            <a:extLst>
              <a:ext uri="{FF2B5EF4-FFF2-40B4-BE49-F238E27FC236}">
                <a16:creationId xmlns:a16="http://schemas.microsoft.com/office/drawing/2014/main" id="{1647A701-1EDD-462A-ACAC-D29B9C06C1CD}"/>
              </a:ext>
            </a:extLst>
          </p:cNvPr>
          <p:cNvSpPr txBox="1"/>
          <p:nvPr/>
        </p:nvSpPr>
        <p:spPr>
          <a:xfrm>
            <a:off x="117659" y="974857"/>
            <a:ext cx="4557594" cy="369332"/>
          </a:xfrm>
          <a:prstGeom prst="rect">
            <a:avLst/>
          </a:prstGeom>
          <a:noFill/>
        </p:spPr>
        <p:txBody>
          <a:bodyPr wrap="none" rtlCol="0">
            <a:spAutoFit/>
          </a:bodyPr>
          <a:lstStyle/>
          <a:p>
            <a:r>
              <a:rPr lang="fr-FR" b="1" dirty="0" smtClean="0">
                <a:solidFill>
                  <a:srgbClr val="002060"/>
                </a:solidFill>
                <a:cs typeface="Segoe UI" panose="020B0502040204020203" pitchFamily="34" charset="0"/>
              </a:rPr>
              <a:t>Consulter les taux de cotisations AT/MP</a:t>
            </a:r>
            <a:endParaRPr lang="fr-FR" b="1" dirty="0">
              <a:solidFill>
                <a:srgbClr val="002060"/>
              </a:solidFill>
              <a:cs typeface="Segoe UI" panose="020B0502040204020203" pitchFamily="34" charset="0"/>
            </a:endParaRPr>
          </a:p>
        </p:txBody>
      </p:sp>
    </p:spTree>
    <p:extLst>
      <p:ext uri="{BB962C8B-B14F-4D97-AF65-F5344CB8AC3E}">
        <p14:creationId xmlns:p14="http://schemas.microsoft.com/office/powerpoint/2010/main" val="1324883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C2D2BE0-7ECF-43BE-B4AA-0FBB30319DA0}"/>
              </a:ext>
            </a:extLst>
          </p:cNvPr>
          <p:cNvSpPr>
            <a:spLocks noGrp="1"/>
          </p:cNvSpPr>
          <p:nvPr>
            <p:ph type="sldNum" sz="quarter" idx="12"/>
          </p:nvPr>
        </p:nvSpPr>
        <p:spPr/>
        <p:txBody>
          <a:bodyPr/>
          <a:lstStyle/>
          <a:p>
            <a:fld id="{A26E8B59-5CF2-4813-AAE7-227B98FBFEF3}" type="slidenum">
              <a:rPr lang="fr-FR" smtClean="0"/>
              <a:t>33</a:t>
            </a:fld>
            <a:endParaRPr lang="fr-FR" dirty="0"/>
          </a:p>
        </p:txBody>
      </p:sp>
      <p:grpSp>
        <p:nvGrpSpPr>
          <p:cNvPr id="11" name="Groupe 10"/>
          <p:cNvGrpSpPr/>
          <p:nvPr/>
        </p:nvGrpSpPr>
        <p:grpSpPr>
          <a:xfrm>
            <a:off x="2117672" y="1180935"/>
            <a:ext cx="7610619" cy="5349240"/>
            <a:chOff x="2082021" y="1137568"/>
            <a:chExt cx="7610619" cy="5349240"/>
          </a:xfrm>
        </p:grpSpPr>
        <p:sp>
          <p:nvSpPr>
            <p:cNvPr id="3" name="Freeform 7">
              <a:extLst>
                <a:ext uri="{FF2B5EF4-FFF2-40B4-BE49-F238E27FC236}">
                  <a16:creationId xmlns:a16="http://schemas.microsoft.com/office/drawing/2014/main" id="{EF85F846-3D87-45D8-86D5-B45A500DA970}"/>
                </a:ext>
              </a:extLst>
            </p:cNvPr>
            <p:cNvSpPr/>
            <p:nvPr/>
          </p:nvSpPr>
          <p:spPr>
            <a:xfrm>
              <a:off x="2135830" y="1137568"/>
              <a:ext cx="7556810" cy="5349240"/>
            </a:xfrm>
            <a:custGeom>
              <a:avLst/>
              <a:gdLst/>
              <a:ahLst/>
              <a:cxnLst/>
              <a:rect l="l" t="t" r="r" b="b"/>
              <a:pathLst>
                <a:path w="13382686" h="9585349">
                  <a:moveTo>
                    <a:pt x="0" y="0"/>
                  </a:moveTo>
                  <a:lnTo>
                    <a:pt x="13382686" y="0"/>
                  </a:lnTo>
                  <a:lnTo>
                    <a:pt x="13382686" y="9585349"/>
                  </a:lnTo>
                  <a:lnTo>
                    <a:pt x="0" y="9585349"/>
                  </a:lnTo>
                  <a:lnTo>
                    <a:pt x="0" y="0"/>
                  </a:lnTo>
                  <a:close/>
                </a:path>
              </a:pathLst>
            </a:custGeom>
            <a:blipFill>
              <a:blip r:embed="rId3"/>
              <a:stretch>
                <a:fillRect/>
              </a:stretch>
            </a:blipFill>
          </p:spPr>
          <p:txBody>
            <a:bodyPr/>
            <a:lstStyle/>
            <a:p>
              <a:endParaRPr lang="fr-FR" sz="1200">
                <a:solidFill>
                  <a:srgbClr val="002060"/>
                </a:solidFill>
              </a:endParaRPr>
            </a:p>
          </p:txBody>
        </p:sp>
        <p:pic>
          <p:nvPicPr>
            <p:cNvPr id="7" name="Image 6"/>
            <p:cNvPicPr>
              <a:picLocks noChangeAspect="1"/>
            </p:cNvPicPr>
            <p:nvPr/>
          </p:nvPicPr>
          <p:blipFill>
            <a:blip r:embed="rId4"/>
            <a:stretch>
              <a:fillRect/>
            </a:stretch>
          </p:blipFill>
          <p:spPr>
            <a:xfrm>
              <a:off x="2082021" y="1580892"/>
              <a:ext cx="1385319" cy="1557623"/>
            </a:xfrm>
            <a:prstGeom prst="rect">
              <a:avLst/>
            </a:prstGeom>
          </p:spPr>
        </p:pic>
        <p:sp>
          <p:nvSpPr>
            <p:cNvPr id="8" name="Rectangle 7"/>
            <p:cNvSpPr/>
            <p:nvPr/>
          </p:nvSpPr>
          <p:spPr>
            <a:xfrm>
              <a:off x="4868088" y="1994263"/>
              <a:ext cx="592183" cy="104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852260" y="1313279"/>
              <a:ext cx="592183" cy="205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988523" y="1600662"/>
              <a:ext cx="1097283" cy="16767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14" name="ZoneTexte 13">
            <a:extLst>
              <a:ext uri="{FF2B5EF4-FFF2-40B4-BE49-F238E27FC236}">
                <a16:creationId xmlns:a16="http://schemas.microsoft.com/office/drawing/2014/main" id="{1647A701-1EDD-462A-ACAC-D29B9C06C1CD}"/>
              </a:ext>
            </a:extLst>
          </p:cNvPr>
          <p:cNvSpPr txBox="1"/>
          <p:nvPr/>
        </p:nvSpPr>
        <p:spPr>
          <a:xfrm>
            <a:off x="4440377" y="745501"/>
            <a:ext cx="4083169" cy="369332"/>
          </a:xfrm>
          <a:prstGeom prst="rect">
            <a:avLst/>
          </a:prstGeom>
          <a:noFill/>
        </p:spPr>
        <p:txBody>
          <a:bodyPr wrap="none" rtlCol="0">
            <a:spAutoFit/>
          </a:bodyPr>
          <a:lstStyle/>
          <a:p>
            <a:r>
              <a:rPr lang="fr-FR" b="1" dirty="0">
                <a:solidFill>
                  <a:srgbClr val="002060"/>
                </a:solidFill>
                <a:cs typeface="Segoe UI" panose="020B0502040204020203" pitchFamily="34" charset="0"/>
              </a:rPr>
              <a:t>Prévenir les risques professionnels</a:t>
            </a:r>
          </a:p>
        </p:txBody>
      </p:sp>
      <p:sp>
        <p:nvSpPr>
          <p:cNvPr id="15" name="Rectangle 14"/>
          <p:cNvSpPr/>
          <p:nvPr/>
        </p:nvSpPr>
        <p:spPr>
          <a:xfrm>
            <a:off x="2117672" y="2320580"/>
            <a:ext cx="1427037" cy="26069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4351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94D6CB14-0E7D-4A92-AE5B-B1E4BF963899}"/>
              </a:ext>
            </a:extLst>
          </p:cNvPr>
          <p:cNvSpPr/>
          <p:nvPr/>
        </p:nvSpPr>
        <p:spPr>
          <a:xfrm>
            <a:off x="861854" y="1441254"/>
            <a:ext cx="8884869" cy="3276295"/>
          </a:xfrm>
          <a:custGeom>
            <a:avLst/>
            <a:gdLst/>
            <a:ahLst/>
            <a:cxnLst/>
            <a:rect l="l" t="t" r="r" b="b"/>
            <a:pathLst>
              <a:path w="13327304" h="4914443">
                <a:moveTo>
                  <a:pt x="0" y="0"/>
                </a:moveTo>
                <a:lnTo>
                  <a:pt x="13327303" y="0"/>
                </a:lnTo>
                <a:lnTo>
                  <a:pt x="13327303" y="4914443"/>
                </a:lnTo>
                <a:lnTo>
                  <a:pt x="0" y="4914443"/>
                </a:lnTo>
                <a:lnTo>
                  <a:pt x="0" y="0"/>
                </a:lnTo>
                <a:close/>
              </a:path>
            </a:pathLst>
          </a:custGeom>
          <a:blipFill>
            <a:blip r:embed="rId3"/>
            <a:stretch>
              <a:fillRect/>
            </a:stretch>
          </a:blipFill>
        </p:spPr>
        <p:txBody>
          <a:bodyPr/>
          <a:lstStyle/>
          <a:p>
            <a:pPr algn="just"/>
            <a:endParaRPr lang="fr-FR" sz="1200">
              <a:solidFill>
                <a:srgbClr val="002060"/>
              </a:solidFill>
            </a:endParaRPr>
          </a:p>
        </p:txBody>
      </p:sp>
      <p:sp>
        <p:nvSpPr>
          <p:cNvPr id="4" name="TextBox 8">
            <a:extLst>
              <a:ext uri="{FF2B5EF4-FFF2-40B4-BE49-F238E27FC236}">
                <a16:creationId xmlns:a16="http://schemas.microsoft.com/office/drawing/2014/main" id="{8DEDC134-1834-4E2C-B6AB-EADE12213E04}"/>
              </a:ext>
            </a:extLst>
          </p:cNvPr>
          <p:cNvSpPr txBox="1"/>
          <p:nvPr/>
        </p:nvSpPr>
        <p:spPr>
          <a:xfrm>
            <a:off x="8792421" y="1017582"/>
            <a:ext cx="3399579" cy="672813"/>
          </a:xfrm>
          <a:prstGeom prst="rect">
            <a:avLst/>
          </a:prstGeom>
        </p:spPr>
        <p:txBody>
          <a:bodyPr lIns="0" tIns="0" rIns="0" bIns="0" rtlCol="0" anchor="t">
            <a:spAutoFit/>
          </a:bodyPr>
          <a:lstStyle/>
          <a:p>
            <a:pPr algn="just">
              <a:lnSpc>
                <a:spcPts val="1841"/>
              </a:lnSpc>
              <a:spcBef>
                <a:spcPct val="0"/>
              </a:spcBef>
            </a:pPr>
            <a:r>
              <a:rPr lang="en-US" sz="1200" dirty="0" err="1">
                <a:solidFill>
                  <a:srgbClr val="002060"/>
                </a:solidFill>
                <a:ea typeface="Arial"/>
                <a:cs typeface="Arial"/>
                <a:sym typeface="Arial"/>
              </a:rPr>
              <a:t>En</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cliquant</a:t>
            </a:r>
            <a:r>
              <a:rPr lang="en-US" sz="1200" dirty="0">
                <a:solidFill>
                  <a:srgbClr val="002060"/>
                </a:solidFill>
                <a:ea typeface="Arial"/>
                <a:cs typeface="Arial"/>
                <a:sym typeface="Arial"/>
              </a:rPr>
              <a:t> sur </a:t>
            </a:r>
            <a:r>
              <a:rPr lang="en-US" sz="1200" dirty="0" err="1">
                <a:solidFill>
                  <a:srgbClr val="002060"/>
                </a:solidFill>
                <a:ea typeface="Arial"/>
                <a:cs typeface="Arial"/>
                <a:sym typeface="Arial"/>
              </a:rPr>
              <a:t>ce</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bouton</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vous</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pourrez</a:t>
            </a:r>
            <a:endParaRPr lang="en-US" sz="1200" dirty="0">
              <a:solidFill>
                <a:srgbClr val="002060"/>
              </a:solidFill>
              <a:ea typeface="Arial"/>
              <a:cs typeface="Arial"/>
              <a:sym typeface="Arial"/>
            </a:endParaRPr>
          </a:p>
          <a:p>
            <a:pPr algn="just">
              <a:lnSpc>
                <a:spcPts val="1841"/>
              </a:lnSpc>
              <a:spcBef>
                <a:spcPct val="0"/>
              </a:spcBef>
            </a:pPr>
            <a:r>
              <a:rPr lang="en-US" sz="1200" dirty="0" err="1">
                <a:solidFill>
                  <a:srgbClr val="002060"/>
                </a:solidFill>
                <a:ea typeface="Arial"/>
                <a:cs typeface="Arial"/>
                <a:sym typeface="Arial"/>
              </a:rPr>
              <a:t>obtenir</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l’attestation</a:t>
            </a:r>
            <a:r>
              <a:rPr lang="en-US" sz="1200" dirty="0">
                <a:solidFill>
                  <a:srgbClr val="002060"/>
                </a:solidFill>
                <a:ea typeface="Arial"/>
                <a:cs typeface="Arial"/>
                <a:sym typeface="Arial"/>
              </a:rPr>
              <a:t> des </a:t>
            </a:r>
            <a:r>
              <a:rPr lang="en-US" sz="1200" dirty="0" err="1">
                <a:solidFill>
                  <a:srgbClr val="002060"/>
                </a:solidFill>
                <a:ea typeface="Arial"/>
                <a:cs typeface="Arial"/>
                <a:sym typeface="Arial"/>
              </a:rPr>
              <a:t>indicateurs</a:t>
            </a:r>
            <a:r>
              <a:rPr lang="en-US" sz="1200" dirty="0">
                <a:solidFill>
                  <a:srgbClr val="002060"/>
                </a:solidFill>
                <a:ea typeface="Arial"/>
                <a:cs typeface="Arial"/>
                <a:sym typeface="Arial"/>
              </a:rPr>
              <a:t> </a:t>
            </a:r>
            <a:r>
              <a:rPr lang="en-US" sz="1200" dirty="0" err="1">
                <a:solidFill>
                  <a:srgbClr val="002060"/>
                </a:solidFill>
                <a:ea typeface="Arial"/>
                <a:cs typeface="Arial"/>
                <a:sym typeface="Arial"/>
              </a:rPr>
              <a:t>risques</a:t>
            </a:r>
            <a:endParaRPr lang="en-US" sz="1200" dirty="0">
              <a:solidFill>
                <a:srgbClr val="002060"/>
              </a:solidFill>
              <a:ea typeface="Arial"/>
              <a:cs typeface="Arial"/>
              <a:sym typeface="Arial"/>
            </a:endParaRPr>
          </a:p>
          <a:p>
            <a:pPr algn="just">
              <a:lnSpc>
                <a:spcPts val="1841"/>
              </a:lnSpc>
              <a:spcBef>
                <a:spcPct val="0"/>
              </a:spcBef>
            </a:pPr>
            <a:r>
              <a:rPr lang="en-US" sz="1200" dirty="0" err="1">
                <a:solidFill>
                  <a:srgbClr val="002060"/>
                </a:solidFill>
                <a:ea typeface="Arial"/>
                <a:cs typeface="Arial"/>
                <a:sym typeface="Arial"/>
              </a:rPr>
              <a:t>professionnels</a:t>
            </a:r>
            <a:endParaRPr lang="en-US" sz="1200" dirty="0">
              <a:solidFill>
                <a:srgbClr val="002060"/>
              </a:solidFill>
              <a:ea typeface="Arial"/>
              <a:cs typeface="Arial"/>
              <a:sym typeface="Arial"/>
            </a:endParaRPr>
          </a:p>
        </p:txBody>
      </p:sp>
      <p:sp>
        <p:nvSpPr>
          <p:cNvPr id="5" name="AutoShape 9">
            <a:extLst>
              <a:ext uri="{FF2B5EF4-FFF2-40B4-BE49-F238E27FC236}">
                <a16:creationId xmlns:a16="http://schemas.microsoft.com/office/drawing/2014/main" id="{17129DF9-063A-41E7-BA0C-C01670694C59}"/>
              </a:ext>
            </a:extLst>
          </p:cNvPr>
          <p:cNvSpPr/>
          <p:nvPr/>
        </p:nvSpPr>
        <p:spPr>
          <a:xfrm flipH="1">
            <a:off x="8382684" y="1541416"/>
            <a:ext cx="409736" cy="521731"/>
          </a:xfrm>
          <a:prstGeom prst="line">
            <a:avLst/>
          </a:prstGeom>
          <a:ln w="38100" cap="flat">
            <a:solidFill>
              <a:srgbClr val="68D6A3"/>
            </a:solidFill>
            <a:prstDash val="solid"/>
            <a:headEnd type="none" w="sm" len="sm"/>
            <a:tailEnd type="triangle" w="lg" len="med"/>
          </a:ln>
        </p:spPr>
        <p:txBody>
          <a:bodyPr/>
          <a:lstStyle/>
          <a:p>
            <a:pPr algn="just"/>
            <a:endParaRPr lang="fr-FR" sz="1200">
              <a:solidFill>
                <a:srgbClr val="002060"/>
              </a:solidFill>
            </a:endParaRPr>
          </a:p>
        </p:txBody>
      </p:sp>
      <p:sp>
        <p:nvSpPr>
          <p:cNvPr id="6" name="TextBox 10">
            <a:extLst>
              <a:ext uri="{FF2B5EF4-FFF2-40B4-BE49-F238E27FC236}">
                <a16:creationId xmlns:a16="http://schemas.microsoft.com/office/drawing/2014/main" id="{11CE938C-690A-411A-9BF4-8C57523B3444}"/>
              </a:ext>
            </a:extLst>
          </p:cNvPr>
          <p:cNvSpPr txBox="1"/>
          <p:nvPr/>
        </p:nvSpPr>
        <p:spPr>
          <a:xfrm>
            <a:off x="3987637" y="5292196"/>
            <a:ext cx="3229504" cy="672813"/>
          </a:xfrm>
          <a:prstGeom prst="rect">
            <a:avLst/>
          </a:prstGeom>
        </p:spPr>
        <p:txBody>
          <a:bodyPr lIns="0" tIns="0" rIns="0" bIns="0" rtlCol="0" anchor="t">
            <a:spAutoFit/>
          </a:bodyPr>
          <a:lstStyle/>
          <a:p>
            <a:pPr algn="just">
              <a:lnSpc>
                <a:spcPts val="1841"/>
              </a:lnSpc>
              <a:spcBef>
                <a:spcPct val="0"/>
              </a:spcBef>
            </a:pPr>
            <a:r>
              <a:rPr lang="en-US" sz="1200" dirty="0">
                <a:solidFill>
                  <a:srgbClr val="002060"/>
                </a:solidFill>
                <a:ea typeface="Arial"/>
                <a:cs typeface="Arial"/>
                <a:sym typeface="Arial"/>
              </a:rPr>
              <a:t>La </a:t>
            </a:r>
            <a:r>
              <a:rPr lang="en-US" sz="1200" dirty="0" err="1">
                <a:solidFill>
                  <a:srgbClr val="002060"/>
                </a:solidFill>
                <a:ea typeface="Arial"/>
                <a:cs typeface="Arial"/>
                <a:sym typeface="Arial"/>
              </a:rPr>
              <a:t>fonctionnalité</a:t>
            </a:r>
            <a:r>
              <a:rPr lang="en-US" sz="1200" dirty="0">
                <a:solidFill>
                  <a:srgbClr val="002060"/>
                </a:solidFill>
                <a:ea typeface="Arial"/>
                <a:cs typeface="Arial"/>
                <a:sym typeface="Arial"/>
              </a:rPr>
              <a:t> « </a:t>
            </a:r>
            <a:r>
              <a:rPr lang="en-US" sz="1200" dirty="0" err="1">
                <a:solidFill>
                  <a:srgbClr val="002060"/>
                </a:solidFill>
                <a:ea typeface="Arial"/>
                <a:cs typeface="Arial"/>
                <a:sym typeface="Arial"/>
              </a:rPr>
              <a:t>Bilan</a:t>
            </a:r>
            <a:r>
              <a:rPr lang="en-US" sz="1200" dirty="0">
                <a:solidFill>
                  <a:srgbClr val="002060"/>
                </a:solidFill>
                <a:ea typeface="Arial"/>
                <a:cs typeface="Arial"/>
                <a:sym typeface="Arial"/>
              </a:rPr>
              <a:t> des </a:t>
            </a:r>
            <a:r>
              <a:rPr lang="en-US" sz="1200" dirty="0" err="1">
                <a:solidFill>
                  <a:srgbClr val="002060"/>
                </a:solidFill>
                <a:ea typeface="Arial"/>
                <a:cs typeface="Arial"/>
                <a:sym typeface="Arial"/>
              </a:rPr>
              <a:t>risques</a:t>
            </a:r>
            <a:endParaRPr lang="en-US" sz="1200" dirty="0">
              <a:solidFill>
                <a:srgbClr val="002060"/>
              </a:solidFill>
              <a:ea typeface="Arial"/>
              <a:cs typeface="Arial"/>
              <a:sym typeface="Arial"/>
            </a:endParaRPr>
          </a:p>
          <a:p>
            <a:pPr algn="just">
              <a:lnSpc>
                <a:spcPts val="1841"/>
              </a:lnSpc>
              <a:spcBef>
                <a:spcPct val="0"/>
              </a:spcBef>
            </a:pPr>
            <a:r>
              <a:rPr lang="en-US" sz="1200" dirty="0" err="1">
                <a:solidFill>
                  <a:srgbClr val="002060"/>
                </a:solidFill>
                <a:ea typeface="Arial"/>
                <a:cs typeface="Arial"/>
                <a:sym typeface="Arial"/>
              </a:rPr>
              <a:t>professionnels</a:t>
            </a:r>
            <a:r>
              <a:rPr lang="en-US" sz="1200" dirty="0">
                <a:solidFill>
                  <a:srgbClr val="002060"/>
                </a:solidFill>
                <a:ea typeface="Arial"/>
                <a:cs typeface="Arial"/>
                <a:sym typeface="Arial"/>
              </a:rPr>
              <a:t> » </a:t>
            </a:r>
            <a:r>
              <a:rPr lang="en-US" sz="1200" dirty="0" err="1">
                <a:solidFill>
                  <a:srgbClr val="002060"/>
                </a:solidFill>
                <a:ea typeface="Arial"/>
                <a:cs typeface="Arial"/>
                <a:sym typeface="Arial"/>
              </a:rPr>
              <a:t>répertorie</a:t>
            </a:r>
            <a:r>
              <a:rPr lang="en-US" sz="1200" dirty="0">
                <a:solidFill>
                  <a:srgbClr val="002060"/>
                </a:solidFill>
                <a:ea typeface="Arial"/>
                <a:cs typeface="Arial"/>
                <a:sym typeface="Arial"/>
              </a:rPr>
              <a:t> le </a:t>
            </a:r>
            <a:r>
              <a:rPr lang="en-US" sz="1200" dirty="0" err="1">
                <a:solidFill>
                  <a:srgbClr val="002060"/>
                </a:solidFill>
                <a:ea typeface="Arial"/>
                <a:cs typeface="Arial"/>
                <a:sym typeface="Arial"/>
              </a:rPr>
              <a:t>nombre</a:t>
            </a:r>
            <a:r>
              <a:rPr lang="en-US" sz="1200" dirty="0">
                <a:solidFill>
                  <a:srgbClr val="002060"/>
                </a:solidFill>
                <a:ea typeface="Arial"/>
                <a:cs typeface="Arial"/>
                <a:sym typeface="Arial"/>
              </a:rPr>
              <a:t> de</a:t>
            </a:r>
          </a:p>
          <a:p>
            <a:pPr algn="just">
              <a:lnSpc>
                <a:spcPts val="1841"/>
              </a:lnSpc>
              <a:spcBef>
                <a:spcPct val="0"/>
              </a:spcBef>
            </a:pPr>
            <a:r>
              <a:rPr lang="en-US" sz="1200" dirty="0" err="1">
                <a:solidFill>
                  <a:srgbClr val="002060"/>
                </a:solidFill>
                <a:ea typeface="Arial"/>
                <a:cs typeface="Arial"/>
                <a:sym typeface="Arial"/>
              </a:rPr>
              <a:t>sinistres</a:t>
            </a:r>
            <a:r>
              <a:rPr lang="en-US" sz="1200" dirty="0">
                <a:solidFill>
                  <a:srgbClr val="002060"/>
                </a:solidFill>
                <a:ea typeface="Arial"/>
                <a:cs typeface="Arial"/>
                <a:sym typeface="Arial"/>
              </a:rPr>
              <a:t> sur </a:t>
            </a:r>
            <a:r>
              <a:rPr lang="en-US" sz="1200" dirty="0" err="1">
                <a:solidFill>
                  <a:srgbClr val="002060"/>
                </a:solidFill>
                <a:ea typeface="Arial"/>
                <a:cs typeface="Arial"/>
                <a:sym typeface="Arial"/>
              </a:rPr>
              <a:t>trois</a:t>
            </a:r>
            <a:r>
              <a:rPr lang="en-US" sz="1200" dirty="0">
                <a:solidFill>
                  <a:srgbClr val="002060"/>
                </a:solidFill>
                <a:ea typeface="Arial"/>
                <a:cs typeface="Arial"/>
                <a:sym typeface="Arial"/>
              </a:rPr>
              <a:t> ans.</a:t>
            </a:r>
          </a:p>
        </p:txBody>
      </p:sp>
      <p:sp>
        <p:nvSpPr>
          <p:cNvPr id="7" name="AutoShape 11">
            <a:extLst>
              <a:ext uri="{FF2B5EF4-FFF2-40B4-BE49-F238E27FC236}">
                <a16:creationId xmlns:a16="http://schemas.microsoft.com/office/drawing/2014/main" id="{8AA4C787-9001-456D-AA23-B07ADE1182DB}"/>
              </a:ext>
            </a:extLst>
          </p:cNvPr>
          <p:cNvSpPr/>
          <p:nvPr/>
        </p:nvSpPr>
        <p:spPr>
          <a:xfrm flipV="1">
            <a:off x="6288102" y="3256364"/>
            <a:ext cx="2094583" cy="2069017"/>
          </a:xfrm>
          <a:prstGeom prst="line">
            <a:avLst/>
          </a:prstGeom>
          <a:ln w="38100" cap="flat">
            <a:solidFill>
              <a:srgbClr val="68D6A3"/>
            </a:solidFill>
            <a:prstDash val="solid"/>
            <a:headEnd type="none" w="sm" len="sm"/>
            <a:tailEnd type="triangle" w="lg" len="med"/>
          </a:ln>
        </p:spPr>
        <p:txBody>
          <a:bodyPr/>
          <a:lstStyle/>
          <a:p>
            <a:pPr algn="just"/>
            <a:endParaRPr lang="fr-FR" sz="1200">
              <a:solidFill>
                <a:srgbClr val="002060"/>
              </a:solidFill>
            </a:endParaRPr>
          </a:p>
        </p:txBody>
      </p:sp>
      <p:sp>
        <p:nvSpPr>
          <p:cNvPr id="8" name="Espace réservé du numéro de diapositive 7">
            <a:extLst>
              <a:ext uri="{FF2B5EF4-FFF2-40B4-BE49-F238E27FC236}">
                <a16:creationId xmlns:a16="http://schemas.microsoft.com/office/drawing/2014/main" id="{D9DEBBE7-C7AD-4A7E-A9EC-E19BDEA8C41D}"/>
              </a:ext>
            </a:extLst>
          </p:cNvPr>
          <p:cNvSpPr>
            <a:spLocks noGrp="1"/>
          </p:cNvSpPr>
          <p:nvPr>
            <p:ph type="sldNum" sz="quarter" idx="12"/>
          </p:nvPr>
        </p:nvSpPr>
        <p:spPr/>
        <p:txBody>
          <a:bodyPr/>
          <a:lstStyle/>
          <a:p>
            <a:fld id="{A26E8B59-5CF2-4813-AAE7-227B98FBFEF3}" type="slidenum">
              <a:rPr lang="fr-FR" smtClean="0"/>
              <a:t>34</a:t>
            </a:fld>
            <a:endParaRPr lang="fr-FR" dirty="0"/>
          </a:p>
        </p:txBody>
      </p:sp>
      <p:sp>
        <p:nvSpPr>
          <p:cNvPr id="11"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12" name="ZoneTexte 11">
            <a:extLst>
              <a:ext uri="{FF2B5EF4-FFF2-40B4-BE49-F238E27FC236}">
                <a16:creationId xmlns:a16="http://schemas.microsoft.com/office/drawing/2014/main" id="{1647A701-1EDD-462A-ACAC-D29B9C06C1CD}"/>
              </a:ext>
            </a:extLst>
          </p:cNvPr>
          <p:cNvSpPr txBox="1"/>
          <p:nvPr/>
        </p:nvSpPr>
        <p:spPr>
          <a:xfrm>
            <a:off x="144602" y="1071922"/>
            <a:ext cx="4083169" cy="369332"/>
          </a:xfrm>
          <a:prstGeom prst="rect">
            <a:avLst/>
          </a:prstGeom>
          <a:noFill/>
        </p:spPr>
        <p:txBody>
          <a:bodyPr wrap="none" rtlCol="0">
            <a:spAutoFit/>
          </a:bodyPr>
          <a:lstStyle/>
          <a:p>
            <a:r>
              <a:rPr lang="fr-FR" b="1" dirty="0">
                <a:solidFill>
                  <a:srgbClr val="002060"/>
                </a:solidFill>
                <a:cs typeface="Segoe UI" panose="020B0502040204020203" pitchFamily="34" charset="0"/>
              </a:rPr>
              <a:t>Prévenir les risques professionnels</a:t>
            </a:r>
          </a:p>
        </p:txBody>
      </p:sp>
    </p:spTree>
    <p:extLst>
      <p:ext uri="{BB962C8B-B14F-4D97-AF65-F5344CB8AC3E}">
        <p14:creationId xmlns:p14="http://schemas.microsoft.com/office/powerpoint/2010/main" val="1890197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90639624-B5ED-4919-A49A-ABE0F95C58E1}"/>
              </a:ext>
            </a:extLst>
          </p:cNvPr>
          <p:cNvSpPr/>
          <p:nvPr/>
        </p:nvSpPr>
        <p:spPr>
          <a:xfrm>
            <a:off x="2900783" y="2992696"/>
            <a:ext cx="7534173" cy="1083037"/>
          </a:xfrm>
          <a:custGeom>
            <a:avLst/>
            <a:gdLst/>
            <a:ahLst/>
            <a:cxnLst/>
            <a:rect l="l" t="t" r="r" b="b"/>
            <a:pathLst>
              <a:path w="11301259" h="1624556">
                <a:moveTo>
                  <a:pt x="0" y="0"/>
                </a:moveTo>
                <a:lnTo>
                  <a:pt x="11301259" y="0"/>
                </a:lnTo>
                <a:lnTo>
                  <a:pt x="11301259" y="1624555"/>
                </a:lnTo>
                <a:lnTo>
                  <a:pt x="0" y="1624555"/>
                </a:lnTo>
                <a:lnTo>
                  <a:pt x="0" y="0"/>
                </a:lnTo>
                <a:close/>
              </a:path>
            </a:pathLst>
          </a:custGeom>
          <a:blipFill>
            <a:blip r:embed="rId3"/>
            <a:stretch>
              <a:fillRect/>
            </a:stretch>
          </a:blipFill>
        </p:spPr>
        <p:txBody>
          <a:bodyPr/>
          <a:lstStyle/>
          <a:p>
            <a:endParaRPr lang="fr-FR" sz="1200">
              <a:solidFill>
                <a:srgbClr val="002060"/>
              </a:solidFill>
            </a:endParaRPr>
          </a:p>
        </p:txBody>
      </p:sp>
      <p:sp>
        <p:nvSpPr>
          <p:cNvPr id="6" name="TextBox 10">
            <a:extLst>
              <a:ext uri="{FF2B5EF4-FFF2-40B4-BE49-F238E27FC236}">
                <a16:creationId xmlns:a16="http://schemas.microsoft.com/office/drawing/2014/main" id="{1FF7C2DE-9C24-4CD6-91A7-0A3F0B7A191A}"/>
              </a:ext>
            </a:extLst>
          </p:cNvPr>
          <p:cNvSpPr txBox="1"/>
          <p:nvPr/>
        </p:nvSpPr>
        <p:spPr>
          <a:xfrm>
            <a:off x="3435829" y="1466164"/>
            <a:ext cx="5860203" cy="537968"/>
          </a:xfrm>
          <a:prstGeom prst="rect">
            <a:avLst/>
          </a:prstGeom>
        </p:spPr>
        <p:txBody>
          <a:bodyPr lIns="0" tIns="0" rIns="0" bIns="0" rtlCol="0" anchor="t">
            <a:spAutoFit/>
          </a:bodyPr>
          <a:lstStyle/>
          <a:p>
            <a:pPr algn="ctr">
              <a:lnSpc>
                <a:spcPts val="5040"/>
              </a:lnSpc>
            </a:pPr>
            <a:r>
              <a:rPr lang="en-US" b="1" dirty="0" smtClean="0">
                <a:solidFill>
                  <a:srgbClr val="002060"/>
                </a:solidFill>
                <a:ea typeface="Open Sans Bold"/>
                <a:cs typeface="Open Sans Bold"/>
                <a:sym typeface="Open Sans Bold"/>
              </a:rPr>
              <a:t>Demander </a:t>
            </a:r>
            <a:r>
              <a:rPr lang="en-US" b="1" dirty="0" err="1" smtClean="0">
                <a:solidFill>
                  <a:srgbClr val="002060"/>
                </a:solidFill>
                <a:ea typeface="Open Sans Bold"/>
                <a:cs typeface="Open Sans Bold"/>
                <a:sym typeface="Open Sans Bold"/>
              </a:rPr>
              <a:t>une</a:t>
            </a:r>
            <a:r>
              <a:rPr lang="en-US" b="1" dirty="0" smtClean="0">
                <a:solidFill>
                  <a:srgbClr val="002060"/>
                </a:solidFill>
                <a:ea typeface="Open Sans Bold"/>
                <a:cs typeface="Open Sans Bold"/>
                <a:sym typeface="Open Sans Bold"/>
              </a:rPr>
              <a:t> </a:t>
            </a:r>
            <a:r>
              <a:rPr lang="en-US" b="1" dirty="0">
                <a:solidFill>
                  <a:srgbClr val="002060"/>
                </a:solidFill>
                <a:ea typeface="Open Sans Bold"/>
                <a:cs typeface="Open Sans Bold"/>
                <a:sym typeface="Open Sans Bold"/>
              </a:rPr>
              <a:t>subvention prévention</a:t>
            </a:r>
          </a:p>
        </p:txBody>
      </p:sp>
      <p:sp>
        <p:nvSpPr>
          <p:cNvPr id="7" name="Espace réservé du numéro de diapositive 6">
            <a:extLst>
              <a:ext uri="{FF2B5EF4-FFF2-40B4-BE49-F238E27FC236}">
                <a16:creationId xmlns:a16="http://schemas.microsoft.com/office/drawing/2014/main" id="{728B835B-BA24-47F3-A5DA-8F497AC14F9C}"/>
              </a:ext>
            </a:extLst>
          </p:cNvPr>
          <p:cNvSpPr>
            <a:spLocks noGrp="1"/>
          </p:cNvSpPr>
          <p:nvPr>
            <p:ph type="sldNum" sz="quarter" idx="12"/>
          </p:nvPr>
        </p:nvSpPr>
        <p:spPr/>
        <p:txBody>
          <a:bodyPr/>
          <a:lstStyle/>
          <a:p>
            <a:fld id="{A26E8B59-5CF2-4813-AAE7-227B98FBFEF3}" type="slidenum">
              <a:rPr lang="fr-FR" smtClean="0"/>
              <a:t>35</a:t>
            </a:fld>
            <a:endParaRPr lang="fr-FR" dirty="0"/>
          </a:p>
        </p:txBody>
      </p:sp>
      <p:pic>
        <p:nvPicPr>
          <p:cNvPr id="8" name="Image 7"/>
          <p:cNvPicPr>
            <a:picLocks noChangeAspect="1"/>
          </p:cNvPicPr>
          <p:nvPr/>
        </p:nvPicPr>
        <p:blipFill>
          <a:blip r:embed="rId4"/>
          <a:stretch>
            <a:fillRect/>
          </a:stretch>
        </p:blipFill>
        <p:spPr>
          <a:xfrm>
            <a:off x="610821" y="1114860"/>
            <a:ext cx="2000529" cy="3496163"/>
          </a:xfrm>
          <a:prstGeom prst="rect">
            <a:avLst/>
          </a:prstGeom>
        </p:spPr>
      </p:pic>
      <p:sp>
        <p:nvSpPr>
          <p:cNvPr id="10"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11" name="Rectangle 10"/>
          <p:cNvSpPr/>
          <p:nvPr/>
        </p:nvSpPr>
        <p:spPr>
          <a:xfrm>
            <a:off x="610821" y="4239524"/>
            <a:ext cx="2000529" cy="31689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8801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46BC3D0E-61EC-4B7F-94A2-E3C9E3BD0B99}"/>
              </a:ext>
            </a:extLst>
          </p:cNvPr>
          <p:cNvSpPr/>
          <p:nvPr/>
        </p:nvSpPr>
        <p:spPr>
          <a:xfrm>
            <a:off x="2037849" y="915298"/>
            <a:ext cx="8992179" cy="4628398"/>
          </a:xfrm>
          <a:custGeom>
            <a:avLst/>
            <a:gdLst/>
            <a:ahLst/>
            <a:cxnLst/>
            <a:rect l="l" t="t" r="r" b="b"/>
            <a:pathLst>
              <a:path w="13488268" h="7183602">
                <a:moveTo>
                  <a:pt x="0" y="0"/>
                </a:moveTo>
                <a:lnTo>
                  <a:pt x="13488269" y="0"/>
                </a:lnTo>
                <a:lnTo>
                  <a:pt x="13488269" y="7183602"/>
                </a:lnTo>
                <a:lnTo>
                  <a:pt x="0" y="7183602"/>
                </a:lnTo>
                <a:lnTo>
                  <a:pt x="0" y="0"/>
                </a:lnTo>
                <a:close/>
              </a:path>
            </a:pathLst>
          </a:custGeom>
          <a:blipFill>
            <a:blip r:embed="rId3"/>
            <a:stretch>
              <a:fillRect/>
            </a:stretch>
          </a:blipFill>
        </p:spPr>
        <p:txBody>
          <a:bodyPr/>
          <a:lstStyle/>
          <a:p>
            <a:endParaRPr lang="fr-FR" sz="1200"/>
          </a:p>
        </p:txBody>
      </p:sp>
      <p:sp>
        <p:nvSpPr>
          <p:cNvPr id="4" name="Freeform 8">
            <a:extLst>
              <a:ext uri="{FF2B5EF4-FFF2-40B4-BE49-F238E27FC236}">
                <a16:creationId xmlns:a16="http://schemas.microsoft.com/office/drawing/2014/main" id="{A8385909-A256-49BA-B929-24906E242AEA}"/>
              </a:ext>
            </a:extLst>
          </p:cNvPr>
          <p:cNvSpPr/>
          <p:nvPr/>
        </p:nvSpPr>
        <p:spPr>
          <a:xfrm>
            <a:off x="2037849" y="5543696"/>
            <a:ext cx="2795504" cy="1314304"/>
          </a:xfrm>
          <a:custGeom>
            <a:avLst/>
            <a:gdLst/>
            <a:ahLst/>
            <a:cxnLst/>
            <a:rect l="l" t="t" r="r" b="b"/>
            <a:pathLst>
              <a:path w="4193256" h="1971456">
                <a:moveTo>
                  <a:pt x="0" y="0"/>
                </a:moveTo>
                <a:lnTo>
                  <a:pt x="4193256" y="0"/>
                </a:lnTo>
                <a:lnTo>
                  <a:pt x="4193256" y="1971456"/>
                </a:lnTo>
                <a:lnTo>
                  <a:pt x="0" y="1971456"/>
                </a:lnTo>
                <a:lnTo>
                  <a:pt x="0" y="0"/>
                </a:lnTo>
                <a:close/>
              </a:path>
            </a:pathLst>
          </a:custGeom>
          <a:blipFill>
            <a:blip r:embed="rId4"/>
            <a:stretch>
              <a:fillRect/>
            </a:stretch>
          </a:blipFill>
        </p:spPr>
        <p:txBody>
          <a:bodyPr/>
          <a:lstStyle/>
          <a:p>
            <a:endParaRPr lang="fr-FR" sz="1200"/>
          </a:p>
        </p:txBody>
      </p:sp>
      <p:sp>
        <p:nvSpPr>
          <p:cNvPr id="5" name="Espace réservé du numéro de diapositive 4">
            <a:extLst>
              <a:ext uri="{FF2B5EF4-FFF2-40B4-BE49-F238E27FC236}">
                <a16:creationId xmlns:a16="http://schemas.microsoft.com/office/drawing/2014/main" id="{AB7545E1-9ACE-4E00-9446-C439DF6CC8E9}"/>
              </a:ext>
            </a:extLst>
          </p:cNvPr>
          <p:cNvSpPr>
            <a:spLocks noGrp="1"/>
          </p:cNvSpPr>
          <p:nvPr>
            <p:ph type="sldNum" sz="quarter" idx="12"/>
          </p:nvPr>
        </p:nvSpPr>
        <p:spPr/>
        <p:txBody>
          <a:bodyPr/>
          <a:lstStyle/>
          <a:p>
            <a:fld id="{A26E8B59-5CF2-4813-AAE7-227B98FBFEF3}" type="slidenum">
              <a:rPr lang="fr-FR" smtClean="0"/>
              <a:t>36</a:t>
            </a:fld>
            <a:endParaRPr lang="fr-FR" dirty="0"/>
          </a:p>
        </p:txBody>
      </p:sp>
      <p:sp>
        <p:nvSpPr>
          <p:cNvPr id="7"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8" name="TextBox 10">
            <a:extLst>
              <a:ext uri="{FF2B5EF4-FFF2-40B4-BE49-F238E27FC236}">
                <a16:creationId xmlns:a16="http://schemas.microsoft.com/office/drawing/2014/main" id="{1FF7C2DE-9C24-4CD6-91A7-0A3F0B7A191A}"/>
              </a:ext>
            </a:extLst>
          </p:cNvPr>
          <p:cNvSpPr txBox="1"/>
          <p:nvPr/>
        </p:nvSpPr>
        <p:spPr>
          <a:xfrm>
            <a:off x="85724" y="1086252"/>
            <a:ext cx="1876425" cy="830997"/>
          </a:xfrm>
          <a:prstGeom prst="rect">
            <a:avLst/>
          </a:prstGeom>
        </p:spPr>
        <p:txBody>
          <a:bodyPr wrap="square" lIns="0" tIns="0" rIns="0" bIns="0" rtlCol="0" anchor="t">
            <a:spAutoFit/>
          </a:bodyPr>
          <a:lstStyle/>
          <a:p>
            <a:r>
              <a:rPr lang="en-US" b="1" dirty="0" smtClean="0">
                <a:solidFill>
                  <a:srgbClr val="002060"/>
                </a:solidFill>
                <a:ea typeface="Open Sans Bold"/>
                <a:cs typeface="Open Sans Bold"/>
                <a:sym typeface="Open Sans Bold"/>
              </a:rPr>
              <a:t>Demander </a:t>
            </a:r>
            <a:r>
              <a:rPr lang="en-US" b="1" dirty="0" err="1" smtClean="0">
                <a:solidFill>
                  <a:srgbClr val="002060"/>
                </a:solidFill>
                <a:ea typeface="Open Sans Bold"/>
                <a:cs typeface="Open Sans Bold"/>
                <a:sym typeface="Open Sans Bold"/>
              </a:rPr>
              <a:t>une</a:t>
            </a:r>
            <a:r>
              <a:rPr lang="en-US" b="1" dirty="0" smtClean="0">
                <a:solidFill>
                  <a:srgbClr val="002060"/>
                </a:solidFill>
                <a:ea typeface="Open Sans Bold"/>
                <a:cs typeface="Open Sans Bold"/>
                <a:sym typeface="Open Sans Bold"/>
              </a:rPr>
              <a:t> </a:t>
            </a:r>
            <a:r>
              <a:rPr lang="en-US" b="1" dirty="0">
                <a:solidFill>
                  <a:srgbClr val="002060"/>
                </a:solidFill>
                <a:ea typeface="Open Sans Bold"/>
                <a:cs typeface="Open Sans Bold"/>
                <a:sym typeface="Open Sans Bold"/>
              </a:rPr>
              <a:t>subvention prévention</a:t>
            </a:r>
          </a:p>
        </p:txBody>
      </p:sp>
    </p:spTree>
    <p:extLst>
      <p:ext uri="{BB962C8B-B14F-4D97-AF65-F5344CB8AC3E}">
        <p14:creationId xmlns:p14="http://schemas.microsoft.com/office/powerpoint/2010/main" val="3229171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543FBC4B-FA6D-4F6D-867A-96111FF9C56C}"/>
              </a:ext>
            </a:extLst>
          </p:cNvPr>
          <p:cNvSpPr/>
          <p:nvPr/>
        </p:nvSpPr>
        <p:spPr>
          <a:xfrm>
            <a:off x="963022" y="2180892"/>
            <a:ext cx="10272089" cy="4224397"/>
          </a:xfrm>
          <a:custGeom>
            <a:avLst/>
            <a:gdLst/>
            <a:ahLst/>
            <a:cxnLst/>
            <a:rect l="l" t="t" r="r" b="b"/>
            <a:pathLst>
              <a:path w="15408133" h="6336595">
                <a:moveTo>
                  <a:pt x="0" y="0"/>
                </a:moveTo>
                <a:lnTo>
                  <a:pt x="15408134" y="0"/>
                </a:lnTo>
                <a:lnTo>
                  <a:pt x="15408134" y="6336594"/>
                </a:lnTo>
                <a:lnTo>
                  <a:pt x="0" y="6336594"/>
                </a:lnTo>
                <a:lnTo>
                  <a:pt x="0" y="0"/>
                </a:lnTo>
                <a:close/>
              </a:path>
            </a:pathLst>
          </a:custGeom>
          <a:blipFill>
            <a:blip r:embed="rId3"/>
            <a:stretch>
              <a:fillRect/>
            </a:stretch>
          </a:blipFill>
        </p:spPr>
        <p:txBody>
          <a:bodyPr/>
          <a:lstStyle/>
          <a:p>
            <a:endParaRPr lang="fr-FR" sz="1200"/>
          </a:p>
        </p:txBody>
      </p:sp>
      <p:sp>
        <p:nvSpPr>
          <p:cNvPr id="4" name="Freeform 8">
            <a:extLst>
              <a:ext uri="{FF2B5EF4-FFF2-40B4-BE49-F238E27FC236}">
                <a16:creationId xmlns:a16="http://schemas.microsoft.com/office/drawing/2014/main" id="{79D215EA-A64B-4385-9B15-8B762F063483}"/>
              </a:ext>
            </a:extLst>
          </p:cNvPr>
          <p:cNvSpPr/>
          <p:nvPr/>
        </p:nvSpPr>
        <p:spPr>
          <a:xfrm>
            <a:off x="4299335" y="952902"/>
            <a:ext cx="4788177" cy="1158283"/>
          </a:xfrm>
          <a:custGeom>
            <a:avLst/>
            <a:gdLst/>
            <a:ahLst/>
            <a:cxnLst/>
            <a:rect l="l" t="t" r="r" b="b"/>
            <a:pathLst>
              <a:path w="7182265" h="1737424">
                <a:moveTo>
                  <a:pt x="0" y="0"/>
                </a:moveTo>
                <a:lnTo>
                  <a:pt x="7182265" y="0"/>
                </a:lnTo>
                <a:lnTo>
                  <a:pt x="7182265" y="1737424"/>
                </a:lnTo>
                <a:lnTo>
                  <a:pt x="0" y="1737424"/>
                </a:lnTo>
                <a:lnTo>
                  <a:pt x="0" y="0"/>
                </a:lnTo>
                <a:close/>
              </a:path>
            </a:pathLst>
          </a:custGeom>
          <a:blipFill>
            <a:blip r:embed="rId4"/>
            <a:stretch>
              <a:fillRect/>
            </a:stretch>
          </a:blipFill>
        </p:spPr>
        <p:txBody>
          <a:bodyPr/>
          <a:lstStyle/>
          <a:p>
            <a:endParaRPr lang="fr-FR" sz="1200"/>
          </a:p>
        </p:txBody>
      </p:sp>
      <p:sp>
        <p:nvSpPr>
          <p:cNvPr id="5" name="AutoShape 9">
            <a:extLst>
              <a:ext uri="{FF2B5EF4-FFF2-40B4-BE49-F238E27FC236}">
                <a16:creationId xmlns:a16="http://schemas.microsoft.com/office/drawing/2014/main" id="{1405333B-7D0C-460D-A677-B7507A12EA36}"/>
              </a:ext>
            </a:extLst>
          </p:cNvPr>
          <p:cNvSpPr/>
          <p:nvPr/>
        </p:nvSpPr>
        <p:spPr>
          <a:xfrm>
            <a:off x="6902427" y="2320306"/>
            <a:ext cx="3378363" cy="2452950"/>
          </a:xfrm>
          <a:prstGeom prst="line">
            <a:avLst/>
          </a:prstGeom>
          <a:ln w="38100" cap="flat">
            <a:solidFill>
              <a:srgbClr val="68D6A3"/>
            </a:solidFill>
            <a:prstDash val="solid"/>
            <a:headEnd type="none" w="sm" len="sm"/>
            <a:tailEnd type="triangle" w="lg" len="med"/>
          </a:ln>
        </p:spPr>
        <p:txBody>
          <a:bodyPr/>
          <a:lstStyle/>
          <a:p>
            <a:endParaRPr lang="fr-FR" sz="1200"/>
          </a:p>
        </p:txBody>
      </p:sp>
      <p:sp>
        <p:nvSpPr>
          <p:cNvPr id="6" name="Espace réservé du numéro de diapositive 5">
            <a:extLst>
              <a:ext uri="{FF2B5EF4-FFF2-40B4-BE49-F238E27FC236}">
                <a16:creationId xmlns:a16="http://schemas.microsoft.com/office/drawing/2014/main" id="{E2154E31-140B-4A07-8435-2B54A06D69FD}"/>
              </a:ext>
            </a:extLst>
          </p:cNvPr>
          <p:cNvSpPr>
            <a:spLocks noGrp="1"/>
          </p:cNvSpPr>
          <p:nvPr>
            <p:ph type="sldNum" sz="quarter" idx="12"/>
          </p:nvPr>
        </p:nvSpPr>
        <p:spPr/>
        <p:txBody>
          <a:bodyPr/>
          <a:lstStyle/>
          <a:p>
            <a:fld id="{A26E8B59-5CF2-4813-AAE7-227B98FBFEF3}" type="slidenum">
              <a:rPr lang="fr-FR" smtClean="0"/>
              <a:t>37</a:t>
            </a:fld>
            <a:endParaRPr lang="fr-FR" dirty="0"/>
          </a:p>
        </p:txBody>
      </p:sp>
      <p:sp>
        <p:nvSpPr>
          <p:cNvPr id="8" name="Titre 1"/>
          <p:cNvSpPr>
            <a:spLocks noGrp="1"/>
          </p:cNvSpPr>
          <p:nvPr>
            <p:ph type="title"/>
          </p:nvPr>
        </p:nvSpPr>
        <p:spPr>
          <a:xfrm>
            <a:off x="0" y="387090"/>
            <a:ext cx="12192000" cy="565812"/>
          </a:xfrm>
        </p:spPr>
        <p:txBody>
          <a:bodyPr>
            <a:noAutofit/>
          </a:bodyPr>
          <a:lstStyle/>
          <a:p>
            <a:r>
              <a:rPr lang="fr-FR" sz="2800" dirty="0">
                <a:solidFill>
                  <a:schemeClr val="accent2"/>
                </a:solidFill>
                <a:latin typeface="+mn-lt"/>
              </a:rPr>
              <a:t>Présentation du compte entreprise focus Assurance Maladie – Risques professionnels</a:t>
            </a:r>
          </a:p>
        </p:txBody>
      </p:sp>
      <p:sp>
        <p:nvSpPr>
          <p:cNvPr id="9" name="TextBox 10">
            <a:extLst>
              <a:ext uri="{FF2B5EF4-FFF2-40B4-BE49-F238E27FC236}">
                <a16:creationId xmlns:a16="http://schemas.microsoft.com/office/drawing/2014/main" id="{1FF7C2DE-9C24-4CD6-91A7-0A3F0B7A191A}"/>
              </a:ext>
            </a:extLst>
          </p:cNvPr>
          <p:cNvSpPr txBox="1"/>
          <p:nvPr/>
        </p:nvSpPr>
        <p:spPr>
          <a:xfrm>
            <a:off x="140180" y="1241715"/>
            <a:ext cx="4159156" cy="276999"/>
          </a:xfrm>
          <a:prstGeom prst="rect">
            <a:avLst/>
          </a:prstGeom>
        </p:spPr>
        <p:txBody>
          <a:bodyPr wrap="square" lIns="0" tIns="0" rIns="0" bIns="0" rtlCol="0" anchor="t">
            <a:spAutoFit/>
          </a:bodyPr>
          <a:lstStyle/>
          <a:p>
            <a:r>
              <a:rPr lang="en-US" b="1" dirty="0" smtClean="0">
                <a:solidFill>
                  <a:srgbClr val="002060"/>
                </a:solidFill>
                <a:ea typeface="Open Sans Bold"/>
                <a:cs typeface="Open Sans Bold"/>
                <a:sym typeface="Open Sans Bold"/>
              </a:rPr>
              <a:t>Demander </a:t>
            </a:r>
            <a:r>
              <a:rPr lang="en-US" b="1" dirty="0" err="1" smtClean="0">
                <a:solidFill>
                  <a:srgbClr val="002060"/>
                </a:solidFill>
                <a:ea typeface="Open Sans Bold"/>
                <a:cs typeface="Open Sans Bold"/>
                <a:sym typeface="Open Sans Bold"/>
              </a:rPr>
              <a:t>une</a:t>
            </a:r>
            <a:r>
              <a:rPr lang="en-US" b="1" dirty="0" smtClean="0">
                <a:solidFill>
                  <a:srgbClr val="002060"/>
                </a:solidFill>
                <a:ea typeface="Open Sans Bold"/>
                <a:cs typeface="Open Sans Bold"/>
                <a:sym typeface="Open Sans Bold"/>
              </a:rPr>
              <a:t> </a:t>
            </a:r>
            <a:r>
              <a:rPr lang="en-US" b="1" dirty="0">
                <a:solidFill>
                  <a:srgbClr val="002060"/>
                </a:solidFill>
                <a:ea typeface="Open Sans Bold"/>
                <a:cs typeface="Open Sans Bold"/>
                <a:sym typeface="Open Sans Bold"/>
              </a:rPr>
              <a:t>subvention prévention</a:t>
            </a:r>
          </a:p>
        </p:txBody>
      </p:sp>
    </p:spTree>
    <p:extLst>
      <p:ext uri="{BB962C8B-B14F-4D97-AF65-F5344CB8AC3E}">
        <p14:creationId xmlns:p14="http://schemas.microsoft.com/office/powerpoint/2010/main" val="2918608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3896959" y="2603277"/>
            <a:ext cx="8810625" cy="1728355"/>
          </a:xfrm>
        </p:spPr>
        <p:txBody>
          <a:bodyPr>
            <a:normAutofit/>
          </a:bodyPr>
          <a:lstStyle/>
          <a:p>
            <a:r>
              <a:rPr lang="fr-FR" dirty="0"/>
              <a:t>Contacts</a:t>
            </a:r>
            <a:endParaRPr lang="fr-FR" dirty="0">
              <a:ea typeface="Calibri"/>
              <a:cs typeface="Calibri"/>
            </a:endParaRPr>
          </a:p>
        </p:txBody>
      </p:sp>
    </p:spTree>
    <p:extLst>
      <p:ext uri="{BB962C8B-B14F-4D97-AF65-F5344CB8AC3E}">
        <p14:creationId xmlns:p14="http://schemas.microsoft.com/office/powerpoint/2010/main" val="1835377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2154E31-140B-4A07-8435-2B54A06D69FD}"/>
              </a:ext>
            </a:extLst>
          </p:cNvPr>
          <p:cNvSpPr>
            <a:spLocks noGrp="1"/>
          </p:cNvSpPr>
          <p:nvPr>
            <p:ph type="sldNum" sz="quarter" idx="12"/>
          </p:nvPr>
        </p:nvSpPr>
        <p:spPr/>
        <p:txBody>
          <a:bodyPr/>
          <a:lstStyle/>
          <a:p>
            <a:fld id="{A26E8B59-5CF2-4813-AAE7-227B98FBFEF3}" type="slidenum">
              <a:rPr lang="fr-FR" smtClean="0"/>
              <a:t>39</a:t>
            </a:fld>
            <a:endParaRPr lang="fr-FR" dirty="0"/>
          </a:p>
        </p:txBody>
      </p:sp>
      <p:sp>
        <p:nvSpPr>
          <p:cNvPr id="8" name="Titre 1"/>
          <p:cNvSpPr>
            <a:spLocks noGrp="1"/>
          </p:cNvSpPr>
          <p:nvPr>
            <p:ph type="title"/>
          </p:nvPr>
        </p:nvSpPr>
        <p:spPr>
          <a:xfrm>
            <a:off x="412488" y="387090"/>
            <a:ext cx="11779512" cy="565812"/>
          </a:xfrm>
        </p:spPr>
        <p:txBody>
          <a:bodyPr>
            <a:noAutofit/>
          </a:bodyPr>
          <a:lstStyle/>
          <a:p>
            <a:r>
              <a:rPr lang="fr-FR" sz="2800" dirty="0" smtClean="0">
                <a:solidFill>
                  <a:schemeClr val="accent2"/>
                </a:solidFill>
                <a:latin typeface="+mn-lt"/>
              </a:rPr>
              <a:t>Contacts</a:t>
            </a:r>
            <a:endParaRPr lang="fr-FR" sz="2800" dirty="0">
              <a:solidFill>
                <a:schemeClr val="accent2"/>
              </a:solidFill>
              <a:latin typeface="+mn-lt"/>
            </a:endParaRPr>
          </a:p>
        </p:txBody>
      </p:sp>
      <p:grpSp>
        <p:nvGrpSpPr>
          <p:cNvPr id="10" name="Groupe 9"/>
          <p:cNvGrpSpPr/>
          <p:nvPr/>
        </p:nvGrpSpPr>
        <p:grpSpPr>
          <a:xfrm>
            <a:off x="4344811" y="1166053"/>
            <a:ext cx="3713710" cy="431397"/>
            <a:chOff x="643595" y="2330515"/>
            <a:chExt cx="3067011" cy="648072"/>
          </a:xfrm>
          <a:noFill/>
        </p:grpSpPr>
        <p:grpSp>
          <p:nvGrpSpPr>
            <p:cNvPr id="11" name="Groupe 10"/>
            <p:cNvGrpSpPr/>
            <p:nvPr/>
          </p:nvGrpSpPr>
          <p:grpSpPr>
            <a:xfrm rot="21379848">
              <a:off x="744049" y="2330515"/>
              <a:ext cx="2966557" cy="648072"/>
              <a:chOff x="1475656" y="332656"/>
              <a:chExt cx="5976664" cy="648072"/>
            </a:xfrm>
            <a:grpFill/>
          </p:grpSpPr>
          <p:sp>
            <p:nvSpPr>
              <p:cNvPr id="13" name="Rectangle 12"/>
              <p:cNvSpPr/>
              <p:nvPr/>
            </p:nvSpPr>
            <p:spPr>
              <a:xfrm>
                <a:off x="1475656" y="404664"/>
                <a:ext cx="5904656" cy="576064"/>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p:nvSpPr>
            <p:spPr>
              <a:xfrm>
                <a:off x="1547664" y="332656"/>
                <a:ext cx="5904656" cy="576064"/>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2" name="Titre 1">
              <a:hlinkClick r:id="rId3"/>
            </p:cNvPr>
            <p:cNvSpPr txBox="1">
              <a:spLocks/>
            </p:cNvSpPr>
            <p:nvPr/>
          </p:nvSpPr>
          <p:spPr>
            <a:xfrm rot="21379848">
              <a:off x="643595" y="2362923"/>
              <a:ext cx="2706814" cy="547515"/>
            </a:xfrm>
            <a:prstGeom prst="rect">
              <a:avLst/>
            </a:prstGeom>
            <a:grp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sng" strike="noStrike" kern="1200" cap="none" spc="0" normalizeH="0" baseline="0" noProof="0" dirty="0">
                  <a:ln>
                    <a:noFill/>
                  </a:ln>
                  <a:solidFill>
                    <a:prstClr val="white"/>
                  </a:solidFill>
                  <a:effectLst/>
                  <a:uLnTx/>
                  <a:uFillTx/>
                  <a:latin typeface="Arial" panose="020B0604020202020204"/>
                  <a:ea typeface="+mn-ea"/>
                  <a:cs typeface="+mn-cs"/>
                  <a:hlinkClick r:id="rId4"/>
                </a:rPr>
                <a:t>Ameli.fr pour les </a:t>
              </a:r>
              <a:r>
                <a:rPr kumimoji="0" lang="fr-FR" sz="1800" b="0" i="0" u="sng" strike="noStrike" kern="1200" cap="none" spc="0" normalizeH="0" baseline="0" noProof="0" dirty="0" smtClean="0">
                  <a:ln>
                    <a:noFill/>
                  </a:ln>
                  <a:solidFill>
                    <a:prstClr val="white"/>
                  </a:solidFill>
                  <a:effectLst/>
                  <a:uLnTx/>
                  <a:uFillTx/>
                  <a:latin typeface="Arial" panose="020B0604020202020204"/>
                  <a:ea typeface="+mn-ea"/>
                  <a:cs typeface="+mn-cs"/>
                  <a:hlinkClick r:id="rId4"/>
                </a:rPr>
                <a:t>entreprises</a:t>
              </a:r>
              <a:r>
                <a:rPr kumimoji="0" lang="fr-FR" sz="1800" b="0" i="0" u="sng" strike="noStrike" kern="1200" cap="none" spc="0" normalizeH="0" baseline="0" noProof="0" dirty="0" smtClean="0">
                  <a:ln>
                    <a:noFill/>
                  </a:ln>
                  <a:solidFill>
                    <a:prstClr val="white"/>
                  </a:solidFill>
                  <a:effectLst/>
                  <a:uLnTx/>
                  <a:uFillTx/>
                  <a:latin typeface="Arial" panose="020B0604020202020204"/>
                  <a:ea typeface="+mn-ea"/>
                  <a:cs typeface="+mn-cs"/>
                </a:rPr>
                <a:t> </a:t>
              </a:r>
            </a:p>
          </p:txBody>
        </p:sp>
      </p:grpSp>
      <p:pic>
        <p:nvPicPr>
          <p:cNvPr id="15" name="Image 14"/>
          <p:cNvPicPr>
            <a:picLocks noChangeAspect="1"/>
          </p:cNvPicPr>
          <p:nvPr/>
        </p:nvPicPr>
        <p:blipFill>
          <a:blip r:embed="rId5"/>
          <a:stretch>
            <a:fillRect/>
          </a:stretch>
        </p:blipFill>
        <p:spPr>
          <a:xfrm>
            <a:off x="5229612" y="1688472"/>
            <a:ext cx="6873488" cy="4285543"/>
          </a:xfrm>
          <a:prstGeom prst="rect">
            <a:avLst/>
          </a:prstGeom>
        </p:spPr>
      </p:pic>
      <p:sp>
        <p:nvSpPr>
          <p:cNvPr id="16" name="Rectangle 15"/>
          <p:cNvSpPr/>
          <p:nvPr/>
        </p:nvSpPr>
        <p:spPr>
          <a:xfrm>
            <a:off x="204284" y="1795122"/>
            <a:ext cx="4456616" cy="524759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rPr>
              <a:t>Pour </a:t>
            </a:r>
            <a:r>
              <a:rPr kumimoji="0" lang="fr-FR" sz="1800" b="1" i="0" u="none" strike="noStrike" kern="1200" cap="none" spc="0" normalizeH="0" baseline="0" noProof="0" dirty="0">
                <a:ln>
                  <a:noFill/>
                </a:ln>
                <a:solidFill>
                  <a:srgbClr val="215483"/>
                </a:solidFill>
                <a:effectLst/>
                <a:uLnTx/>
                <a:uFillTx/>
                <a:latin typeface="Calibri" panose="020F0502020204030204" pitchFamily="34" charset="0"/>
                <a:ea typeface="+mn-ea"/>
                <a:cs typeface="Calibri" panose="020F0502020204030204" pitchFamily="34" charset="0"/>
              </a:rPr>
              <a:t>joindre </a:t>
            </a:r>
            <a:r>
              <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rPr>
              <a:t>la caisse</a:t>
            </a:r>
            <a:r>
              <a:rPr kumimoji="0" lang="fr-FR" sz="1800" b="1" i="0" u="none" strike="noStrike" kern="1200" cap="none" spc="0" normalizeH="0" noProof="0" dirty="0" smtClean="0">
                <a:ln>
                  <a:noFill/>
                </a:ln>
                <a:solidFill>
                  <a:srgbClr val="215483"/>
                </a:solidFill>
                <a:effectLst/>
                <a:uLnTx/>
                <a:uFillTx/>
                <a:latin typeface="Calibri" panose="020F0502020204030204" pitchFamily="34" charset="0"/>
                <a:ea typeface="+mn-ea"/>
                <a:cs typeface="Calibri" panose="020F0502020204030204" pitchFamily="34" charset="0"/>
              </a:rPr>
              <a:t> d’Assurance Maladie </a:t>
            </a:r>
            <a:r>
              <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rPr>
              <a:t> </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fr-FR"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smtClean="0">
                <a:ln>
                  <a:noFill/>
                </a:ln>
                <a:solidFill>
                  <a:srgbClr val="AB2E81"/>
                </a:solidFill>
                <a:effectLst/>
                <a:uLnTx/>
                <a:uFillTx/>
                <a:latin typeface="Calibri" panose="020F0502020204030204" pitchFamily="34" charset="0"/>
                <a:ea typeface="+mn-ea"/>
                <a:cs typeface="Calibri" panose="020F0502020204030204" pitchFamily="34" charset="0"/>
              </a:rPr>
              <a:t>3679</a:t>
            </a:r>
            <a:r>
              <a:rPr kumimoji="0" lang="fr-FR" sz="3200" b="0" i="0" u="none" strike="noStrike" kern="1200" cap="none" spc="0" normalizeH="0" baseline="0" noProof="0" dirty="0" smtClean="0">
                <a:ln>
                  <a:noFill/>
                </a:ln>
                <a:solidFill>
                  <a:srgbClr val="AB2E81"/>
                </a:solidFill>
                <a:effectLst/>
                <a:uLnTx/>
                <a:uFillTx/>
                <a:latin typeface="Calibri" panose="020F0502020204030204" pitchFamily="34" charset="0"/>
                <a:ea typeface="+mn-ea"/>
                <a:cs typeface="Calibri" panose="020F0502020204030204" pitchFamily="34" charset="0"/>
              </a:rPr>
              <a:t> </a:t>
            </a:r>
            <a:endParaRPr kumimoji="0" lang="fr-FR" sz="3200" b="0" i="0" u="none" strike="noStrike" kern="1200" cap="none" spc="0" normalizeH="0" baseline="0" noProof="0" dirty="0">
              <a:ln>
                <a:noFill/>
              </a:ln>
              <a:solidFill>
                <a:srgbClr val="AB2E8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FR" sz="1200" b="0" i="0" u="none" strike="noStrike" kern="1200" cap="none" spc="0" normalizeH="0" baseline="0" noProof="0" dirty="0" smtClean="0">
                <a:ln>
                  <a:noFill/>
                </a:ln>
                <a:solidFill>
                  <a:srgbClr val="0C419A"/>
                </a:solidFill>
                <a:effectLst/>
                <a:uLnTx/>
                <a:uFillTx/>
                <a:latin typeface="Arial" panose="020B0604020202020204"/>
                <a:ea typeface="+mn-ea"/>
                <a:cs typeface="+mn-cs"/>
              </a:rPr>
              <a:t>(</a:t>
            </a:r>
            <a:r>
              <a:rPr kumimoji="0" lang="fr-FR" sz="1200" b="0" i="0" u="none" strike="noStrike" kern="1200" cap="none" spc="0" normalizeH="0" baseline="0" noProof="0" dirty="0">
                <a:ln>
                  <a:noFill/>
                </a:ln>
                <a:solidFill>
                  <a:srgbClr val="0C419A"/>
                </a:solidFill>
                <a:effectLst/>
                <a:uLnTx/>
                <a:uFillTx/>
                <a:latin typeface="Arial" panose="020B0604020202020204"/>
                <a:ea typeface="+mn-ea"/>
                <a:cs typeface="+mn-cs"/>
              </a:rPr>
              <a:t>service gratuit + prix de l’appel)  du lundi au vendredi de 8h30 à </a:t>
            </a:r>
            <a:r>
              <a:rPr kumimoji="0" lang="fr-FR" sz="1200" b="0" i="0" u="none" strike="noStrike" kern="1200" cap="none" spc="0" normalizeH="0" baseline="0" noProof="0" dirty="0" smtClean="0">
                <a:ln>
                  <a:noFill/>
                </a:ln>
                <a:solidFill>
                  <a:srgbClr val="0C419A"/>
                </a:solidFill>
                <a:effectLst/>
                <a:uLnTx/>
                <a:uFillTx/>
                <a:latin typeface="Arial" panose="020B0604020202020204"/>
                <a:ea typeface="+mn-ea"/>
                <a:cs typeface="+mn-cs"/>
              </a:rPr>
              <a:t>17h30</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900" b="0" i="0" u="none" strike="noStrike" kern="1200" cap="none" spc="0" normalizeH="0" baseline="0" noProof="0" dirty="0" smtClean="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900" b="0" i="0" u="none" strike="noStrike" kern="1200" cap="none" spc="0" normalizeH="0" baseline="0" noProof="0" dirty="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rPr>
              <a:t>Un </a:t>
            </a:r>
            <a:r>
              <a:rPr kumimoji="0" lang="fr-FR" sz="1800" b="1" i="0" u="none" strike="noStrike" kern="1200" cap="none" spc="0" normalizeH="0" baseline="0" noProof="0" dirty="0">
                <a:ln>
                  <a:noFill/>
                </a:ln>
                <a:solidFill>
                  <a:srgbClr val="215483"/>
                </a:solidFill>
                <a:effectLst/>
                <a:uLnTx/>
                <a:uFillTx/>
                <a:latin typeface="Calibri" panose="020F0502020204030204" pitchFamily="34" charset="0"/>
                <a:ea typeface="+mn-ea"/>
                <a:cs typeface="Calibri" panose="020F0502020204030204" pitchFamily="34" charset="0"/>
              </a:rPr>
              <a:t>seul numéro pour joindre </a:t>
            </a:r>
            <a:endPar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rPr>
              <a:t>la </a:t>
            </a:r>
            <a:r>
              <a:rPr kumimoji="0" lang="fr-FR" sz="1800" b="1" i="0" u="none" strike="noStrike" kern="1200" cap="none" spc="0" normalizeH="0" baseline="0" noProof="0" dirty="0">
                <a:ln>
                  <a:noFill/>
                </a:ln>
                <a:solidFill>
                  <a:srgbClr val="215483"/>
                </a:solidFill>
                <a:effectLst/>
                <a:uLnTx/>
                <a:uFillTx/>
                <a:latin typeface="Calibri" panose="020F0502020204030204" pitchFamily="34" charset="0"/>
                <a:ea typeface="+mn-ea"/>
                <a:cs typeface="Calibri" panose="020F0502020204030204" pitchFamily="34" charset="0"/>
              </a:rPr>
              <a:t>hotline NET-ENTREPRISES et DSN :</a:t>
            </a:r>
            <a:r>
              <a:rPr kumimoji="0" lang="fr-FR" altLang="fr-FR" sz="1800" b="1" i="0" u="none" strike="noStrike" kern="1200" cap="none" spc="0" normalizeH="0" baseline="0" noProof="0" dirty="0">
                <a:ln>
                  <a:noFill/>
                </a:ln>
                <a:solidFill>
                  <a:srgbClr val="215483"/>
                </a:solidFill>
                <a:effectLst/>
                <a:uLnTx/>
                <a:uFillTx/>
                <a:latin typeface="Calibri" panose="020F0502020204030204" pitchFamily="34" charset="0"/>
                <a:ea typeface="+mn-ea"/>
                <a:cs typeface="Calibri" panose="020F0502020204030204" pitchFamily="34" charset="0"/>
              </a:rPr>
              <a:t> </a:t>
            </a:r>
            <a:endParaRPr kumimoji="0" lang="fr-FR" alt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b="1" dirty="0">
              <a:solidFill>
                <a:srgbClr val="215483"/>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1" i="0" u="none" strike="noStrike" kern="1200" cap="none" spc="0" normalizeH="0" baseline="0" noProof="0" dirty="0" smtClean="0">
              <a:ln>
                <a:noFill/>
              </a:ln>
              <a:solidFill>
                <a:srgbClr val="21548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1" i="0" u="none" strike="noStrike" kern="1200" cap="none" spc="0" normalizeH="0" baseline="0" noProof="0" dirty="0">
              <a:ln>
                <a:noFill/>
              </a:ln>
              <a:solidFill>
                <a:srgbClr val="21548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C419A"/>
              </a:solidFill>
              <a:effectLst/>
              <a:uLnTx/>
              <a:uFillTx/>
              <a:latin typeface="Calibri" panose="020F0502020204030204" pitchFamily="34" charset="0"/>
              <a:ea typeface="ヒラギノ角ゴ Pro W3"/>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C419A"/>
              </a:solidFill>
              <a:effectLst/>
              <a:uLnTx/>
              <a:uFillTx/>
              <a:latin typeface="Calibri" panose="020F0502020204030204" pitchFamily="34" charset="0"/>
              <a:ea typeface="ヒラギノ角ゴ Pro W3"/>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900" b="0" i="0" u="none" strike="noStrike" kern="1200" cap="none" spc="0" normalizeH="0" baseline="0" noProof="0" dirty="0" smtClean="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900" b="0" i="0" u="none" strike="noStrike" kern="1200" cap="none" spc="0" normalizeH="0" baseline="0" noProof="0" dirty="0" smtClean="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srgbClr val="30268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srgbClr val="302683"/>
              </a:solidFill>
              <a:effectLst/>
              <a:uLnTx/>
              <a:uFillTx/>
              <a:latin typeface="Arial" panose="020B0604020202020204"/>
              <a:ea typeface="+mn-ea"/>
              <a:cs typeface="+mn-cs"/>
            </a:endParaRPr>
          </a:p>
        </p:txBody>
      </p:sp>
      <p:pic>
        <p:nvPicPr>
          <p:cNvPr id="17" name="Image 16"/>
          <p:cNvPicPr/>
          <p:nvPr/>
        </p:nvPicPr>
        <p:blipFill rotWithShape="1">
          <a:blip r:embed="rId6"/>
          <a:srcRect l="54948" t="44562" r="11846" b="22531"/>
          <a:stretch/>
        </p:blipFill>
        <p:spPr bwMode="auto">
          <a:xfrm>
            <a:off x="412488" y="5131783"/>
            <a:ext cx="3204795" cy="842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911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8" end="8"/>
                                            </p:txEl>
                                          </p:spTgt>
                                        </p:tgtEl>
                                        <p:attrNameLst>
                                          <p:attrName>style.visibility</p:attrName>
                                        </p:attrNameLst>
                                      </p:cBhvr>
                                      <p:to>
                                        <p:strVal val="visible"/>
                                      </p:to>
                                    </p:set>
                                    <p:animEffect transition="in" filter="fade">
                                      <p:cBhvr>
                                        <p:cTn id="7" dur="1000"/>
                                        <p:tgtEl>
                                          <p:spTgt spid="16">
                                            <p:txEl>
                                              <p:pRg st="8" end="8"/>
                                            </p:txEl>
                                          </p:spTgt>
                                        </p:tgtEl>
                                      </p:cBhvr>
                                    </p:animEffect>
                                    <p:anim calcmode="lin" valueType="num">
                                      <p:cBhvr>
                                        <p:cTn id="8"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9" end="9"/>
                                            </p:txEl>
                                          </p:spTgt>
                                        </p:tgtEl>
                                        <p:attrNameLst>
                                          <p:attrName>style.visibility</p:attrName>
                                        </p:attrNameLst>
                                      </p:cBhvr>
                                      <p:to>
                                        <p:strVal val="visible"/>
                                      </p:to>
                                    </p:set>
                                    <p:animEffect transition="in" filter="fade">
                                      <p:cBhvr>
                                        <p:cTn id="12" dur="1000"/>
                                        <p:tgtEl>
                                          <p:spTgt spid="16">
                                            <p:txEl>
                                              <p:pRg st="9" end="9"/>
                                            </p:txEl>
                                          </p:spTgt>
                                        </p:tgtEl>
                                      </p:cBhvr>
                                    </p:animEffect>
                                    <p:anim calcmode="lin" valueType="num">
                                      <p:cBhvr>
                                        <p:cTn id="13" dur="1000" fill="hold"/>
                                        <p:tgtEl>
                                          <p:spTgt spid="16">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2971800" y="2872220"/>
            <a:ext cx="8810625" cy="1728355"/>
          </a:xfrm>
        </p:spPr>
        <p:txBody>
          <a:bodyPr>
            <a:normAutofit fontScale="90000"/>
          </a:bodyPr>
          <a:lstStyle/>
          <a:p>
            <a:r>
              <a:rPr lang="fr-FR" dirty="0"/>
              <a:t>C’est quoi le compte entreprise ?</a:t>
            </a:r>
            <a:endParaRPr lang="fr-FR" dirty="0">
              <a:ea typeface="Calibri"/>
              <a:cs typeface="Calibri"/>
            </a:endParaRPr>
          </a:p>
        </p:txBody>
      </p:sp>
    </p:spTree>
    <p:extLst>
      <p:ext uri="{BB962C8B-B14F-4D97-AF65-F5344CB8AC3E}">
        <p14:creationId xmlns:p14="http://schemas.microsoft.com/office/powerpoint/2010/main" val="1877422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9082BAA-07E5-4F0E-8839-CB386DE847B7}"/>
              </a:ext>
            </a:extLst>
          </p:cNvPr>
          <p:cNvSpPr txBox="1"/>
          <p:nvPr/>
        </p:nvSpPr>
        <p:spPr>
          <a:xfrm>
            <a:off x="3360592" y="1791929"/>
            <a:ext cx="7628709" cy="707886"/>
          </a:xfrm>
          <a:prstGeom prst="rect">
            <a:avLst/>
          </a:prstGeom>
          <a:noFill/>
        </p:spPr>
        <p:txBody>
          <a:bodyPr wrap="square" rtlCol="0">
            <a:spAutoFit/>
          </a:bodyPr>
          <a:lstStyle/>
          <a:p>
            <a:r>
              <a:rPr lang="fr-FR" sz="4000" b="1" dirty="0" smtClean="0">
                <a:solidFill>
                  <a:srgbClr val="002060"/>
                </a:solidFill>
                <a:ea typeface="Source Sans Pro Black" panose="020B0803030403020204" pitchFamily="34" charset="0"/>
              </a:rPr>
              <a:t>Questions / Réponses</a:t>
            </a:r>
            <a:endParaRPr lang="fr-FR" sz="4000" b="1" dirty="0">
              <a:solidFill>
                <a:srgbClr val="002060"/>
              </a:solidFill>
              <a:ea typeface="Source Sans Pro Black" panose="020B0803030403020204" pitchFamily="34" charset="0"/>
            </a:endParaRPr>
          </a:p>
        </p:txBody>
      </p:sp>
      <p:pic>
        <p:nvPicPr>
          <p:cNvPr id="4" name="Image 3">
            <a:extLst>
              <a:ext uri="{FF2B5EF4-FFF2-40B4-BE49-F238E27FC236}">
                <a16:creationId xmlns:a16="http://schemas.microsoft.com/office/drawing/2014/main" id="{EA0FC669-D741-45B3-BA3E-4A74E06D09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617" y="3338842"/>
            <a:ext cx="1525387" cy="1367912"/>
          </a:xfrm>
          <a:prstGeom prst="rect">
            <a:avLst/>
          </a:prstGeom>
        </p:spPr>
      </p:pic>
      <p:sp>
        <p:nvSpPr>
          <p:cNvPr id="5" name="Espace réservé du numéro de diapositive 4">
            <a:extLst>
              <a:ext uri="{FF2B5EF4-FFF2-40B4-BE49-F238E27FC236}">
                <a16:creationId xmlns:a16="http://schemas.microsoft.com/office/drawing/2014/main" id="{867AF57F-86A5-4560-A9EA-E3C1D96EF536}"/>
              </a:ext>
            </a:extLst>
          </p:cNvPr>
          <p:cNvSpPr>
            <a:spLocks noGrp="1"/>
          </p:cNvSpPr>
          <p:nvPr>
            <p:ph type="sldNum" sz="quarter" idx="12"/>
          </p:nvPr>
        </p:nvSpPr>
        <p:spPr/>
        <p:txBody>
          <a:bodyPr/>
          <a:lstStyle/>
          <a:p>
            <a:fld id="{A26E8B59-5CF2-4813-AAE7-227B98FBFEF3}" type="slidenum">
              <a:rPr lang="fr-FR" smtClean="0"/>
              <a:t>40</a:t>
            </a:fld>
            <a:endParaRPr lang="fr-FR" dirty="0"/>
          </a:p>
        </p:txBody>
      </p:sp>
    </p:spTree>
    <p:extLst>
      <p:ext uri="{BB962C8B-B14F-4D97-AF65-F5344CB8AC3E}">
        <p14:creationId xmlns:p14="http://schemas.microsoft.com/office/powerpoint/2010/main" val="323673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204642" y="2274642"/>
            <a:ext cx="10978574" cy="1038614"/>
          </a:xfrm>
        </p:spPr>
        <p:txBody>
          <a:bodyPr vert="horz" lIns="91440" tIns="45720" rIns="91440" bIns="45720" rtlCol="0" anchor="t">
            <a:noAutofit/>
          </a:bodyPr>
          <a:lstStyle/>
          <a:p>
            <a:pPr algn="ctr"/>
            <a:r>
              <a:rPr lang="fr-FR" sz="4400" dirty="0"/>
              <a:t>Merci pour votre attention</a:t>
            </a:r>
          </a:p>
          <a:p>
            <a:pPr algn="ctr"/>
            <a:r>
              <a:rPr lang="fr-FR" sz="2400" dirty="0"/>
              <a:t>Votre avis nous intéresse !</a:t>
            </a:r>
          </a:p>
          <a:p>
            <a:pPr algn="ctr"/>
            <a:r>
              <a:rPr lang="fr-FR" sz="2400" dirty="0"/>
              <a:t>Questionnaire de satisfaction</a:t>
            </a:r>
          </a:p>
        </p:txBody>
      </p:sp>
    </p:spTree>
    <p:extLst>
      <p:ext uri="{BB962C8B-B14F-4D97-AF65-F5344CB8AC3E}">
        <p14:creationId xmlns:p14="http://schemas.microsoft.com/office/powerpoint/2010/main" val="168980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511" y="387090"/>
            <a:ext cx="10515600" cy="565812"/>
          </a:xfrm>
        </p:spPr>
        <p:txBody>
          <a:bodyPr>
            <a:noAutofit/>
          </a:bodyPr>
          <a:lstStyle/>
          <a:p>
            <a:r>
              <a:rPr lang="fr-FR" sz="4000" dirty="0">
                <a:solidFill>
                  <a:schemeClr val="accent2"/>
                </a:solidFill>
                <a:latin typeface="+mn-lt"/>
              </a:rPr>
              <a:t>C’est quoi le compte entreprise ?</a:t>
            </a:r>
          </a:p>
        </p:txBody>
      </p:sp>
      <p:sp>
        <p:nvSpPr>
          <p:cNvPr id="15" name="ZoneTexte 14">
            <a:extLst>
              <a:ext uri="{FF2B5EF4-FFF2-40B4-BE49-F238E27FC236}">
                <a16:creationId xmlns:a16="http://schemas.microsoft.com/office/drawing/2014/main" id="{11DE18ED-1783-4D29-A8DE-824E78EB50C5}"/>
              </a:ext>
            </a:extLst>
          </p:cNvPr>
          <p:cNvSpPr txBox="1"/>
          <p:nvPr/>
        </p:nvSpPr>
        <p:spPr>
          <a:xfrm>
            <a:off x="719511" y="1344591"/>
            <a:ext cx="10655166" cy="1169551"/>
          </a:xfrm>
          <a:prstGeom prst="rect">
            <a:avLst/>
          </a:prstGeom>
          <a:noFill/>
        </p:spPr>
        <p:txBody>
          <a:bodyPr wrap="square" rtlCol="0">
            <a:spAutoFit/>
          </a:bodyPr>
          <a:lstStyle/>
          <a:p>
            <a:pPr algn="just"/>
            <a:r>
              <a:rPr lang="fr-FR" sz="1400" dirty="0" smtClean="0">
                <a:solidFill>
                  <a:srgbClr val="002060"/>
                </a:solidFill>
                <a:latin typeface="Montserrat" panose="00000500000000000000" pitchFamily="2" charset="0"/>
              </a:rPr>
              <a:t>Net-entreprises.fr </a:t>
            </a:r>
            <a:r>
              <a:rPr lang="fr-FR" sz="1400" dirty="0">
                <a:solidFill>
                  <a:srgbClr val="002060"/>
                </a:solidFill>
                <a:latin typeface="Montserrat" panose="00000500000000000000" pitchFamily="2" charset="0"/>
              </a:rPr>
              <a:t>est le service proposé aux entreprises, aux collectivités, et à leurs mandataires (experts-comptables, centres et associations de gestion agréés…) par l’ensemble des organismes de protection sociale pour effectuer et régler, </a:t>
            </a:r>
            <a:r>
              <a:rPr lang="fr-FR" sz="1400" dirty="0" smtClean="0">
                <a:solidFill>
                  <a:srgbClr val="002060"/>
                </a:solidFill>
                <a:latin typeface="Montserrat" panose="00000500000000000000" pitchFamily="2" charset="0"/>
              </a:rPr>
              <a:t>en ligne, </a:t>
            </a:r>
            <a:r>
              <a:rPr lang="fr-FR" sz="1400" dirty="0">
                <a:solidFill>
                  <a:srgbClr val="002060"/>
                </a:solidFill>
                <a:latin typeface="Montserrat" panose="00000500000000000000" pitchFamily="2" charset="0"/>
              </a:rPr>
              <a:t>de manière sécurisée, simple et gratuite, leurs déclarations sociales</a:t>
            </a:r>
            <a:r>
              <a:rPr lang="fr-FR" sz="1400" dirty="0" smtClean="0">
                <a:solidFill>
                  <a:srgbClr val="002060"/>
                </a:solidFill>
                <a:latin typeface="Montserrat" panose="00000500000000000000" pitchFamily="2" charset="0"/>
              </a:rPr>
              <a:t>.</a:t>
            </a:r>
          </a:p>
          <a:p>
            <a:pPr algn="just"/>
            <a:endParaRPr lang="fr-FR" sz="1400" dirty="0">
              <a:solidFill>
                <a:srgbClr val="002060"/>
              </a:solidFill>
              <a:latin typeface="Montserrat" panose="00000500000000000000" pitchFamily="2" charset="0"/>
            </a:endParaRPr>
          </a:p>
          <a:p>
            <a:pPr algn="just"/>
            <a:r>
              <a:rPr lang="fr-FR" sz="1400" b="1" dirty="0" smtClean="0">
                <a:solidFill>
                  <a:srgbClr val="002060"/>
                </a:solidFill>
                <a:latin typeface="Montserrat" panose="00000500000000000000" pitchFamily="2" charset="0"/>
              </a:rPr>
              <a:t>Le compte entreprise est un bouquet de service de l’Assurance Maladie / Risques professionnels intégré à Net entreprises</a:t>
            </a:r>
            <a:endParaRPr lang="fr-FR" sz="1400" b="1" dirty="0">
              <a:solidFill>
                <a:srgbClr val="002060"/>
              </a:solidFill>
              <a:latin typeface="Montserrat" panose="00000500000000000000" pitchFamily="2" charset="0"/>
            </a:endParaRPr>
          </a:p>
        </p:txBody>
      </p:sp>
      <p:sp>
        <p:nvSpPr>
          <p:cNvPr id="22" name="AutoShape 2">
            <a:extLst>
              <a:ext uri="{FF2B5EF4-FFF2-40B4-BE49-F238E27FC236}">
                <a16:creationId xmlns:a16="http://schemas.microsoft.com/office/drawing/2014/main" id="{B24B34F6-BDD7-41BC-BE8E-9E16666B8EBC}"/>
              </a:ext>
            </a:extLst>
          </p:cNvPr>
          <p:cNvSpPr/>
          <p:nvPr/>
        </p:nvSpPr>
        <p:spPr>
          <a:xfrm>
            <a:off x="1944546" y="3258822"/>
            <a:ext cx="4970060" cy="497880"/>
          </a:xfrm>
          <a:prstGeom prst="roundRect">
            <a:avLst/>
          </a:prstGeom>
          <a:solidFill>
            <a:srgbClr val="EE217F">
              <a:alpha val="32941"/>
            </a:srgbClr>
          </a:solidFill>
        </p:spPr>
        <p:txBody>
          <a:bodyPr anchor="ctr"/>
          <a:lstStyle/>
          <a:p>
            <a:pPr algn="ctr">
              <a:lnSpc>
                <a:spcPct val="150000"/>
              </a:lnSpc>
              <a:spcBef>
                <a:spcPct val="0"/>
              </a:spcBef>
            </a:pPr>
            <a:r>
              <a:rPr lang="fr-FR" sz="1200" b="1" dirty="0">
                <a:solidFill>
                  <a:srgbClr val="EE217F"/>
                </a:solidFill>
                <a:latin typeface="Montserrat" panose="00000500000000000000" pitchFamily="2" charset="0"/>
              </a:rPr>
              <a:t>Service gratuit</a:t>
            </a:r>
            <a:endParaRPr lang="fr-FR" sz="1200" b="1" dirty="0">
              <a:latin typeface="Montserrat" panose="00000500000000000000" pitchFamily="2" charset="0"/>
            </a:endParaRPr>
          </a:p>
        </p:txBody>
      </p:sp>
      <p:sp>
        <p:nvSpPr>
          <p:cNvPr id="23" name="AutoShape 6">
            <a:extLst>
              <a:ext uri="{FF2B5EF4-FFF2-40B4-BE49-F238E27FC236}">
                <a16:creationId xmlns:a16="http://schemas.microsoft.com/office/drawing/2014/main" id="{9461EAF9-7709-4DF7-BD3B-A6EE8CBD784F}"/>
              </a:ext>
            </a:extLst>
          </p:cNvPr>
          <p:cNvSpPr/>
          <p:nvPr/>
        </p:nvSpPr>
        <p:spPr>
          <a:xfrm>
            <a:off x="1944547" y="2630910"/>
            <a:ext cx="4970059" cy="497685"/>
          </a:xfrm>
          <a:prstGeom prst="roundRect">
            <a:avLst/>
          </a:prstGeom>
          <a:solidFill>
            <a:srgbClr val="18B6B4">
              <a:alpha val="40784"/>
            </a:srgbClr>
          </a:solidFill>
        </p:spPr>
        <p:txBody>
          <a:bodyPr anchor="ctr"/>
          <a:lstStyle/>
          <a:p>
            <a:pPr algn="ctr">
              <a:lnSpc>
                <a:spcPct val="150000"/>
              </a:lnSpc>
            </a:pPr>
            <a:r>
              <a:rPr lang="fr-FR" sz="1200" b="1" dirty="0">
                <a:solidFill>
                  <a:srgbClr val="0E6866"/>
                </a:solidFill>
                <a:latin typeface="Montserrat" panose="00000500000000000000" pitchFamily="2" charset="0"/>
              </a:rPr>
              <a:t>Portail unique </a:t>
            </a:r>
            <a:r>
              <a:rPr lang="fr-FR" sz="1200" b="1" dirty="0" smtClean="0">
                <a:solidFill>
                  <a:srgbClr val="0E6866"/>
                </a:solidFill>
                <a:latin typeface="Montserrat" panose="00000500000000000000" pitchFamily="2" charset="0"/>
              </a:rPr>
              <a:t>de </a:t>
            </a:r>
            <a:r>
              <a:rPr lang="fr-FR" sz="1200" b="1" dirty="0">
                <a:solidFill>
                  <a:srgbClr val="0E6866"/>
                </a:solidFill>
                <a:latin typeface="Montserrat" panose="00000500000000000000" pitchFamily="2" charset="0"/>
              </a:rPr>
              <a:t>l’Assurance Maladie / Risques professionnels</a:t>
            </a:r>
          </a:p>
        </p:txBody>
      </p:sp>
      <p:sp>
        <p:nvSpPr>
          <p:cNvPr id="25" name="AutoShape 10">
            <a:extLst>
              <a:ext uri="{FF2B5EF4-FFF2-40B4-BE49-F238E27FC236}">
                <a16:creationId xmlns:a16="http://schemas.microsoft.com/office/drawing/2014/main" id="{0D9C9201-0A99-4A74-80DA-EA6CB55D91CD}"/>
              </a:ext>
            </a:extLst>
          </p:cNvPr>
          <p:cNvSpPr/>
          <p:nvPr/>
        </p:nvSpPr>
        <p:spPr>
          <a:xfrm>
            <a:off x="1944545" y="3889616"/>
            <a:ext cx="4970061" cy="496800"/>
          </a:xfrm>
          <a:prstGeom prst="roundRect">
            <a:avLst/>
          </a:prstGeom>
          <a:solidFill>
            <a:srgbClr val="0096FF">
              <a:alpha val="28627"/>
            </a:srgbClr>
          </a:solidFill>
        </p:spPr>
        <p:txBody>
          <a:bodyPr anchor="ctr"/>
          <a:lstStyle/>
          <a:p>
            <a:pPr algn="ctr"/>
            <a:r>
              <a:rPr lang="fr-FR" sz="1200" b="1" dirty="0">
                <a:solidFill>
                  <a:srgbClr val="0070C0"/>
                </a:solidFill>
                <a:latin typeface="Montserrat" panose="00000500000000000000" pitchFamily="2" charset="0"/>
              </a:rPr>
              <a:t>Sécurisation des données et des échanges</a:t>
            </a:r>
          </a:p>
        </p:txBody>
      </p:sp>
      <p:sp>
        <p:nvSpPr>
          <p:cNvPr id="26" name="ZoneTexte 25">
            <a:extLst>
              <a:ext uri="{FF2B5EF4-FFF2-40B4-BE49-F238E27FC236}">
                <a16:creationId xmlns:a16="http://schemas.microsoft.com/office/drawing/2014/main" id="{50C0A092-610B-4EC6-AED1-683E4F0CDD30}"/>
              </a:ext>
            </a:extLst>
          </p:cNvPr>
          <p:cNvSpPr txBox="1"/>
          <p:nvPr/>
        </p:nvSpPr>
        <p:spPr>
          <a:xfrm>
            <a:off x="1633911" y="5217260"/>
            <a:ext cx="9664109" cy="1169551"/>
          </a:xfrm>
          <a:prstGeom prst="rect">
            <a:avLst/>
          </a:prstGeom>
          <a:noFill/>
        </p:spPr>
        <p:txBody>
          <a:bodyPr wrap="square" rtlCol="0">
            <a:spAutoFit/>
          </a:bodyPr>
          <a:lstStyle/>
          <a:p>
            <a:pPr algn="just" defTabSz="913742"/>
            <a:endParaRPr lang="fr-FR" sz="1400" dirty="0">
              <a:solidFill>
                <a:srgbClr val="002060"/>
              </a:solidFill>
              <a:latin typeface="Montserrat" panose="00000500000000000000" pitchFamily="2" charset="0"/>
              <a:cs typeface="Arial" panose="020B0604020202020204" pitchFamily="34" charset="0"/>
            </a:endParaRPr>
          </a:p>
          <a:p>
            <a:pPr algn="just" defTabSz="913742"/>
            <a:r>
              <a:rPr lang="fr-FR" sz="1400" dirty="0" smtClean="0">
                <a:solidFill>
                  <a:srgbClr val="002060"/>
                </a:solidFill>
                <a:latin typeface="Montserrat" panose="00000500000000000000" pitchFamily="2" charset="0"/>
              </a:rPr>
              <a:t>Une inscription à Net Entreprises, ainsi </a:t>
            </a:r>
            <a:r>
              <a:rPr lang="fr-FR" sz="1400" dirty="0">
                <a:solidFill>
                  <a:srgbClr val="002060"/>
                </a:solidFill>
                <a:latin typeface="Montserrat" panose="00000500000000000000" pitchFamily="2" charset="0"/>
              </a:rPr>
              <a:t>que la mise à jour régulièrement des informations (administrateurs/personnes autorisés à </a:t>
            </a:r>
            <a:r>
              <a:rPr lang="fr-FR" sz="1400" dirty="0" smtClean="0">
                <a:solidFill>
                  <a:srgbClr val="002060"/>
                </a:solidFill>
                <a:latin typeface="Montserrat" panose="00000500000000000000" pitchFamily="2" charset="0"/>
              </a:rPr>
              <a:t>déclarer sur Net Entreprises) </a:t>
            </a:r>
            <a:r>
              <a:rPr lang="fr-FR" sz="1400" dirty="0">
                <a:solidFill>
                  <a:srgbClr val="002060"/>
                </a:solidFill>
                <a:latin typeface="Montserrat" panose="00000500000000000000" pitchFamily="2" charset="0"/>
              </a:rPr>
              <a:t>est essentiel pour la bonne marche de vos échanges avec les différentes administrations.</a:t>
            </a:r>
          </a:p>
          <a:p>
            <a:pPr defTabSz="914036"/>
            <a:endParaRPr lang="fr-FR" sz="1400" dirty="0">
              <a:latin typeface="Montserrat" panose="00000500000000000000" pitchFamily="2" charset="0"/>
            </a:endParaRPr>
          </a:p>
        </p:txBody>
      </p:sp>
      <p:pic>
        <p:nvPicPr>
          <p:cNvPr id="27" name="Graphique 26" descr="Avertissement avec un remplissage uni">
            <a:extLst>
              <a:ext uri="{FF2B5EF4-FFF2-40B4-BE49-F238E27FC236}">
                <a16:creationId xmlns:a16="http://schemas.microsoft.com/office/drawing/2014/main" id="{C492D39B-BFD5-4055-8D0A-FC34A518FA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4563" y="5245250"/>
            <a:ext cx="914400" cy="914400"/>
          </a:xfrm>
          <a:prstGeom prst="rect">
            <a:avLst/>
          </a:prstGeom>
        </p:spPr>
      </p:pic>
      <p:pic>
        <p:nvPicPr>
          <p:cNvPr id="29" name="Graphique 28" descr="Coche avec un remplissage uni">
            <a:extLst>
              <a:ext uri="{FF2B5EF4-FFF2-40B4-BE49-F238E27FC236}">
                <a16:creationId xmlns:a16="http://schemas.microsoft.com/office/drawing/2014/main" id="{E16EDB5B-4C28-4081-A8ED-398476660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11763" y="2618678"/>
            <a:ext cx="522148" cy="522148"/>
          </a:xfrm>
          <a:prstGeom prst="rect">
            <a:avLst/>
          </a:prstGeom>
        </p:spPr>
      </p:pic>
      <p:pic>
        <p:nvPicPr>
          <p:cNvPr id="30" name="Graphique 29" descr="Coche avec un remplissage uni">
            <a:extLst>
              <a:ext uri="{FF2B5EF4-FFF2-40B4-BE49-F238E27FC236}">
                <a16:creationId xmlns:a16="http://schemas.microsoft.com/office/drawing/2014/main" id="{FB2C763A-25A3-4DCD-86FB-A31101DA689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11763" y="3243128"/>
            <a:ext cx="522148" cy="522148"/>
          </a:xfrm>
          <a:prstGeom prst="rect">
            <a:avLst/>
          </a:prstGeom>
        </p:spPr>
      </p:pic>
      <p:pic>
        <p:nvPicPr>
          <p:cNvPr id="31" name="Graphique 30" descr="Coche avec un remplissage uni">
            <a:extLst>
              <a:ext uri="{FF2B5EF4-FFF2-40B4-BE49-F238E27FC236}">
                <a16:creationId xmlns:a16="http://schemas.microsoft.com/office/drawing/2014/main" id="{3EEE96CA-D6E1-499F-9B32-D0DC6AD7B96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111763" y="3889616"/>
            <a:ext cx="522148" cy="522148"/>
          </a:xfrm>
          <a:prstGeom prst="rect">
            <a:avLst/>
          </a:prstGeom>
        </p:spPr>
      </p:pic>
      <p:sp>
        <p:nvSpPr>
          <p:cNvPr id="35" name="Espace réservé du numéro de diapositive 34">
            <a:extLst>
              <a:ext uri="{FF2B5EF4-FFF2-40B4-BE49-F238E27FC236}">
                <a16:creationId xmlns:a16="http://schemas.microsoft.com/office/drawing/2014/main" id="{A6935457-429A-46D1-9441-D94823D5B353}"/>
              </a:ext>
            </a:extLst>
          </p:cNvPr>
          <p:cNvSpPr>
            <a:spLocks noGrp="1"/>
          </p:cNvSpPr>
          <p:nvPr>
            <p:ph type="sldNum" sz="quarter" idx="12"/>
          </p:nvPr>
        </p:nvSpPr>
        <p:spPr/>
        <p:txBody>
          <a:bodyPr/>
          <a:lstStyle/>
          <a:p>
            <a:fld id="{A26E8B59-5CF2-4813-AAE7-227B98FBFEF3}" type="slidenum">
              <a:rPr lang="fr-FR" smtClean="0"/>
              <a:t>5</a:t>
            </a:fld>
            <a:endParaRPr lang="fr-FR" dirty="0"/>
          </a:p>
        </p:txBody>
      </p:sp>
    </p:spTree>
    <p:extLst>
      <p:ext uri="{BB962C8B-B14F-4D97-AF65-F5344CB8AC3E}">
        <p14:creationId xmlns:p14="http://schemas.microsoft.com/office/powerpoint/2010/main" val="197267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2971800" y="2872220"/>
            <a:ext cx="8810625" cy="1728355"/>
          </a:xfrm>
        </p:spPr>
        <p:txBody>
          <a:bodyPr>
            <a:normAutofit fontScale="90000"/>
          </a:bodyPr>
          <a:lstStyle/>
          <a:p>
            <a:r>
              <a:rPr lang="fr-FR" dirty="0"/>
              <a:t>Parcours utilisateurs et habilitations</a:t>
            </a:r>
            <a:endParaRPr lang="fr-FR" dirty="0">
              <a:ea typeface="Calibri"/>
              <a:cs typeface="Calibri"/>
            </a:endParaRPr>
          </a:p>
        </p:txBody>
      </p:sp>
    </p:spTree>
    <p:extLst>
      <p:ext uri="{BB962C8B-B14F-4D97-AF65-F5344CB8AC3E}">
        <p14:creationId xmlns:p14="http://schemas.microsoft.com/office/powerpoint/2010/main" val="151398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9721" y="637121"/>
            <a:ext cx="10515600" cy="565812"/>
          </a:xfrm>
        </p:spPr>
        <p:txBody>
          <a:bodyPr>
            <a:noAutofit/>
          </a:bodyPr>
          <a:lstStyle/>
          <a:p>
            <a:r>
              <a:rPr lang="fr-FR" sz="4000" dirty="0">
                <a:solidFill>
                  <a:schemeClr val="accent2"/>
                </a:solidFill>
                <a:latin typeface="+mn-lt"/>
              </a:rPr>
              <a:t>Parcours utilisateurs et </a:t>
            </a:r>
            <a:r>
              <a:rPr lang="fr-FR" sz="4000" dirty="0" smtClean="0">
                <a:solidFill>
                  <a:schemeClr val="accent2"/>
                </a:solidFill>
                <a:latin typeface="+mn-lt"/>
              </a:rPr>
              <a:t>habilitations</a:t>
            </a:r>
            <a:br>
              <a:rPr lang="fr-FR" sz="4000" dirty="0" smtClean="0">
                <a:solidFill>
                  <a:schemeClr val="accent2"/>
                </a:solidFill>
                <a:latin typeface="+mn-lt"/>
              </a:rPr>
            </a:br>
            <a:r>
              <a:rPr lang="fr-FR" sz="4000" dirty="0" smtClean="0">
                <a:solidFill>
                  <a:schemeClr val="accent2"/>
                </a:solidFill>
                <a:latin typeface="+mn-lt"/>
              </a:rPr>
              <a:t>Net Entreprises</a:t>
            </a:r>
            <a:endParaRPr lang="fr-FR" sz="4000" dirty="0">
              <a:solidFill>
                <a:schemeClr val="accent2"/>
              </a:solidFill>
              <a:latin typeface="+mn-lt"/>
            </a:endParaRPr>
          </a:p>
        </p:txBody>
      </p:sp>
      <p:sp>
        <p:nvSpPr>
          <p:cNvPr id="3" name="AutoShape 2">
            <a:extLst>
              <a:ext uri="{FF2B5EF4-FFF2-40B4-BE49-F238E27FC236}">
                <a16:creationId xmlns:a16="http://schemas.microsoft.com/office/drawing/2014/main" id="{17D5AC7E-1BF1-4205-8FF3-C08B5048367B}"/>
              </a:ext>
            </a:extLst>
          </p:cNvPr>
          <p:cNvSpPr/>
          <p:nvPr/>
        </p:nvSpPr>
        <p:spPr>
          <a:xfrm>
            <a:off x="333204" y="1588289"/>
            <a:ext cx="3436861" cy="4184919"/>
          </a:xfrm>
          <a:prstGeom prst="rect">
            <a:avLst/>
          </a:prstGeom>
          <a:solidFill>
            <a:srgbClr val="EE217F">
              <a:alpha val="32941"/>
            </a:srgbClr>
          </a:solidFill>
        </p:spPr>
        <p:txBody>
          <a:bodyPr/>
          <a:lstStyle/>
          <a:p>
            <a:pPr algn="ctr"/>
            <a:r>
              <a:rPr lang="fr-FR" sz="1200" b="1" dirty="0">
                <a:solidFill>
                  <a:srgbClr val="EE217F"/>
                </a:solidFill>
                <a:latin typeface="Montserrat" panose="00000500000000000000" pitchFamily="2" charset="0"/>
              </a:rPr>
              <a:t>L’administrateur</a:t>
            </a:r>
          </a:p>
          <a:p>
            <a:endParaRPr lang="fr-FR" sz="1200" dirty="0">
              <a:solidFill>
                <a:srgbClr val="EE217F"/>
              </a:solidFill>
              <a:latin typeface="Montserrat" panose="00000500000000000000" pitchFamily="2" charset="0"/>
            </a:endParaRPr>
          </a:p>
          <a:p>
            <a:endParaRPr lang="fr-FR" sz="1200" dirty="0" smtClean="0">
              <a:solidFill>
                <a:srgbClr val="EE217F"/>
              </a:solidFill>
              <a:latin typeface="Montserrat" panose="00000500000000000000" pitchFamily="2" charset="0"/>
            </a:endParaRPr>
          </a:p>
          <a:p>
            <a:endParaRPr lang="fr-FR" sz="1200" dirty="0">
              <a:solidFill>
                <a:srgbClr val="EE217F"/>
              </a:solidFill>
              <a:latin typeface="Montserrat" panose="00000500000000000000" pitchFamily="2" charset="0"/>
            </a:endParaRPr>
          </a:p>
          <a:p>
            <a:endParaRPr lang="fr-FR" sz="1200" dirty="0">
              <a:solidFill>
                <a:srgbClr val="EE217F"/>
              </a:solidFill>
              <a:latin typeface="Montserrat" panose="00000500000000000000" pitchFamily="2" charset="0"/>
            </a:endParaRPr>
          </a:p>
          <a:p>
            <a:endParaRPr lang="fr-FR" sz="1200" u="sng" dirty="0" smtClean="0">
              <a:solidFill>
                <a:srgbClr val="EE217F"/>
              </a:solidFill>
              <a:latin typeface="Montserrat" panose="00000500000000000000" pitchFamily="2" charset="0"/>
            </a:endParaRPr>
          </a:p>
          <a:p>
            <a:endParaRPr lang="fr-FR" sz="1200" u="sng" dirty="0">
              <a:solidFill>
                <a:srgbClr val="EE217F"/>
              </a:solidFill>
              <a:latin typeface="Montserrat" panose="00000500000000000000" pitchFamily="2" charset="0"/>
            </a:endParaRPr>
          </a:p>
          <a:p>
            <a:pPr marL="171450" indent="-171450">
              <a:buFont typeface="Arial" panose="020B0604020202020204" pitchFamily="34" charset="0"/>
              <a:buChar char="•"/>
            </a:pPr>
            <a:endParaRPr lang="fr-FR" sz="1200" dirty="0">
              <a:solidFill>
                <a:srgbClr val="EE217F"/>
              </a:solidFill>
              <a:latin typeface="Montserrat" panose="00000500000000000000" pitchFamily="2" charset="0"/>
            </a:endParaRPr>
          </a:p>
          <a:p>
            <a:r>
              <a:rPr lang="fr-FR" sz="1200" dirty="0" smtClean="0">
                <a:solidFill>
                  <a:srgbClr val="EE217F"/>
                </a:solidFill>
                <a:latin typeface="Montserrat" panose="00000500000000000000" pitchFamily="2" charset="0"/>
              </a:rPr>
              <a:t>            </a:t>
            </a:r>
          </a:p>
        </p:txBody>
      </p:sp>
      <p:grpSp>
        <p:nvGrpSpPr>
          <p:cNvPr id="4" name="Group 3">
            <a:extLst>
              <a:ext uri="{FF2B5EF4-FFF2-40B4-BE49-F238E27FC236}">
                <a16:creationId xmlns:a16="http://schemas.microsoft.com/office/drawing/2014/main" id="{FC1B9949-CE40-48DB-ADA6-506C7BA4A408}"/>
              </a:ext>
            </a:extLst>
          </p:cNvPr>
          <p:cNvGrpSpPr/>
          <p:nvPr/>
        </p:nvGrpSpPr>
        <p:grpSpPr>
          <a:xfrm>
            <a:off x="3181675" y="5023780"/>
            <a:ext cx="588390" cy="749428"/>
            <a:chOff x="0" y="0"/>
            <a:chExt cx="1270646" cy="1341359"/>
          </a:xfrm>
        </p:grpSpPr>
        <p:sp>
          <p:nvSpPr>
            <p:cNvPr id="5" name="AutoShape 4">
              <a:extLst>
                <a:ext uri="{FF2B5EF4-FFF2-40B4-BE49-F238E27FC236}">
                  <a16:creationId xmlns:a16="http://schemas.microsoft.com/office/drawing/2014/main" id="{04D1F434-5D97-4DD4-9DD3-C2ACF2852839}"/>
                </a:ext>
              </a:extLst>
            </p:cNvPr>
            <p:cNvSpPr/>
            <p:nvPr/>
          </p:nvSpPr>
          <p:spPr>
            <a:xfrm>
              <a:off x="0" y="0"/>
              <a:ext cx="1270646" cy="1341359"/>
            </a:xfrm>
            <a:prstGeom prst="rect">
              <a:avLst/>
            </a:prstGeom>
            <a:solidFill>
              <a:srgbClr val="C83C7E"/>
            </a:solidFill>
          </p:spPr>
        </p:sp>
        <p:sp>
          <p:nvSpPr>
            <p:cNvPr id="6" name="AutoShape 5">
              <a:extLst>
                <a:ext uri="{FF2B5EF4-FFF2-40B4-BE49-F238E27FC236}">
                  <a16:creationId xmlns:a16="http://schemas.microsoft.com/office/drawing/2014/main" id="{348FA592-195D-4EBD-996A-141BA786F2D1}"/>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sp>
      </p:grpSp>
      <p:sp>
        <p:nvSpPr>
          <p:cNvPr id="15" name="Espace réservé du numéro de diapositive 14">
            <a:extLst>
              <a:ext uri="{FF2B5EF4-FFF2-40B4-BE49-F238E27FC236}">
                <a16:creationId xmlns:a16="http://schemas.microsoft.com/office/drawing/2014/main" id="{7266C236-247E-4475-B7F9-DCE1A15C553D}"/>
              </a:ext>
            </a:extLst>
          </p:cNvPr>
          <p:cNvSpPr>
            <a:spLocks noGrp="1"/>
          </p:cNvSpPr>
          <p:nvPr>
            <p:ph type="sldNum" sz="quarter" idx="12"/>
          </p:nvPr>
        </p:nvSpPr>
        <p:spPr/>
        <p:txBody>
          <a:bodyPr/>
          <a:lstStyle/>
          <a:p>
            <a:fld id="{A26E8B59-5CF2-4813-AAE7-227B98FBFEF3}" type="slidenum">
              <a:rPr lang="fr-FR" smtClean="0"/>
              <a:t>7</a:t>
            </a:fld>
            <a:endParaRPr lang="fr-FR" dirty="0"/>
          </a:p>
        </p:txBody>
      </p:sp>
      <p:sp>
        <p:nvSpPr>
          <p:cNvPr id="8" name="AutoShape 6">
            <a:extLst>
              <a:ext uri="{FF2B5EF4-FFF2-40B4-BE49-F238E27FC236}">
                <a16:creationId xmlns:a16="http://schemas.microsoft.com/office/drawing/2014/main" id="{249478AF-1ADF-4C58-BDD7-46083437FDD0}"/>
              </a:ext>
            </a:extLst>
          </p:cNvPr>
          <p:cNvSpPr/>
          <p:nvPr/>
        </p:nvSpPr>
        <p:spPr>
          <a:xfrm>
            <a:off x="4141004" y="1588289"/>
            <a:ext cx="3446845" cy="4184919"/>
          </a:xfrm>
          <a:prstGeom prst="rect">
            <a:avLst/>
          </a:prstGeom>
          <a:solidFill>
            <a:srgbClr val="18B6B4">
              <a:alpha val="40784"/>
            </a:srgbClr>
          </a:solidFill>
        </p:spPr>
        <p:txBody>
          <a:bodyPr/>
          <a:lstStyle/>
          <a:p>
            <a:pPr algn="ctr"/>
            <a:r>
              <a:rPr lang="fr-FR" sz="1200" b="1" dirty="0">
                <a:solidFill>
                  <a:srgbClr val="0E6866"/>
                </a:solidFill>
                <a:latin typeface="Montserrat" panose="00000500000000000000" pitchFamily="2" charset="0"/>
              </a:rPr>
              <a:t>Le déclarant</a:t>
            </a: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a:p>
            <a:endParaRPr lang="fr-FR" sz="1200" dirty="0">
              <a:solidFill>
                <a:srgbClr val="0E6866"/>
              </a:solidFill>
              <a:latin typeface="Montserrat" panose="00000500000000000000" pitchFamily="2" charset="0"/>
            </a:endParaRPr>
          </a:p>
        </p:txBody>
      </p:sp>
      <p:grpSp>
        <p:nvGrpSpPr>
          <p:cNvPr id="9" name="Group 7">
            <a:extLst>
              <a:ext uri="{FF2B5EF4-FFF2-40B4-BE49-F238E27FC236}">
                <a16:creationId xmlns:a16="http://schemas.microsoft.com/office/drawing/2014/main" id="{E5DE7712-ED58-46CA-8308-B21934043A3F}"/>
              </a:ext>
            </a:extLst>
          </p:cNvPr>
          <p:cNvGrpSpPr/>
          <p:nvPr/>
        </p:nvGrpSpPr>
        <p:grpSpPr>
          <a:xfrm>
            <a:off x="6984325" y="5029088"/>
            <a:ext cx="588390" cy="749428"/>
            <a:chOff x="0" y="0"/>
            <a:chExt cx="1270646" cy="1341359"/>
          </a:xfrm>
        </p:grpSpPr>
        <p:sp>
          <p:nvSpPr>
            <p:cNvPr id="10" name="AutoShape 8">
              <a:extLst>
                <a:ext uri="{FF2B5EF4-FFF2-40B4-BE49-F238E27FC236}">
                  <a16:creationId xmlns:a16="http://schemas.microsoft.com/office/drawing/2014/main" id="{8BB2FF1A-DB02-4F61-9454-E3ECFF1F22FD}"/>
                </a:ext>
              </a:extLst>
            </p:cNvPr>
            <p:cNvSpPr/>
            <p:nvPr/>
          </p:nvSpPr>
          <p:spPr>
            <a:xfrm>
              <a:off x="0" y="0"/>
              <a:ext cx="1270646" cy="1341359"/>
            </a:xfrm>
            <a:prstGeom prst="rect">
              <a:avLst/>
            </a:prstGeom>
            <a:solidFill>
              <a:srgbClr val="18B6B4"/>
            </a:solidFill>
          </p:spPr>
        </p:sp>
        <p:sp>
          <p:nvSpPr>
            <p:cNvPr id="11" name="AutoShape 9">
              <a:extLst>
                <a:ext uri="{FF2B5EF4-FFF2-40B4-BE49-F238E27FC236}">
                  <a16:creationId xmlns:a16="http://schemas.microsoft.com/office/drawing/2014/main" id="{5E9AF4D3-62E7-49DB-B67A-4B5807531459}"/>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sp>
      </p:grpSp>
      <p:sp>
        <p:nvSpPr>
          <p:cNvPr id="12" name="AutoShape 10">
            <a:extLst>
              <a:ext uri="{FF2B5EF4-FFF2-40B4-BE49-F238E27FC236}">
                <a16:creationId xmlns:a16="http://schemas.microsoft.com/office/drawing/2014/main" id="{EB5823ED-CDE0-49D4-B441-61D1961B7AD9}"/>
              </a:ext>
            </a:extLst>
          </p:cNvPr>
          <p:cNvSpPr/>
          <p:nvPr/>
        </p:nvSpPr>
        <p:spPr>
          <a:xfrm>
            <a:off x="7790588" y="1598932"/>
            <a:ext cx="3464197" cy="4174276"/>
          </a:xfrm>
          <a:prstGeom prst="rect">
            <a:avLst/>
          </a:prstGeom>
          <a:solidFill>
            <a:srgbClr val="0096FF">
              <a:alpha val="28627"/>
            </a:srgbClr>
          </a:solidFill>
        </p:spPr>
        <p:txBody>
          <a:bodyPr/>
          <a:lstStyle/>
          <a:p>
            <a:pPr algn="ctr"/>
            <a:r>
              <a:rPr lang="fr-FR" sz="1200" b="1" dirty="0">
                <a:solidFill>
                  <a:srgbClr val="0070C0"/>
                </a:solidFill>
                <a:latin typeface="Montserrat" panose="00000500000000000000" pitchFamily="2" charset="0"/>
              </a:rPr>
              <a:t>Le tiers déclarant</a:t>
            </a:r>
          </a:p>
          <a:p>
            <a:endParaRPr lang="fr-FR" sz="1200" dirty="0">
              <a:solidFill>
                <a:srgbClr val="0070C0"/>
              </a:solidFill>
              <a:latin typeface="Montserrat" panose="00000500000000000000" pitchFamily="2" charset="0"/>
            </a:endParaRPr>
          </a:p>
          <a:p>
            <a:endParaRPr lang="fr-FR" sz="1200" dirty="0">
              <a:solidFill>
                <a:srgbClr val="0070C0"/>
              </a:solidFill>
              <a:latin typeface="Montserrat" panose="00000500000000000000" pitchFamily="2" charset="0"/>
            </a:endParaRPr>
          </a:p>
          <a:p>
            <a:endParaRPr lang="fr-FR" sz="1200" dirty="0">
              <a:solidFill>
                <a:srgbClr val="0070C0"/>
              </a:solidFill>
              <a:latin typeface="Montserrat" panose="00000500000000000000" pitchFamily="2" charset="0"/>
            </a:endParaRPr>
          </a:p>
        </p:txBody>
      </p:sp>
      <p:pic>
        <p:nvPicPr>
          <p:cNvPr id="14" name="Graphique 21" descr="Avertissement avec un remplissage uni">
            <a:extLst>
              <a:ext uri="{FF2B5EF4-FFF2-40B4-BE49-F238E27FC236}">
                <a16:creationId xmlns:a16="http://schemas.microsoft.com/office/drawing/2014/main" id="{7A3E93E2-5986-4D92-8D09-BCA0DF6BB9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33220" y="5019707"/>
            <a:ext cx="368144" cy="368144"/>
          </a:xfrm>
          <a:prstGeom prst="rect">
            <a:avLst/>
          </a:prstGeom>
        </p:spPr>
      </p:pic>
      <p:pic>
        <p:nvPicPr>
          <p:cNvPr id="16" name="Graphique 21" descr="Avertissement avec un remplissage uni">
            <a:extLst>
              <a:ext uri="{FF2B5EF4-FFF2-40B4-BE49-F238E27FC236}">
                <a16:creationId xmlns:a16="http://schemas.microsoft.com/office/drawing/2014/main" id="{7A3E93E2-5986-4D92-8D09-BCA0DF6BB9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5649" y="4944984"/>
            <a:ext cx="368144" cy="368144"/>
          </a:xfrm>
          <a:prstGeom prst="rect">
            <a:avLst/>
          </a:prstGeom>
        </p:spPr>
      </p:pic>
      <p:sp>
        <p:nvSpPr>
          <p:cNvPr id="7" name="ZoneTexte 6"/>
          <p:cNvSpPr txBox="1"/>
          <p:nvPr/>
        </p:nvSpPr>
        <p:spPr>
          <a:xfrm>
            <a:off x="333203" y="1857375"/>
            <a:ext cx="3436861" cy="830997"/>
          </a:xfrm>
          <a:prstGeom prst="rect">
            <a:avLst/>
          </a:prstGeom>
          <a:noFill/>
        </p:spPr>
        <p:txBody>
          <a:bodyPr wrap="square" rtlCol="0">
            <a:spAutoFit/>
          </a:bodyPr>
          <a:lstStyle/>
          <a:p>
            <a:r>
              <a:rPr lang="fr-FR" sz="1200" dirty="0">
                <a:solidFill>
                  <a:srgbClr val="EE217F"/>
                </a:solidFill>
                <a:latin typeface="Montserrat" panose="00000500000000000000" pitchFamily="2" charset="0"/>
              </a:rPr>
              <a:t>Personne autorisée par l’entreprise à transmettre des </a:t>
            </a:r>
            <a:r>
              <a:rPr lang="fr-FR" sz="1200" dirty="0" smtClean="0">
                <a:solidFill>
                  <a:srgbClr val="EE217F"/>
                </a:solidFill>
                <a:latin typeface="Montserrat" panose="00000500000000000000" pitchFamily="2" charset="0"/>
              </a:rPr>
              <a:t>déclarations, elle</a:t>
            </a:r>
            <a:r>
              <a:rPr lang="fr-FR" sz="1200" dirty="0">
                <a:solidFill>
                  <a:srgbClr val="EE217F"/>
                </a:solidFill>
                <a:latin typeface="Montserrat" panose="00000500000000000000" pitchFamily="2" charset="0"/>
              </a:rPr>
              <a:t> est responsable </a:t>
            </a:r>
            <a:r>
              <a:rPr lang="fr-FR" sz="1200" dirty="0" smtClean="0">
                <a:solidFill>
                  <a:srgbClr val="EE217F"/>
                </a:solidFill>
                <a:latin typeface="Montserrat" panose="00000500000000000000" pitchFamily="2" charset="0"/>
              </a:rPr>
              <a:t>de </a:t>
            </a:r>
            <a:r>
              <a:rPr lang="fr-FR" sz="1200" dirty="0">
                <a:solidFill>
                  <a:srgbClr val="EE217F"/>
                </a:solidFill>
                <a:latin typeface="Montserrat" panose="00000500000000000000" pitchFamily="2" charset="0"/>
              </a:rPr>
              <a:t>l’administration des comptes des déclarants et de leurs habilitations</a:t>
            </a:r>
          </a:p>
        </p:txBody>
      </p:sp>
      <p:sp>
        <p:nvSpPr>
          <p:cNvPr id="18" name="ZoneTexte 17"/>
          <p:cNvSpPr txBox="1"/>
          <p:nvPr/>
        </p:nvSpPr>
        <p:spPr>
          <a:xfrm>
            <a:off x="419840" y="2680942"/>
            <a:ext cx="3436861" cy="2123658"/>
          </a:xfrm>
          <a:prstGeom prst="rect">
            <a:avLst/>
          </a:prstGeom>
          <a:noFill/>
        </p:spPr>
        <p:txBody>
          <a:bodyPr wrap="square" rtlCol="0">
            <a:spAutoFit/>
          </a:bodyPr>
          <a:lstStyle/>
          <a:p>
            <a:r>
              <a:rPr lang="fr-FR" sz="1200" u="sng" dirty="0">
                <a:solidFill>
                  <a:srgbClr val="EE217F"/>
                </a:solidFill>
                <a:latin typeface="Montserrat" panose="00000500000000000000" pitchFamily="2" charset="0"/>
              </a:rPr>
              <a:t>Compétences : </a:t>
            </a:r>
          </a:p>
          <a:p>
            <a:endParaRPr lang="fr-FR" sz="1200" dirty="0">
              <a:solidFill>
                <a:srgbClr val="EE217F"/>
              </a:solidFill>
              <a:latin typeface="Montserrat" panose="00000500000000000000" pitchFamily="2" charset="0"/>
            </a:endParaRPr>
          </a:p>
          <a:p>
            <a:pPr marL="171450" indent="-171450">
              <a:buFont typeface="Arial" panose="020B0604020202020204" pitchFamily="34" charset="0"/>
              <a:buChar char="•"/>
            </a:pPr>
            <a:r>
              <a:rPr lang="fr-FR" sz="1200" dirty="0">
                <a:solidFill>
                  <a:srgbClr val="EE217F"/>
                </a:solidFill>
                <a:latin typeface="Montserrat" panose="00000500000000000000" pitchFamily="2" charset="0"/>
              </a:rPr>
              <a:t>Inscrire ou supprimer des déclarants</a:t>
            </a:r>
          </a:p>
          <a:p>
            <a:pPr marL="171450" indent="-171450">
              <a:buFont typeface="Arial" panose="020B0604020202020204" pitchFamily="34" charset="0"/>
              <a:buChar char="•"/>
            </a:pPr>
            <a:r>
              <a:rPr lang="fr-FR" sz="1200" dirty="0">
                <a:solidFill>
                  <a:srgbClr val="EE217F"/>
                </a:solidFill>
                <a:latin typeface="Montserrat" panose="00000500000000000000" pitchFamily="2" charset="0"/>
              </a:rPr>
              <a:t>Gérer les habilitations (droits déclaratifs)</a:t>
            </a:r>
          </a:p>
          <a:p>
            <a:pPr marL="171450" indent="-171450">
              <a:buFont typeface="Arial" panose="020B0604020202020204" pitchFamily="34" charset="0"/>
              <a:buChar char="•"/>
            </a:pPr>
            <a:r>
              <a:rPr lang="fr-FR" sz="1200" dirty="0">
                <a:solidFill>
                  <a:srgbClr val="EE217F"/>
                </a:solidFill>
                <a:latin typeface="Montserrat" panose="00000500000000000000" pitchFamily="2" charset="0"/>
              </a:rPr>
              <a:t>S’inscrire à tout ou une partie des déclarations</a:t>
            </a:r>
          </a:p>
          <a:p>
            <a:pPr marL="171450" indent="-171450">
              <a:buFont typeface="Arial" panose="020B0604020202020204" pitchFamily="34" charset="0"/>
              <a:buChar char="•"/>
            </a:pPr>
            <a:r>
              <a:rPr lang="fr-FR" sz="1200" dirty="0">
                <a:solidFill>
                  <a:srgbClr val="EE217F"/>
                </a:solidFill>
                <a:latin typeface="Montserrat" panose="00000500000000000000" pitchFamily="2" charset="0"/>
              </a:rPr>
              <a:t>Activer d'autres administrateurs en attente d'inscription </a:t>
            </a:r>
          </a:p>
          <a:p>
            <a:pPr marL="171450" indent="-171450">
              <a:buFont typeface="Arial" panose="020B0604020202020204" pitchFamily="34" charset="0"/>
              <a:buChar char="•"/>
            </a:pPr>
            <a:r>
              <a:rPr lang="fr-FR" sz="1200" dirty="0">
                <a:solidFill>
                  <a:srgbClr val="EE217F"/>
                </a:solidFill>
                <a:latin typeface="Montserrat" panose="00000500000000000000" pitchFamily="2" charset="0"/>
              </a:rPr>
              <a:t>Générer un nouveau mot de passe à un déclarant ainsi que la modification de son adresse mail</a:t>
            </a:r>
          </a:p>
        </p:txBody>
      </p:sp>
      <p:sp>
        <p:nvSpPr>
          <p:cNvPr id="19" name="ZoneTexte 18"/>
          <p:cNvSpPr txBox="1"/>
          <p:nvPr/>
        </p:nvSpPr>
        <p:spPr>
          <a:xfrm>
            <a:off x="893794" y="4956023"/>
            <a:ext cx="2287881" cy="646331"/>
          </a:xfrm>
          <a:prstGeom prst="rect">
            <a:avLst/>
          </a:prstGeom>
          <a:noFill/>
        </p:spPr>
        <p:txBody>
          <a:bodyPr wrap="square" rtlCol="0">
            <a:spAutoFit/>
          </a:bodyPr>
          <a:lstStyle/>
          <a:p>
            <a:r>
              <a:rPr lang="fr-FR" sz="1200" b="1" dirty="0">
                <a:solidFill>
                  <a:srgbClr val="EE217F"/>
                </a:solidFill>
                <a:latin typeface="Montserrat" panose="00000500000000000000" pitchFamily="2" charset="0"/>
              </a:rPr>
              <a:t>Seul l’administrateur accède </a:t>
            </a:r>
            <a:r>
              <a:rPr lang="fr-FR" sz="1200" b="1" dirty="0" smtClean="0">
                <a:solidFill>
                  <a:srgbClr val="EE217F"/>
                </a:solidFill>
                <a:latin typeface="Montserrat" panose="00000500000000000000" pitchFamily="2" charset="0"/>
              </a:rPr>
              <a:t>à la gestion du compte</a:t>
            </a:r>
            <a:endParaRPr lang="fr-FR" sz="1200" b="1" dirty="0">
              <a:solidFill>
                <a:srgbClr val="EE217F"/>
              </a:solidFill>
              <a:latin typeface="Montserrat" panose="00000500000000000000" pitchFamily="2" charset="0"/>
            </a:endParaRPr>
          </a:p>
          <a:p>
            <a:r>
              <a:rPr lang="fr-FR" sz="1200" dirty="0">
                <a:solidFill>
                  <a:srgbClr val="EE217F"/>
                </a:solidFill>
                <a:latin typeface="Montserrat" panose="00000500000000000000" pitchFamily="2" charset="0"/>
              </a:rPr>
              <a:t> </a:t>
            </a:r>
          </a:p>
        </p:txBody>
      </p:sp>
      <p:sp>
        <p:nvSpPr>
          <p:cNvPr id="20" name="ZoneTexte 19"/>
          <p:cNvSpPr txBox="1"/>
          <p:nvPr/>
        </p:nvSpPr>
        <p:spPr>
          <a:xfrm>
            <a:off x="4249090" y="1930674"/>
            <a:ext cx="3436861" cy="646331"/>
          </a:xfrm>
          <a:prstGeom prst="rect">
            <a:avLst/>
          </a:prstGeom>
          <a:noFill/>
        </p:spPr>
        <p:txBody>
          <a:bodyPr wrap="square" rtlCol="0">
            <a:spAutoFit/>
          </a:bodyPr>
          <a:lstStyle/>
          <a:p>
            <a:r>
              <a:rPr lang="fr-FR" sz="1200" dirty="0">
                <a:solidFill>
                  <a:srgbClr val="0E6866"/>
                </a:solidFill>
                <a:latin typeface="Montserrat" panose="00000500000000000000" pitchFamily="2" charset="0"/>
              </a:rPr>
              <a:t>Collaborateur habilité par un administrateur à déclarer et/ou </a:t>
            </a:r>
            <a:r>
              <a:rPr lang="fr-FR" sz="1200" dirty="0" smtClean="0">
                <a:solidFill>
                  <a:srgbClr val="0E6866"/>
                </a:solidFill>
                <a:latin typeface="Montserrat" panose="00000500000000000000" pitchFamily="2" charset="0"/>
              </a:rPr>
              <a:t>télé-payer </a:t>
            </a:r>
            <a:r>
              <a:rPr lang="fr-FR" sz="1200" dirty="0">
                <a:solidFill>
                  <a:srgbClr val="0E6866"/>
                </a:solidFill>
                <a:latin typeface="Montserrat" panose="00000500000000000000" pitchFamily="2" charset="0"/>
              </a:rPr>
              <a:t>pour le compte d’une entreprise et/ou établissement</a:t>
            </a:r>
          </a:p>
        </p:txBody>
      </p:sp>
      <p:sp>
        <p:nvSpPr>
          <p:cNvPr id="21" name="ZoneTexte 20"/>
          <p:cNvSpPr txBox="1"/>
          <p:nvPr/>
        </p:nvSpPr>
        <p:spPr>
          <a:xfrm>
            <a:off x="4249090" y="2845991"/>
            <a:ext cx="3436861" cy="1569660"/>
          </a:xfrm>
          <a:prstGeom prst="rect">
            <a:avLst/>
          </a:prstGeom>
          <a:noFill/>
        </p:spPr>
        <p:txBody>
          <a:bodyPr wrap="square" rtlCol="0">
            <a:spAutoFit/>
          </a:bodyPr>
          <a:lstStyle/>
          <a:p>
            <a:r>
              <a:rPr lang="fr-FR" sz="1200" u="sng" dirty="0" smtClean="0">
                <a:solidFill>
                  <a:srgbClr val="0E6866"/>
                </a:solidFill>
                <a:latin typeface="Montserrat" panose="00000500000000000000" pitchFamily="2" charset="0"/>
              </a:rPr>
              <a:t>Compétences :</a:t>
            </a:r>
            <a:endParaRPr lang="fr-FR" sz="1200" u="sng" dirty="0">
              <a:solidFill>
                <a:srgbClr val="0E6866"/>
              </a:solidFill>
              <a:latin typeface="Montserrat" panose="00000500000000000000" pitchFamily="2" charset="0"/>
            </a:endParaRPr>
          </a:p>
          <a:p>
            <a:endParaRPr lang="fr-FR" sz="1200" u="sng" dirty="0">
              <a:solidFill>
                <a:srgbClr val="0E6866"/>
              </a:solidFill>
              <a:latin typeface="Montserrat" panose="00000500000000000000" pitchFamily="2" charset="0"/>
            </a:endParaRPr>
          </a:p>
          <a:p>
            <a:pPr marL="171450" indent="-171450">
              <a:buFont typeface="Arial" panose="020B0604020202020204" pitchFamily="34" charset="0"/>
              <a:buChar char="•"/>
            </a:pPr>
            <a:r>
              <a:rPr lang="fr-FR" sz="1200" dirty="0">
                <a:solidFill>
                  <a:srgbClr val="0E6866"/>
                </a:solidFill>
                <a:latin typeface="Montserrat" panose="00000500000000000000" pitchFamily="2" charset="0"/>
              </a:rPr>
              <a:t>Modifier ses informations personnelles (adresse mail, téléphone et mode de connexion)</a:t>
            </a:r>
          </a:p>
          <a:p>
            <a:pPr marL="171450" indent="-171450">
              <a:buFont typeface="Arial" panose="020B0604020202020204" pitchFamily="34" charset="0"/>
              <a:buChar char="•"/>
            </a:pPr>
            <a:r>
              <a:rPr lang="fr-FR" sz="1200" dirty="0">
                <a:solidFill>
                  <a:srgbClr val="0E6866"/>
                </a:solidFill>
                <a:latin typeface="Montserrat" panose="00000500000000000000" pitchFamily="2" charset="0"/>
              </a:rPr>
              <a:t>Accéder aux déclarations pour lesquelles des droits déclaratifs ont été définis par l’administrateur propriétaire</a:t>
            </a:r>
          </a:p>
        </p:txBody>
      </p:sp>
      <p:sp>
        <p:nvSpPr>
          <p:cNvPr id="22" name="ZoneTexte 21"/>
          <p:cNvSpPr txBox="1"/>
          <p:nvPr/>
        </p:nvSpPr>
        <p:spPr>
          <a:xfrm>
            <a:off x="4562689" y="5019707"/>
            <a:ext cx="2624744" cy="461665"/>
          </a:xfrm>
          <a:prstGeom prst="rect">
            <a:avLst/>
          </a:prstGeom>
          <a:noFill/>
        </p:spPr>
        <p:txBody>
          <a:bodyPr wrap="square" rtlCol="0">
            <a:spAutoFit/>
          </a:bodyPr>
          <a:lstStyle/>
          <a:p>
            <a:r>
              <a:rPr lang="fr-FR" sz="1200" dirty="0">
                <a:solidFill>
                  <a:srgbClr val="1BAA8E"/>
                </a:solidFill>
                <a:latin typeface="Montserrat" panose="00000500000000000000" pitchFamily="2" charset="0"/>
              </a:rPr>
              <a:t> </a:t>
            </a:r>
            <a:r>
              <a:rPr lang="fr-FR" sz="1200" b="1" dirty="0">
                <a:solidFill>
                  <a:srgbClr val="1BAA8E"/>
                </a:solidFill>
                <a:latin typeface="Montserrat" panose="00000500000000000000" pitchFamily="2" charset="0"/>
              </a:rPr>
              <a:t>Pas d’accès à </a:t>
            </a:r>
            <a:r>
              <a:rPr lang="fr-FR" sz="1200" b="1" dirty="0" smtClean="0">
                <a:solidFill>
                  <a:srgbClr val="1BAA8E"/>
                </a:solidFill>
                <a:latin typeface="Montserrat" panose="00000500000000000000" pitchFamily="2" charset="0"/>
              </a:rPr>
              <a:t>la gestion du compte</a:t>
            </a:r>
            <a:endParaRPr lang="fr-FR" sz="1200" b="1" dirty="0">
              <a:solidFill>
                <a:srgbClr val="1BAA8E"/>
              </a:solidFill>
              <a:latin typeface="Montserrat" panose="00000500000000000000" pitchFamily="2" charset="0"/>
            </a:endParaRPr>
          </a:p>
        </p:txBody>
      </p:sp>
      <p:sp>
        <p:nvSpPr>
          <p:cNvPr id="23" name="ZoneTexte 22"/>
          <p:cNvSpPr txBox="1"/>
          <p:nvPr/>
        </p:nvSpPr>
        <p:spPr>
          <a:xfrm>
            <a:off x="7872152" y="2014994"/>
            <a:ext cx="3436861" cy="830997"/>
          </a:xfrm>
          <a:prstGeom prst="rect">
            <a:avLst/>
          </a:prstGeom>
          <a:noFill/>
        </p:spPr>
        <p:txBody>
          <a:bodyPr wrap="square" rtlCol="0">
            <a:spAutoFit/>
          </a:bodyPr>
          <a:lstStyle/>
          <a:p>
            <a:r>
              <a:rPr lang="fr-FR" sz="1200" dirty="0">
                <a:solidFill>
                  <a:srgbClr val="0070C0"/>
                </a:solidFill>
                <a:latin typeface="Montserrat" panose="00000500000000000000" pitchFamily="2" charset="0"/>
              </a:rPr>
              <a:t>Personne autorisée pour le compte d’une entreprise à effectuer un certain type de déclarations sociales (experts-comptables, centres et associations de gestion agréés…)</a:t>
            </a:r>
          </a:p>
        </p:txBody>
      </p:sp>
      <p:sp>
        <p:nvSpPr>
          <p:cNvPr id="24" name="ZoneTexte 23"/>
          <p:cNvSpPr txBox="1"/>
          <p:nvPr/>
        </p:nvSpPr>
        <p:spPr>
          <a:xfrm>
            <a:off x="7858685" y="3050273"/>
            <a:ext cx="3436861" cy="1384995"/>
          </a:xfrm>
          <a:prstGeom prst="rect">
            <a:avLst/>
          </a:prstGeom>
          <a:noFill/>
        </p:spPr>
        <p:txBody>
          <a:bodyPr wrap="square" rtlCol="0">
            <a:spAutoFit/>
          </a:bodyPr>
          <a:lstStyle/>
          <a:p>
            <a:r>
              <a:rPr lang="fr-FR" sz="1200" u="sng" dirty="0" smtClean="0">
                <a:solidFill>
                  <a:srgbClr val="0070C0"/>
                </a:solidFill>
                <a:latin typeface="Montserrat" panose="00000500000000000000" pitchFamily="2" charset="0"/>
              </a:rPr>
              <a:t>Compétences :</a:t>
            </a:r>
            <a:endParaRPr lang="fr-FR" sz="1200" u="sng" dirty="0">
              <a:solidFill>
                <a:srgbClr val="0070C0"/>
              </a:solidFill>
              <a:latin typeface="Montserrat" panose="00000500000000000000" pitchFamily="2" charset="0"/>
            </a:endParaRPr>
          </a:p>
          <a:p>
            <a:endParaRPr lang="fr-FR" sz="1200" dirty="0">
              <a:solidFill>
                <a:srgbClr val="0070C0"/>
              </a:solidFill>
              <a:latin typeface="Montserrat" panose="00000500000000000000" pitchFamily="2" charset="0"/>
            </a:endParaRPr>
          </a:p>
          <a:p>
            <a:r>
              <a:rPr lang="fr-FR" sz="1200" dirty="0">
                <a:solidFill>
                  <a:srgbClr val="0070C0"/>
                </a:solidFill>
                <a:latin typeface="Montserrat" panose="00000500000000000000" pitchFamily="2" charset="0"/>
              </a:rPr>
              <a:t>Accéder et suivre les déclarations</a:t>
            </a:r>
          </a:p>
          <a:p>
            <a:r>
              <a:rPr lang="fr-FR" sz="1200" dirty="0">
                <a:solidFill>
                  <a:srgbClr val="0070C0"/>
                </a:solidFill>
                <a:latin typeface="Montserrat" panose="00000500000000000000" pitchFamily="2" charset="0"/>
              </a:rPr>
              <a:t>Accéder aux dossiers de ses clients (portefeuille)</a:t>
            </a:r>
          </a:p>
          <a:p>
            <a:r>
              <a:rPr lang="fr-FR" sz="1200" dirty="0">
                <a:solidFill>
                  <a:srgbClr val="0070C0"/>
                </a:solidFill>
                <a:latin typeface="Montserrat" panose="00000500000000000000" pitchFamily="2" charset="0"/>
              </a:rPr>
              <a:t>Visualiser les informations du compte AT/MP (depuis juillet 2020) de leur portefeuille client</a:t>
            </a:r>
          </a:p>
        </p:txBody>
      </p:sp>
    </p:spTree>
    <p:extLst>
      <p:ext uri="{BB962C8B-B14F-4D97-AF65-F5344CB8AC3E}">
        <p14:creationId xmlns:p14="http://schemas.microsoft.com/office/powerpoint/2010/main" val="147104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texte 1">
            <a:extLst>
              <a:ext uri="{FF2B5EF4-FFF2-40B4-BE49-F238E27FC236}">
                <a16:creationId xmlns:a16="http://schemas.microsoft.com/office/drawing/2014/main" id="{828DFD9C-9750-4B0C-A18F-3409B1BC9F2A}"/>
              </a:ext>
            </a:extLst>
          </p:cNvPr>
          <p:cNvSpPr txBox="1">
            <a:spLocks/>
          </p:cNvSpPr>
          <p:nvPr/>
        </p:nvSpPr>
        <p:spPr>
          <a:xfrm>
            <a:off x="393225" y="1610210"/>
            <a:ext cx="6187280" cy="25687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smtClean="0">
                <a:solidFill>
                  <a:srgbClr val="002060"/>
                </a:solidFill>
                <a:latin typeface="Montserrat" panose="00000500000000000000" pitchFamily="2" charset="0"/>
                <a:cs typeface="Segoe UI" panose="020B0502040204020203" pitchFamily="34" charset="0"/>
              </a:rPr>
              <a:t>Désormais </a:t>
            </a:r>
            <a:r>
              <a:rPr lang="fr-FR" sz="1400" dirty="0">
                <a:solidFill>
                  <a:srgbClr val="002060"/>
                </a:solidFill>
                <a:latin typeface="Montserrat" panose="00000500000000000000" pitchFamily="2" charset="0"/>
                <a:cs typeface="Segoe UI" panose="020B0502040204020203" pitchFamily="34" charset="0"/>
              </a:rPr>
              <a:t>chaque déclarant est habilité automatiquement au Compte Entreprise. Pour pouvoir télédéclarer ou consulter les téléservices dans le compte, les utilisateurs doivent être habilités aux téléservices du compte :</a:t>
            </a:r>
          </a:p>
          <a:p>
            <a:pPr marL="342900" indent="-342900">
              <a:buFontTx/>
              <a:buChar char="-"/>
            </a:pPr>
            <a:r>
              <a:rPr lang="fr-FR" sz="1400" dirty="0">
                <a:solidFill>
                  <a:srgbClr val="002060"/>
                </a:solidFill>
                <a:latin typeface="Montserrat" panose="00000500000000000000" pitchFamily="2" charset="0"/>
                <a:cs typeface="Segoe UI" panose="020B0502040204020203" pitchFamily="34" charset="0"/>
              </a:rPr>
              <a:t>Attestation de salaire + BPIJ</a:t>
            </a:r>
          </a:p>
          <a:p>
            <a:pPr marL="342900" indent="-342900">
              <a:buFontTx/>
              <a:buChar char="-"/>
            </a:pPr>
            <a:r>
              <a:rPr lang="fr-FR" sz="1400" dirty="0">
                <a:solidFill>
                  <a:srgbClr val="002060"/>
                </a:solidFill>
                <a:latin typeface="Montserrat" panose="00000500000000000000" pitchFamily="2" charset="0"/>
                <a:cs typeface="Segoe UI" panose="020B0502040204020203" pitchFamily="34" charset="0"/>
              </a:rPr>
              <a:t>Net-DAT</a:t>
            </a:r>
          </a:p>
          <a:p>
            <a:pPr marL="342900" indent="-342900">
              <a:buFontTx/>
              <a:buChar char="-"/>
            </a:pPr>
            <a:r>
              <a:rPr lang="fr-FR" sz="1400" dirty="0">
                <a:solidFill>
                  <a:srgbClr val="002060"/>
                </a:solidFill>
                <a:latin typeface="Montserrat" panose="00000500000000000000" pitchFamily="2" charset="0"/>
                <a:cs typeface="Segoe UI" panose="020B0502040204020203" pitchFamily="34" charset="0"/>
              </a:rPr>
              <a:t>Compte AT/MP</a:t>
            </a:r>
          </a:p>
          <a:p>
            <a:pPr marL="342900" indent="-342900">
              <a:buFontTx/>
              <a:buChar char="-"/>
            </a:pPr>
            <a:endParaRPr lang="fr-FR" sz="1400" dirty="0">
              <a:solidFill>
                <a:srgbClr val="002060"/>
              </a:solidFill>
              <a:latin typeface="Montserrat" panose="00000500000000000000" pitchFamily="2" charset="0"/>
            </a:endParaRPr>
          </a:p>
        </p:txBody>
      </p:sp>
      <p:pic>
        <p:nvPicPr>
          <p:cNvPr id="65" name="Image 64">
            <a:extLst>
              <a:ext uri="{FF2B5EF4-FFF2-40B4-BE49-F238E27FC236}">
                <a16:creationId xmlns:a16="http://schemas.microsoft.com/office/drawing/2014/main" id="{491D3F0C-EB93-4884-8F35-F2F6BE4305BF}"/>
              </a:ext>
            </a:extLst>
          </p:cNvPr>
          <p:cNvPicPr>
            <a:picLocks noChangeAspect="1"/>
          </p:cNvPicPr>
          <p:nvPr/>
        </p:nvPicPr>
        <p:blipFill>
          <a:blip r:embed="rId3"/>
          <a:stretch>
            <a:fillRect/>
          </a:stretch>
        </p:blipFill>
        <p:spPr>
          <a:xfrm>
            <a:off x="6859001" y="1747370"/>
            <a:ext cx="4834999" cy="4145430"/>
          </a:xfrm>
          <a:prstGeom prst="rect">
            <a:avLst/>
          </a:prstGeom>
        </p:spPr>
      </p:pic>
      <p:sp>
        <p:nvSpPr>
          <p:cNvPr id="66" name="Rectangle : coins arrondis 65">
            <a:extLst>
              <a:ext uri="{FF2B5EF4-FFF2-40B4-BE49-F238E27FC236}">
                <a16:creationId xmlns:a16="http://schemas.microsoft.com/office/drawing/2014/main" id="{321099EC-EE32-4CAF-A12C-98F30F53C362}"/>
              </a:ext>
            </a:extLst>
          </p:cNvPr>
          <p:cNvSpPr/>
          <p:nvPr/>
        </p:nvSpPr>
        <p:spPr>
          <a:xfrm>
            <a:off x="10373360" y="2458720"/>
            <a:ext cx="1320640" cy="1259840"/>
          </a:xfrm>
          <a:prstGeom prst="roundRect">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2060"/>
              </a:solidFill>
              <a:effectLst/>
              <a:uLnTx/>
              <a:uFillTx/>
              <a:latin typeface="Montserrat" panose="00000500000000000000" pitchFamily="2" charset="0"/>
            </a:endParaRPr>
          </a:p>
        </p:txBody>
      </p:sp>
      <p:sp>
        <p:nvSpPr>
          <p:cNvPr id="3" name="Espace réservé du numéro de diapositive 2">
            <a:extLst>
              <a:ext uri="{FF2B5EF4-FFF2-40B4-BE49-F238E27FC236}">
                <a16:creationId xmlns:a16="http://schemas.microsoft.com/office/drawing/2014/main" id="{14E9E2A3-6694-4157-8024-B692B659C4CB}"/>
              </a:ext>
            </a:extLst>
          </p:cNvPr>
          <p:cNvSpPr>
            <a:spLocks noGrp="1"/>
          </p:cNvSpPr>
          <p:nvPr>
            <p:ph type="sldNum" sz="quarter" idx="12"/>
          </p:nvPr>
        </p:nvSpPr>
        <p:spPr/>
        <p:txBody>
          <a:bodyPr/>
          <a:lstStyle/>
          <a:p>
            <a:fld id="{A26E8B59-5CF2-4813-AAE7-227B98FBFEF3}" type="slidenum">
              <a:rPr lang="fr-FR" smtClean="0"/>
              <a:t>8</a:t>
            </a:fld>
            <a:endParaRPr lang="fr-FR" dirty="0"/>
          </a:p>
        </p:txBody>
      </p:sp>
      <p:sp>
        <p:nvSpPr>
          <p:cNvPr id="8" name="Titre 1"/>
          <p:cNvSpPr>
            <a:spLocks noGrp="1"/>
          </p:cNvSpPr>
          <p:nvPr>
            <p:ph type="title"/>
          </p:nvPr>
        </p:nvSpPr>
        <p:spPr>
          <a:xfrm>
            <a:off x="719511" y="387090"/>
            <a:ext cx="10515600" cy="565812"/>
          </a:xfrm>
        </p:spPr>
        <p:txBody>
          <a:bodyPr>
            <a:noAutofit/>
          </a:bodyPr>
          <a:lstStyle/>
          <a:p>
            <a:r>
              <a:rPr lang="fr-FR" sz="4000" dirty="0">
                <a:solidFill>
                  <a:schemeClr val="accent2"/>
                </a:solidFill>
                <a:latin typeface="+mn-lt"/>
              </a:rPr>
              <a:t>Parcours utilisateurs et habilitations</a:t>
            </a:r>
          </a:p>
        </p:txBody>
      </p:sp>
    </p:spTree>
    <p:extLst>
      <p:ext uri="{BB962C8B-B14F-4D97-AF65-F5344CB8AC3E}">
        <p14:creationId xmlns:p14="http://schemas.microsoft.com/office/powerpoint/2010/main" val="290003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anim calcmode="lin" valueType="num">
                                      <p:cBhvr additive="base">
                                        <p:cTn id="7"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anim calcmode="lin" valueType="num">
                                      <p:cBhvr additive="base">
                                        <p:cTn id="13"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anim calcmode="lin" valueType="num">
                                      <p:cBhvr additive="base">
                                        <p:cTn id="19" dur="500" fill="hold"/>
                                        <p:tgtEl>
                                          <p:spTgt spid="6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46165B6-DC44-4B37-8D69-BFAE0BD6B92B}"/>
              </a:ext>
            </a:extLst>
          </p:cNvPr>
          <p:cNvSpPr>
            <a:spLocks noGrp="1"/>
          </p:cNvSpPr>
          <p:nvPr>
            <p:ph type="sldNum" sz="quarter" idx="12"/>
          </p:nvPr>
        </p:nvSpPr>
        <p:spPr/>
        <p:txBody>
          <a:bodyPr/>
          <a:lstStyle/>
          <a:p>
            <a:fld id="{A26E8B59-5CF2-4813-AAE7-227B98FBFEF3}" type="slidenum">
              <a:rPr lang="fr-FR" smtClean="0"/>
              <a:t>9</a:t>
            </a:fld>
            <a:endParaRPr lang="fr-FR" dirty="0"/>
          </a:p>
        </p:txBody>
      </p:sp>
      <p:sp>
        <p:nvSpPr>
          <p:cNvPr id="8" name="Titre 1"/>
          <p:cNvSpPr>
            <a:spLocks noGrp="1"/>
          </p:cNvSpPr>
          <p:nvPr>
            <p:ph type="title"/>
          </p:nvPr>
        </p:nvSpPr>
        <p:spPr>
          <a:xfrm>
            <a:off x="719511" y="387090"/>
            <a:ext cx="10515600" cy="565812"/>
          </a:xfrm>
        </p:spPr>
        <p:txBody>
          <a:bodyPr>
            <a:noAutofit/>
          </a:bodyPr>
          <a:lstStyle/>
          <a:p>
            <a:r>
              <a:rPr lang="fr-FR" sz="4000" dirty="0">
                <a:solidFill>
                  <a:schemeClr val="accent2"/>
                </a:solidFill>
                <a:latin typeface="+mn-lt"/>
              </a:rPr>
              <a:t>Parcours utilisateurs et habilitations</a:t>
            </a:r>
          </a:p>
        </p:txBody>
      </p:sp>
      <p:grpSp>
        <p:nvGrpSpPr>
          <p:cNvPr id="12" name="Groupe 11"/>
          <p:cNvGrpSpPr/>
          <p:nvPr/>
        </p:nvGrpSpPr>
        <p:grpSpPr>
          <a:xfrm>
            <a:off x="2637375" y="1867053"/>
            <a:ext cx="6953718" cy="4480560"/>
            <a:chOff x="2881385" y="1898583"/>
            <a:chExt cx="6953718" cy="4480560"/>
          </a:xfrm>
        </p:grpSpPr>
        <p:sp>
          <p:nvSpPr>
            <p:cNvPr id="3" name="Freeform 7">
              <a:extLst>
                <a:ext uri="{FF2B5EF4-FFF2-40B4-BE49-F238E27FC236}">
                  <a16:creationId xmlns:a16="http://schemas.microsoft.com/office/drawing/2014/main" id="{81323CF0-90A7-40A3-9A4D-2DC72591B03A}"/>
                </a:ext>
              </a:extLst>
            </p:cNvPr>
            <p:cNvSpPr/>
            <p:nvPr/>
          </p:nvSpPr>
          <p:spPr>
            <a:xfrm>
              <a:off x="2881385" y="1898583"/>
              <a:ext cx="6953718" cy="4480560"/>
            </a:xfrm>
            <a:custGeom>
              <a:avLst/>
              <a:gdLst/>
              <a:ahLst/>
              <a:cxnLst/>
              <a:rect l="l" t="t" r="r" b="b"/>
              <a:pathLst>
                <a:path w="10430577" h="6727722">
                  <a:moveTo>
                    <a:pt x="0" y="0"/>
                  </a:moveTo>
                  <a:lnTo>
                    <a:pt x="10430578" y="0"/>
                  </a:lnTo>
                  <a:lnTo>
                    <a:pt x="10430578" y="6727722"/>
                  </a:lnTo>
                  <a:lnTo>
                    <a:pt x="0" y="6727722"/>
                  </a:lnTo>
                  <a:lnTo>
                    <a:pt x="0" y="0"/>
                  </a:lnTo>
                  <a:close/>
                </a:path>
              </a:pathLst>
            </a:custGeom>
            <a:blipFill>
              <a:blip r:embed="rId3"/>
              <a:stretch>
                <a:fillRect/>
              </a:stretch>
            </a:blipFill>
          </p:spPr>
          <p:txBody>
            <a:bodyPr/>
            <a:lstStyle/>
            <a:p>
              <a:endParaRPr lang="fr-FR" sz="1200">
                <a:solidFill>
                  <a:srgbClr val="002060"/>
                </a:solidFill>
              </a:endParaRPr>
            </a:p>
          </p:txBody>
        </p:sp>
        <p:sp>
          <p:nvSpPr>
            <p:cNvPr id="9" name="Rectangle 8"/>
            <p:cNvSpPr/>
            <p:nvPr/>
          </p:nvSpPr>
          <p:spPr>
            <a:xfrm>
              <a:off x="8848725" y="2133600"/>
              <a:ext cx="819150" cy="27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305424" y="2609850"/>
              <a:ext cx="1266825" cy="1066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938836" y="4751670"/>
              <a:ext cx="819150" cy="27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AutoShape 10">
            <a:extLst>
              <a:ext uri="{FF2B5EF4-FFF2-40B4-BE49-F238E27FC236}">
                <a16:creationId xmlns:a16="http://schemas.microsoft.com/office/drawing/2014/main" id="{4BAD8109-D41B-4CCD-B47F-9171A0603F7E}"/>
              </a:ext>
            </a:extLst>
          </p:cNvPr>
          <p:cNvSpPr/>
          <p:nvPr/>
        </p:nvSpPr>
        <p:spPr>
          <a:xfrm>
            <a:off x="3784898" y="1017063"/>
            <a:ext cx="4117196" cy="746498"/>
          </a:xfrm>
          <a:prstGeom prst="roundRect">
            <a:avLst/>
          </a:prstGeom>
          <a:solidFill>
            <a:srgbClr val="0096FF">
              <a:alpha val="28627"/>
            </a:srgbClr>
          </a:solidFill>
        </p:spPr>
        <p:txBody>
          <a:bodyPr/>
          <a:lstStyle/>
          <a:p>
            <a:pPr algn="ctr"/>
            <a:r>
              <a:rPr lang="fr-FR" sz="2000" b="1" dirty="0">
                <a:solidFill>
                  <a:srgbClr val="0070C0"/>
                </a:solidFill>
                <a:latin typeface="Montserrat" panose="00000500000000000000" pitchFamily="2" charset="0"/>
              </a:rPr>
              <a:t>Le tiers déclarant</a:t>
            </a:r>
          </a:p>
          <a:p>
            <a:endParaRPr lang="fr-FR" sz="2000" dirty="0">
              <a:solidFill>
                <a:srgbClr val="0070C0"/>
              </a:solidFill>
              <a:latin typeface="Montserrat" panose="00000500000000000000" pitchFamily="2" charset="0"/>
            </a:endParaRPr>
          </a:p>
          <a:p>
            <a:endParaRPr lang="fr-FR" sz="2000" dirty="0">
              <a:solidFill>
                <a:srgbClr val="0070C0"/>
              </a:solidFill>
              <a:latin typeface="Montserrat" panose="00000500000000000000" pitchFamily="2" charset="0"/>
            </a:endParaRPr>
          </a:p>
        </p:txBody>
      </p:sp>
    </p:spTree>
    <p:extLst>
      <p:ext uri="{BB962C8B-B14F-4D97-AF65-F5344CB8AC3E}">
        <p14:creationId xmlns:p14="http://schemas.microsoft.com/office/powerpoint/2010/main" val="1359298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Calibri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81e4ed-6884-40d1-ad0c-b53aa49eabdd" xsi:nil="true"/>
    <lcf76f155ced4ddcb4097134ff3c332f xmlns="bf047e96-4cdb-4a37-bb59-65515ac009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96C4BE9F0B8D46AC8AD981E3ACE986" ma:contentTypeVersion="15" ma:contentTypeDescription="Crée un document." ma:contentTypeScope="" ma:versionID="9f9d04dede3c3b9edc363500a6d700aa">
  <xsd:schema xmlns:xsd="http://www.w3.org/2001/XMLSchema" xmlns:xs="http://www.w3.org/2001/XMLSchema" xmlns:p="http://schemas.microsoft.com/office/2006/metadata/properties" xmlns:ns2="bf047e96-4cdb-4a37-bb59-65515ac0098c" xmlns:ns3="f281e4ed-6884-40d1-ad0c-b53aa49eabdd" targetNamespace="http://schemas.microsoft.com/office/2006/metadata/properties" ma:root="true" ma:fieldsID="4e36340d308436cedf503f8669fdc0ee" ns2:_="" ns3:_="">
    <xsd:import namespace="bf047e96-4cdb-4a37-bb59-65515ac0098c"/>
    <xsd:import namespace="f281e4ed-6884-40d1-ad0c-b53aa49eab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047e96-4cdb-4a37-bb59-65515ac00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1c50f36f-913b-4a95-8770-467d3b746e7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81e4ed-6884-40d1-ad0c-b53aa49eabdd"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18" nillable="true" ma:displayName="Taxonomy Catch All Column" ma:hidden="true" ma:list="{e6ffcdbe-a36a-468e-8ebc-1f5537bb5152}" ma:internalName="TaxCatchAll" ma:showField="CatchAllData" ma:web="f281e4ed-6884-40d1-ad0c-b53aa49eab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3E60C8-96CE-4427-9DCB-817086178EE1}">
  <ds:schemaRefs>
    <ds:schemaRef ds:uri="http://schemas.microsoft.com/sharepoint/v3/contenttype/forms"/>
  </ds:schemaRefs>
</ds:datastoreItem>
</file>

<file path=customXml/itemProps2.xml><?xml version="1.0" encoding="utf-8"?>
<ds:datastoreItem xmlns:ds="http://schemas.openxmlformats.org/officeDocument/2006/customXml" ds:itemID="{8A05F46D-6D0E-4855-B920-B8603FD4440D}">
  <ds:schemaRefs>
    <ds:schemaRef ds:uri="f281e4ed-6884-40d1-ad0c-b53aa49eabdd"/>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bf047e96-4cdb-4a37-bb59-65515ac0098c"/>
    <ds:schemaRef ds:uri="http://schemas.openxmlformats.org/package/2006/metadata/core-properties"/>
  </ds:schemaRefs>
</ds:datastoreItem>
</file>

<file path=customXml/itemProps3.xml><?xml version="1.0" encoding="utf-8"?>
<ds:datastoreItem xmlns:ds="http://schemas.openxmlformats.org/officeDocument/2006/customXml" ds:itemID="{823EF803-68B0-419B-A05A-C0946A7552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047e96-4cdb-4a37-bb59-65515ac0098c"/>
    <ds:schemaRef ds:uri="f281e4ed-6884-40d1-ad0c-b53aa49ea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1718</TotalTime>
  <Words>2921</Words>
  <Application>Microsoft Office PowerPoint</Application>
  <PresentationFormat>Grand écran</PresentationFormat>
  <Paragraphs>384</Paragraphs>
  <Slides>41</Slides>
  <Notes>29</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41</vt:i4>
      </vt:variant>
    </vt:vector>
  </HeadingPairs>
  <TitlesOfParts>
    <vt:vector size="54" baseType="lpstr">
      <vt:lpstr>Arial</vt:lpstr>
      <vt:lpstr>Calibri</vt:lpstr>
      <vt:lpstr>Calibri Light</vt:lpstr>
      <vt:lpstr>Montserrat</vt:lpstr>
      <vt:lpstr>Montserrat Classic</vt:lpstr>
      <vt:lpstr>Open Sans Bold</vt:lpstr>
      <vt:lpstr>Open Sauce</vt:lpstr>
      <vt:lpstr>Open Sauce Bold</vt:lpstr>
      <vt:lpstr>Segoe UI</vt:lpstr>
      <vt:lpstr>Source Sans Pro Black</vt:lpstr>
      <vt:lpstr>ヒラギノ角ゴ Pro W3</vt:lpstr>
      <vt:lpstr>Thème Office</vt:lpstr>
      <vt:lpstr>3_Thème Office</vt:lpstr>
      <vt:lpstr>Présentation PowerPoint</vt:lpstr>
      <vt:lpstr>  COMPTE-ENTREPRISE</vt:lpstr>
      <vt:lpstr>COMPTE-ENTREPRISE</vt:lpstr>
      <vt:lpstr>C’est quoi le compte entreprise ?</vt:lpstr>
      <vt:lpstr>C’est quoi le compte entreprise ?</vt:lpstr>
      <vt:lpstr>Parcours utilisateurs et habilitations</vt:lpstr>
      <vt:lpstr>Parcours utilisateurs et habilitations Net Entreprises</vt:lpstr>
      <vt:lpstr>Parcours utilisateurs et habilitations</vt:lpstr>
      <vt:lpstr>Parcours utilisateurs et habilitations</vt:lpstr>
      <vt:lpstr>Un bouquet de service au sein de net-entreprises.fr</vt:lpstr>
      <vt:lpstr>Un bouquet de service au sein de net-entreprises.fr</vt:lpstr>
      <vt:lpstr>Présentation du compte entreprise</vt:lpstr>
      <vt:lpstr>Présentation du compte entreprise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Présentation du compte entreprise focus Assurance Maladie – Risques professionnels</vt:lpstr>
      <vt:lpstr>Contacts</vt:lpstr>
      <vt:lpstr>Contacts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ETCHETO</dc:creator>
  <cp:lastModifiedBy>TINDANO GWENAELLE (CPAM LOIRE-ATLANTIQUE)</cp:lastModifiedBy>
  <cp:revision>101</cp:revision>
  <dcterms:created xsi:type="dcterms:W3CDTF">2024-10-25T15:11:05Z</dcterms:created>
  <dcterms:modified xsi:type="dcterms:W3CDTF">2025-11-05T14:11:46Z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0x010100C796C4BE9F0B8D46AC8AD981E3ACE986</vt:lpwstr>
  </property>
  <property fmtid="{D5CDD505-2E9C-101B-9397-08002B2CF9AE}" pid="3" name="MediaServiceImageTags">
    <vt:lpwstr/>
  </property>
</Properties>
</file>