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71" r:id="rId2"/>
  </p:sldMasterIdLst>
  <p:notesMasterIdLst>
    <p:notesMasterId r:id="rId5"/>
  </p:notesMasterIdLst>
  <p:sldIdLst>
    <p:sldId id="2147328577" r:id="rId3"/>
    <p:sldId id="214732860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236" autoAdjust="0"/>
  </p:normalViewPr>
  <p:slideViewPr>
    <p:cSldViewPr snapToGrid="0">
      <p:cViewPr>
        <p:scale>
          <a:sx n="190" d="100"/>
          <a:sy n="190" d="100"/>
        </p:scale>
        <p:origin x="-496" y="-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07CF2-2F10-432B-B1B3-4F4EF010C4BC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84129-7281-48EF-8D79-3BFA4875D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0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9F9-50E4-A642-B005-A4E86286A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60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jp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37F1D-45C6-C543-B71A-B65F99E71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24000" y="-1369771"/>
            <a:ext cx="9144000" cy="914400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470" y="6358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0CD8B2-A2B5-C74E-AA1E-7C3422D51F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612" y="1341502"/>
            <a:ext cx="11232776" cy="238760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SBFE</a:t>
            </a:r>
            <a:r>
              <a:rPr lang="en-GB" dirty="0"/>
              <a:t> Presentation</a:t>
            </a:r>
            <a:br>
              <a:rPr lang="en-GB" dirty="0"/>
            </a:br>
            <a:r>
              <a:rPr lang="en-GB" dirty="0"/>
              <a:t>Cover Page One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0216728-1102-2742-9890-707F9797CC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082" y="3736508"/>
            <a:ext cx="867783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Put here an inspirational subtitle for your presentation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022C0-089B-854F-ADA0-1A84906B4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93" y="6330621"/>
            <a:ext cx="1367119" cy="2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76" y="1269000"/>
            <a:ext cx="4320000" cy="4320000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E8044-9630-7748-8D6A-E9CBBEF31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B40523-4A1D-FE47-AE5D-1473E50D52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3524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CD47FDC-F6BC-E047-9070-1327B1C0F2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3524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909B244B-6582-8A42-B05D-44466BEAFE7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76126" y="4942668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95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7DD360F-B98D-544F-AC5E-C13D9B1B05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C87131B-D6CA-0D4B-ABD3-BB566971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700977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23DB7A43-B96F-CD41-83BF-96E2A8B49BF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4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908B3B2-35A8-884A-8CE8-9C79719E5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DFDDFE-0B73-2F44-BDAE-AE4D2F2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70BD998-393E-3044-BE40-BAB3C52D4B7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050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6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5667559-D24E-D745-A9CC-E818D6C489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2ABB12C-0D74-C64E-89EF-3C6F486B17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08AE8E8-DF5A-5441-998B-775EA04DB2B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59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-1" y="-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70" y="1268998"/>
            <a:ext cx="3600000" cy="4320000"/>
          </a:xfrm>
          <a:prstGeom prst="roundRect">
            <a:avLst>
              <a:gd name="adj" fmla="val 666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9F2E7A-DCD6-2C42-80D5-57135D10DD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9D0E9F2-8ACE-FA40-9A6F-6EB4F77ED7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99EC923D-8BD0-7648-99A3-793A000ECD8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28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9338627" y="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221" y="1268998"/>
            <a:ext cx="3600000" cy="4320000"/>
          </a:xfrm>
          <a:prstGeom prst="roundRect">
            <a:avLst>
              <a:gd name="adj" fmla="val 666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223000"/>
            <a:ext cx="1864360" cy="6350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F999B4-CB4B-AA4C-8670-D6B1A4E666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14E73C0-3A11-4646-B702-52CD2B4427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17B312FB-96C4-5D4D-9D00-EC20AF23F0A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64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D43A1BB-7ECB-184C-AA8B-59298DFDC06E}"/>
              </a:ext>
            </a:extLst>
          </p:cNvPr>
          <p:cNvSpPr/>
          <p:nvPr userDrawn="1"/>
        </p:nvSpPr>
        <p:spPr>
          <a:xfrm>
            <a:off x="11000282" y="1"/>
            <a:ext cx="1191718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3AC760-A269-904D-9F38-2EAAC5D2D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92216" y="1042375"/>
            <a:ext cx="9122549" cy="250870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750" y="374750"/>
            <a:ext cx="10015932" cy="2945568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7699" y="3374578"/>
            <a:ext cx="6502059" cy="1282672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87699" y="4711685"/>
            <a:ext cx="6502059" cy="112707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495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igPic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E816EC-21FE-104B-89C2-6B713AA4C092}"/>
              </a:ext>
            </a:extLst>
          </p:cNvPr>
          <p:cNvSpPr/>
          <p:nvPr userDrawn="1"/>
        </p:nvSpPr>
        <p:spPr>
          <a:xfrm>
            <a:off x="0" y="1379096"/>
            <a:ext cx="12192001" cy="409981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406CD-AB32-E541-B2D7-78536932E450}"/>
              </a:ext>
            </a:extLst>
          </p:cNvPr>
          <p:cNvSpPr/>
          <p:nvPr userDrawn="1"/>
        </p:nvSpPr>
        <p:spPr>
          <a:xfrm>
            <a:off x="462198" y="-1"/>
            <a:ext cx="4919272" cy="603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562131"/>
            <a:ext cx="5633803" cy="5733740"/>
          </a:xfrm>
          <a:prstGeom prst="roundRect">
            <a:avLst>
              <a:gd name="adj" fmla="val 5721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518" y="2360631"/>
            <a:ext cx="5261548" cy="1311128"/>
          </a:xfrm>
        </p:spPr>
        <p:txBody>
          <a:bodyPr anchor="b">
            <a:sp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518" y="3835728"/>
            <a:ext cx="5261548" cy="6463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218B5-B329-7643-BEBE-39AB09437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518754" y="-1"/>
            <a:ext cx="2673246" cy="9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9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igPictu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E816EC-21FE-104B-89C2-6B713AA4C092}"/>
              </a:ext>
            </a:extLst>
          </p:cNvPr>
          <p:cNvSpPr/>
          <p:nvPr userDrawn="1"/>
        </p:nvSpPr>
        <p:spPr>
          <a:xfrm>
            <a:off x="0" y="1379096"/>
            <a:ext cx="12192001" cy="409981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406CD-AB32-E541-B2D7-78536932E450}"/>
              </a:ext>
            </a:extLst>
          </p:cNvPr>
          <p:cNvSpPr/>
          <p:nvPr userDrawn="1"/>
        </p:nvSpPr>
        <p:spPr>
          <a:xfrm>
            <a:off x="6285877" y="-1"/>
            <a:ext cx="4919272" cy="603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263" y="562131"/>
            <a:ext cx="5633803" cy="5733740"/>
          </a:xfrm>
          <a:prstGeom prst="roundRect">
            <a:avLst>
              <a:gd name="adj" fmla="val 5721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0699" y="2360631"/>
            <a:ext cx="5261548" cy="1311128"/>
          </a:xfrm>
        </p:spPr>
        <p:txBody>
          <a:bodyPr anchor="b">
            <a:sp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0699" y="3835728"/>
            <a:ext cx="5261548" cy="6463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218B5-B329-7643-BEBE-39AB09437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2673246" cy="9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89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756A8B6-D8D5-3B44-BFC0-A144DF467BBB}"/>
              </a:ext>
            </a:extLst>
          </p:cNvPr>
          <p:cNvSpPr/>
          <p:nvPr userDrawn="1"/>
        </p:nvSpPr>
        <p:spPr>
          <a:xfrm>
            <a:off x="0" y="0"/>
            <a:ext cx="12192000" cy="2746869"/>
          </a:xfrm>
          <a:prstGeom prst="rect">
            <a:avLst/>
          </a:prstGeom>
          <a:solidFill>
            <a:srgbClr val="DEF4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DFFEA39-8BDD-2D47-B1D3-8F47B0EF5244}"/>
              </a:ext>
            </a:extLst>
          </p:cNvPr>
          <p:cNvSpPr/>
          <p:nvPr userDrawn="1"/>
        </p:nvSpPr>
        <p:spPr>
          <a:xfrm>
            <a:off x="668416" y="1664603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37D2A7-3A7F-9947-A15D-E90C5B395195}"/>
              </a:ext>
            </a:extLst>
          </p:cNvPr>
          <p:cNvSpPr/>
          <p:nvPr userDrawn="1"/>
        </p:nvSpPr>
        <p:spPr>
          <a:xfrm rot="-1800000">
            <a:off x="3483449" y="1590076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9601D46-1D89-B442-B336-226DC6DAFED6}"/>
              </a:ext>
            </a:extLst>
          </p:cNvPr>
          <p:cNvSpPr/>
          <p:nvPr userDrawn="1"/>
        </p:nvSpPr>
        <p:spPr>
          <a:xfrm>
            <a:off x="6339263" y="1636283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B4545B7-8648-214B-BF3B-3E8C188CC07F}"/>
              </a:ext>
            </a:extLst>
          </p:cNvPr>
          <p:cNvSpPr/>
          <p:nvPr userDrawn="1"/>
        </p:nvSpPr>
        <p:spPr>
          <a:xfrm rot="-1800000">
            <a:off x="9376967" y="1642390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676763-6638-DC40-93F3-574B44676A9C}"/>
              </a:ext>
            </a:extLst>
          </p:cNvPr>
          <p:cNvSpPr/>
          <p:nvPr userDrawn="1"/>
        </p:nvSpPr>
        <p:spPr>
          <a:xfrm>
            <a:off x="-1" y="0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B1E5374-B134-5A45-8518-8609FE1DF6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2342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FC6E7C66-D8BD-D549-9568-7E09CB679DE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4593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4ABC21A-B56E-9E40-82A5-B12C293E13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6117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99635FB-F1B9-C44F-9863-BA256E62E9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2276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4681040C-1342-D44C-8656-5D89B5B742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4049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C1473989-3A7D-C740-82C1-ABF0498968C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438368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1E9D069-14AB-F146-82BA-3AC80F2EE9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4527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9" name="Content Placeholder 12">
            <a:extLst>
              <a:ext uri="{FF2B5EF4-FFF2-40B4-BE49-F238E27FC236}">
                <a16:creationId xmlns:a16="http://schemas.microsoft.com/office/drawing/2014/main" id="{1AAEF060-C9DD-774C-96E5-3DDB7B4A733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266300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59EBD1F-6369-6149-9C73-CA8F2A40F8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81112"/>
            <a:ext cx="10515600" cy="1166065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344C80D-6E40-6A48-A951-5D57A469D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3874" y="1734531"/>
            <a:ext cx="2125060" cy="2067000"/>
          </a:xfrm>
          <a:custGeom>
            <a:avLst/>
            <a:gdLst>
              <a:gd name="connsiteX0" fmla="*/ 910054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4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4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D5080E7-6941-2547-956A-4207311670B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573311" y="1710098"/>
            <a:ext cx="2101731" cy="2101622"/>
          </a:xfrm>
          <a:custGeom>
            <a:avLst/>
            <a:gdLst>
              <a:gd name="connsiteX0" fmla="*/ 1222114 w 2101731"/>
              <a:gd name="connsiteY0" fmla="*/ 22 h 2101622"/>
              <a:gd name="connsiteX1" fmla="*/ 1567256 w 2101731"/>
              <a:gd name="connsiteY1" fmla="*/ 140939 h 2101622"/>
              <a:gd name="connsiteX2" fmla="*/ 1960501 w 2101731"/>
              <a:gd name="connsiteY2" fmla="*/ 534116 h 2101622"/>
              <a:gd name="connsiteX3" fmla="*/ 2083322 w 2101731"/>
              <a:gd name="connsiteY3" fmla="*/ 1006989 h 2101622"/>
              <a:gd name="connsiteX4" fmla="*/ 1918375 w 2101731"/>
              <a:gd name="connsiteY4" fmla="*/ 1586599 h 2101622"/>
              <a:gd name="connsiteX5" fmla="*/ 1586731 w 2101731"/>
              <a:gd name="connsiteY5" fmla="*/ 1917926 h 2101622"/>
              <a:gd name="connsiteX6" fmla="*/ 1007216 w 2101731"/>
              <a:gd name="connsiteY6" fmla="*/ 2083227 h 2101622"/>
              <a:gd name="connsiteX7" fmla="*/ 534317 w 2101731"/>
              <a:gd name="connsiteY7" fmla="*/ 1960410 h 2101622"/>
              <a:gd name="connsiteX8" fmla="*/ 141071 w 2101731"/>
              <a:gd name="connsiteY8" fmla="*/ 1567235 h 2101622"/>
              <a:gd name="connsiteX9" fmla="*/ 18504 w 2101731"/>
              <a:gd name="connsiteY9" fmla="*/ 1094275 h 2101622"/>
              <a:gd name="connsiteX10" fmla="*/ 183485 w 2101731"/>
              <a:gd name="connsiteY10" fmla="*/ 514828 h 2101622"/>
              <a:gd name="connsiteX11" fmla="*/ 515129 w 2101731"/>
              <a:gd name="connsiteY11" fmla="*/ 183500 h 2101622"/>
              <a:gd name="connsiteX12" fmla="*/ 1094776 w 2101731"/>
              <a:gd name="connsiteY12" fmla="*/ 18428 h 2101622"/>
              <a:gd name="connsiteX13" fmla="*/ 1222114 w 2101731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1" h="2101622">
                <a:moveTo>
                  <a:pt x="1222114" y="22"/>
                </a:moveTo>
                <a:cubicBezTo>
                  <a:pt x="1349656" y="-1190"/>
                  <a:pt x="1474531" y="48330"/>
                  <a:pt x="1567256" y="140939"/>
                </a:cubicBezTo>
                <a:lnTo>
                  <a:pt x="1960501" y="534116"/>
                </a:lnTo>
                <a:cubicBezTo>
                  <a:pt x="2084174" y="657799"/>
                  <a:pt x="2131175" y="838754"/>
                  <a:pt x="2083322" y="1006989"/>
                </a:cubicBezTo>
                <a:lnTo>
                  <a:pt x="1918375" y="1586599"/>
                </a:lnTo>
                <a:cubicBezTo>
                  <a:pt x="1872563" y="1746961"/>
                  <a:pt x="1747138" y="1872266"/>
                  <a:pt x="1586731" y="1917926"/>
                </a:cubicBezTo>
                <a:lnTo>
                  <a:pt x="1007216" y="2083227"/>
                </a:lnTo>
                <a:cubicBezTo>
                  <a:pt x="838974" y="2131054"/>
                  <a:pt x="658024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2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0" y="426"/>
                  <a:pt x="122211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C0706F3-77AC-F249-B242-0EDF2AAD1D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91773" y="1725469"/>
            <a:ext cx="2125060" cy="2067000"/>
          </a:xfrm>
          <a:custGeom>
            <a:avLst/>
            <a:gdLst>
              <a:gd name="connsiteX0" fmla="*/ 910055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5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5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FDDC39A-03C3-2746-9D7D-C1921725D85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403336" y="1708226"/>
            <a:ext cx="2101730" cy="2101622"/>
          </a:xfrm>
          <a:custGeom>
            <a:avLst/>
            <a:gdLst>
              <a:gd name="connsiteX0" fmla="*/ 1222115 w 2101730"/>
              <a:gd name="connsiteY0" fmla="*/ 22 h 2101622"/>
              <a:gd name="connsiteX1" fmla="*/ 1567255 w 2101730"/>
              <a:gd name="connsiteY1" fmla="*/ 140939 h 2101622"/>
              <a:gd name="connsiteX2" fmla="*/ 1960501 w 2101730"/>
              <a:gd name="connsiteY2" fmla="*/ 534116 h 2101622"/>
              <a:gd name="connsiteX3" fmla="*/ 2083322 w 2101730"/>
              <a:gd name="connsiteY3" fmla="*/ 1006989 h 2101622"/>
              <a:gd name="connsiteX4" fmla="*/ 1918375 w 2101730"/>
              <a:gd name="connsiteY4" fmla="*/ 1586599 h 2101622"/>
              <a:gd name="connsiteX5" fmla="*/ 1586731 w 2101730"/>
              <a:gd name="connsiteY5" fmla="*/ 1917926 h 2101622"/>
              <a:gd name="connsiteX6" fmla="*/ 1007216 w 2101730"/>
              <a:gd name="connsiteY6" fmla="*/ 2083227 h 2101622"/>
              <a:gd name="connsiteX7" fmla="*/ 534317 w 2101730"/>
              <a:gd name="connsiteY7" fmla="*/ 1960410 h 2101622"/>
              <a:gd name="connsiteX8" fmla="*/ 141071 w 2101730"/>
              <a:gd name="connsiteY8" fmla="*/ 1567235 h 2101622"/>
              <a:gd name="connsiteX9" fmla="*/ 18504 w 2101730"/>
              <a:gd name="connsiteY9" fmla="*/ 1094275 h 2101622"/>
              <a:gd name="connsiteX10" fmla="*/ 183485 w 2101730"/>
              <a:gd name="connsiteY10" fmla="*/ 514828 h 2101622"/>
              <a:gd name="connsiteX11" fmla="*/ 515129 w 2101730"/>
              <a:gd name="connsiteY11" fmla="*/ 183500 h 2101622"/>
              <a:gd name="connsiteX12" fmla="*/ 1094776 w 2101730"/>
              <a:gd name="connsiteY12" fmla="*/ 18428 h 2101622"/>
              <a:gd name="connsiteX13" fmla="*/ 1222115 w 2101730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0" h="2101622">
                <a:moveTo>
                  <a:pt x="1222115" y="22"/>
                </a:moveTo>
                <a:cubicBezTo>
                  <a:pt x="1349656" y="-1190"/>
                  <a:pt x="1474531" y="48330"/>
                  <a:pt x="1567255" y="140939"/>
                </a:cubicBezTo>
                <a:lnTo>
                  <a:pt x="1960501" y="534116"/>
                </a:lnTo>
                <a:cubicBezTo>
                  <a:pt x="2084174" y="657799"/>
                  <a:pt x="2131174" y="838754"/>
                  <a:pt x="2083322" y="1006989"/>
                </a:cubicBezTo>
                <a:lnTo>
                  <a:pt x="1918375" y="1586599"/>
                </a:lnTo>
                <a:cubicBezTo>
                  <a:pt x="1872562" y="1746961"/>
                  <a:pt x="1747137" y="1872266"/>
                  <a:pt x="1586731" y="1917926"/>
                </a:cubicBezTo>
                <a:lnTo>
                  <a:pt x="1007216" y="2083227"/>
                </a:lnTo>
                <a:cubicBezTo>
                  <a:pt x="838973" y="2131054"/>
                  <a:pt x="658023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1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1" y="426"/>
                  <a:pt x="122211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4EC318B-D228-0443-842B-318A5BF35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57DDF7-0B56-0946-B918-A710CD57B0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9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756A8B6-D8D5-3B44-BFC0-A144DF467BBB}"/>
              </a:ext>
            </a:extLst>
          </p:cNvPr>
          <p:cNvSpPr/>
          <p:nvPr userDrawn="1"/>
        </p:nvSpPr>
        <p:spPr>
          <a:xfrm>
            <a:off x="0" y="0"/>
            <a:ext cx="12192000" cy="2746869"/>
          </a:xfrm>
          <a:prstGeom prst="rect">
            <a:avLst/>
          </a:prstGeom>
          <a:solidFill>
            <a:srgbClr val="DEF4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DFFEA39-8BDD-2D47-B1D3-8F47B0EF5244}"/>
              </a:ext>
            </a:extLst>
          </p:cNvPr>
          <p:cNvSpPr/>
          <p:nvPr userDrawn="1"/>
        </p:nvSpPr>
        <p:spPr>
          <a:xfrm>
            <a:off x="2258202" y="1680931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37D2A7-3A7F-9947-A15D-E90C5B395195}"/>
              </a:ext>
            </a:extLst>
          </p:cNvPr>
          <p:cNvSpPr/>
          <p:nvPr userDrawn="1"/>
        </p:nvSpPr>
        <p:spPr>
          <a:xfrm rot="-1800000">
            <a:off x="5157831" y="1648382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9601D46-1D89-B442-B336-226DC6DAFED6}"/>
              </a:ext>
            </a:extLst>
          </p:cNvPr>
          <p:cNvSpPr/>
          <p:nvPr userDrawn="1"/>
        </p:nvSpPr>
        <p:spPr>
          <a:xfrm>
            <a:off x="7926345" y="1631256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676763-6638-DC40-93F3-574B44676A9C}"/>
              </a:ext>
            </a:extLst>
          </p:cNvPr>
          <p:cNvSpPr/>
          <p:nvPr userDrawn="1"/>
        </p:nvSpPr>
        <p:spPr>
          <a:xfrm>
            <a:off x="-1" y="0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B1E5374-B134-5A45-8518-8609FE1DF6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6670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FC6E7C66-D8BD-D549-9568-7E09CB679DE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128921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4ABC21A-B56E-9E40-82A5-B12C293E13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0445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99635FB-F1B9-C44F-9863-BA256E62E9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6604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C1473989-3A7D-C740-82C1-ABF0498968C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022696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1E9D069-14AB-F146-82BA-3AC80F2EE9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948855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59EBD1F-6369-6149-9C73-CA8F2A40F8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81112"/>
            <a:ext cx="10515600" cy="1166065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344C80D-6E40-6A48-A951-5D57A469D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58202" y="1734531"/>
            <a:ext cx="2125060" cy="2067000"/>
          </a:xfrm>
          <a:custGeom>
            <a:avLst/>
            <a:gdLst>
              <a:gd name="connsiteX0" fmla="*/ 910054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4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4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D5080E7-6941-2547-956A-4207311670B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57639" y="1710098"/>
            <a:ext cx="2101731" cy="2101622"/>
          </a:xfrm>
          <a:custGeom>
            <a:avLst/>
            <a:gdLst>
              <a:gd name="connsiteX0" fmla="*/ 1222114 w 2101731"/>
              <a:gd name="connsiteY0" fmla="*/ 22 h 2101622"/>
              <a:gd name="connsiteX1" fmla="*/ 1567256 w 2101731"/>
              <a:gd name="connsiteY1" fmla="*/ 140939 h 2101622"/>
              <a:gd name="connsiteX2" fmla="*/ 1960501 w 2101731"/>
              <a:gd name="connsiteY2" fmla="*/ 534116 h 2101622"/>
              <a:gd name="connsiteX3" fmla="*/ 2083322 w 2101731"/>
              <a:gd name="connsiteY3" fmla="*/ 1006989 h 2101622"/>
              <a:gd name="connsiteX4" fmla="*/ 1918375 w 2101731"/>
              <a:gd name="connsiteY4" fmla="*/ 1586599 h 2101622"/>
              <a:gd name="connsiteX5" fmla="*/ 1586731 w 2101731"/>
              <a:gd name="connsiteY5" fmla="*/ 1917926 h 2101622"/>
              <a:gd name="connsiteX6" fmla="*/ 1007216 w 2101731"/>
              <a:gd name="connsiteY6" fmla="*/ 2083227 h 2101622"/>
              <a:gd name="connsiteX7" fmla="*/ 534317 w 2101731"/>
              <a:gd name="connsiteY7" fmla="*/ 1960410 h 2101622"/>
              <a:gd name="connsiteX8" fmla="*/ 141071 w 2101731"/>
              <a:gd name="connsiteY8" fmla="*/ 1567235 h 2101622"/>
              <a:gd name="connsiteX9" fmla="*/ 18504 w 2101731"/>
              <a:gd name="connsiteY9" fmla="*/ 1094275 h 2101622"/>
              <a:gd name="connsiteX10" fmla="*/ 183485 w 2101731"/>
              <a:gd name="connsiteY10" fmla="*/ 514828 h 2101622"/>
              <a:gd name="connsiteX11" fmla="*/ 515129 w 2101731"/>
              <a:gd name="connsiteY11" fmla="*/ 183500 h 2101622"/>
              <a:gd name="connsiteX12" fmla="*/ 1094776 w 2101731"/>
              <a:gd name="connsiteY12" fmla="*/ 18428 h 2101622"/>
              <a:gd name="connsiteX13" fmla="*/ 1222114 w 2101731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1" h="2101622">
                <a:moveTo>
                  <a:pt x="1222114" y="22"/>
                </a:moveTo>
                <a:cubicBezTo>
                  <a:pt x="1349656" y="-1190"/>
                  <a:pt x="1474531" y="48330"/>
                  <a:pt x="1567256" y="140939"/>
                </a:cubicBezTo>
                <a:lnTo>
                  <a:pt x="1960501" y="534116"/>
                </a:lnTo>
                <a:cubicBezTo>
                  <a:pt x="2084174" y="657799"/>
                  <a:pt x="2131175" y="838754"/>
                  <a:pt x="2083322" y="1006989"/>
                </a:cubicBezTo>
                <a:lnTo>
                  <a:pt x="1918375" y="1586599"/>
                </a:lnTo>
                <a:cubicBezTo>
                  <a:pt x="1872563" y="1746961"/>
                  <a:pt x="1747138" y="1872266"/>
                  <a:pt x="1586731" y="1917926"/>
                </a:cubicBezTo>
                <a:lnTo>
                  <a:pt x="1007216" y="2083227"/>
                </a:lnTo>
                <a:cubicBezTo>
                  <a:pt x="838974" y="2131054"/>
                  <a:pt x="658024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2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0" y="426"/>
                  <a:pt x="122211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C0706F3-77AC-F249-B242-0EDF2AAD1D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76101" y="1725469"/>
            <a:ext cx="2125060" cy="2067000"/>
          </a:xfrm>
          <a:custGeom>
            <a:avLst/>
            <a:gdLst>
              <a:gd name="connsiteX0" fmla="*/ 910055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5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5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4EC318B-D228-0443-842B-318A5BF35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57DDF7-0B56-0946-B918-A710CD57B0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4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AFB7350-A440-A244-9D1B-0888F5296E5E}"/>
              </a:ext>
            </a:extLst>
          </p:cNvPr>
          <p:cNvSpPr/>
          <p:nvPr userDrawn="1"/>
        </p:nvSpPr>
        <p:spPr>
          <a:xfrm>
            <a:off x="10157376" y="-1"/>
            <a:ext cx="2034220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76" y="1269000"/>
            <a:ext cx="4320000" cy="4320000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3B536-7FAE-8140-B2ED-D6A03D0BE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349930-3A0E-614A-A49F-C327A382C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3524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3A9E958-FC01-0745-908D-0B80DE3D53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3524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1673B49B-3042-324B-93D5-5C30E196D40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76126" y="4942668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62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49178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396752-3DE5-E045-A050-F5D34D407357}"/>
              </a:ext>
            </a:extLst>
          </p:cNvPr>
          <p:cNvSpPr/>
          <p:nvPr userDrawn="1"/>
        </p:nvSpPr>
        <p:spPr>
          <a:xfrm>
            <a:off x="824280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7058D09-3F3C-8342-9610-A21DC629C4BA}"/>
              </a:ext>
            </a:extLst>
          </p:cNvPr>
          <p:cNvSpPr/>
          <p:nvPr userDrawn="1"/>
        </p:nvSpPr>
        <p:spPr>
          <a:xfrm>
            <a:off x="850443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E8B3039-2EB0-E64A-92C3-A58D710C4ED2}"/>
              </a:ext>
            </a:extLst>
          </p:cNvPr>
          <p:cNvSpPr/>
          <p:nvPr userDrawn="1"/>
        </p:nvSpPr>
        <p:spPr>
          <a:xfrm>
            <a:off x="837308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460665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486828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473693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97050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123213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110078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68809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325648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692649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BD560-D05F-8344-945E-67FAE69EF1CD}"/>
              </a:ext>
            </a:extLst>
          </p:cNvPr>
          <p:cNvSpPr txBox="1"/>
          <p:nvPr userDrawn="1"/>
        </p:nvSpPr>
        <p:spPr>
          <a:xfrm>
            <a:off x="10652961" y="3637749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63" name="Text Placeholder 20">
            <a:extLst>
              <a:ext uri="{FF2B5EF4-FFF2-40B4-BE49-F238E27FC236}">
                <a16:creationId xmlns:a16="http://schemas.microsoft.com/office/drawing/2014/main" id="{54AB7ECD-C1FB-7E4E-A194-3FDC891C3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5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64" name="Text Placeholder 20">
            <a:extLst>
              <a:ext uri="{FF2B5EF4-FFF2-40B4-BE49-F238E27FC236}">
                <a16:creationId xmlns:a16="http://schemas.microsoft.com/office/drawing/2014/main" id="{38BA668F-BE14-1E45-AA68-378DB564F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17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65" name="Text Placeholder 20">
            <a:extLst>
              <a:ext uri="{FF2B5EF4-FFF2-40B4-BE49-F238E27FC236}">
                <a16:creationId xmlns:a16="http://schemas.microsoft.com/office/drawing/2014/main" id="{FC4C1BFC-D43C-3644-B743-9E6B4D789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7893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567" name="Text Placeholder 20">
            <a:extLst>
              <a:ext uri="{FF2B5EF4-FFF2-40B4-BE49-F238E27FC236}">
                <a16:creationId xmlns:a16="http://schemas.microsoft.com/office/drawing/2014/main" id="{F0F243F0-95BC-184C-BAE0-4F2591B8B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9828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570" name="Text Placeholder 20">
            <a:extLst>
              <a:ext uri="{FF2B5EF4-FFF2-40B4-BE49-F238E27FC236}">
                <a16:creationId xmlns:a16="http://schemas.microsoft.com/office/drawing/2014/main" id="{5BECD457-DBC6-CA4E-8FF0-EC6BFE9A6B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5977" y="4122307"/>
            <a:ext cx="2800350" cy="1524176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5</a:t>
            </a:r>
            <a:endParaRPr lang="en-US" dirty="0"/>
          </a:p>
        </p:txBody>
      </p:sp>
      <p:sp>
        <p:nvSpPr>
          <p:cNvPr id="1100" name="Text Placeholder 20">
            <a:extLst>
              <a:ext uri="{FF2B5EF4-FFF2-40B4-BE49-F238E27FC236}">
                <a16:creationId xmlns:a16="http://schemas.microsoft.com/office/drawing/2014/main" id="{BC236B42-69D6-9543-AA74-398A743A69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1212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6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70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195482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606969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633132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619997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243354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269517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256382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68809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471952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838953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55" name="Text Placeholder 20">
            <a:extLst>
              <a:ext uri="{FF2B5EF4-FFF2-40B4-BE49-F238E27FC236}">
                <a16:creationId xmlns:a16="http://schemas.microsoft.com/office/drawing/2014/main" id="{E40C2672-56A3-BD4D-A090-C696A4F7D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5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56" name="Text Placeholder 20">
            <a:extLst>
              <a:ext uri="{FF2B5EF4-FFF2-40B4-BE49-F238E27FC236}">
                <a16:creationId xmlns:a16="http://schemas.microsoft.com/office/drawing/2014/main" id="{4A65C767-E8B8-0A48-9951-D0D5B19C5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17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7" name="Text Placeholder 20">
            <a:extLst>
              <a:ext uri="{FF2B5EF4-FFF2-40B4-BE49-F238E27FC236}">
                <a16:creationId xmlns:a16="http://schemas.microsoft.com/office/drawing/2014/main" id="{B93102B5-0FA4-F04F-84FC-4A4102160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7893" y="1203277"/>
            <a:ext cx="2800350" cy="1524176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3</a:t>
            </a:r>
            <a:endParaRPr lang="en-US" dirty="0"/>
          </a:p>
        </p:txBody>
      </p:sp>
      <p:sp>
        <p:nvSpPr>
          <p:cNvPr id="558" name="Text Placeholder 20">
            <a:extLst>
              <a:ext uri="{FF2B5EF4-FFF2-40B4-BE49-F238E27FC236}">
                <a16:creationId xmlns:a16="http://schemas.microsoft.com/office/drawing/2014/main" id="{A6B327D0-DC20-594C-8C76-E057D35920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637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559" name="Text Placeholder 20">
            <a:extLst>
              <a:ext uri="{FF2B5EF4-FFF2-40B4-BE49-F238E27FC236}">
                <a16:creationId xmlns:a16="http://schemas.microsoft.com/office/drawing/2014/main" id="{A2482F9D-A7FF-D744-98B1-067BF26CF1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526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5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676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296688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708175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734338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721203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5118180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5118180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5118180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344560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370723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357588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1482030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1482030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1482030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3847027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7528334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573158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940159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51" name="Text Placeholder 20">
            <a:extLst>
              <a:ext uri="{FF2B5EF4-FFF2-40B4-BE49-F238E27FC236}">
                <a16:creationId xmlns:a16="http://schemas.microsoft.com/office/drawing/2014/main" id="{23315C0F-E882-8B41-881A-6FA0A131C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9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52" name="Text Placeholder 20">
            <a:extLst>
              <a:ext uri="{FF2B5EF4-FFF2-40B4-BE49-F238E27FC236}">
                <a16:creationId xmlns:a16="http://schemas.microsoft.com/office/drawing/2014/main" id="{6056FA4C-6B50-AD4B-9809-9CAF45DAB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31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4" name="Text Placeholder 20">
            <a:extLst>
              <a:ext uri="{FF2B5EF4-FFF2-40B4-BE49-F238E27FC236}">
                <a16:creationId xmlns:a16="http://schemas.microsoft.com/office/drawing/2014/main" id="{BB794C2F-C5AC-7447-8166-A079762EB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340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555" name="Text Placeholder 20">
            <a:extLst>
              <a:ext uri="{FF2B5EF4-FFF2-40B4-BE49-F238E27FC236}">
                <a16:creationId xmlns:a16="http://schemas.microsoft.com/office/drawing/2014/main" id="{20016AC0-63ED-A542-8499-8E4447746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9556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158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3014366" y="3799103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215172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48" name="Text Placeholder 20">
            <a:extLst>
              <a:ext uri="{FF2B5EF4-FFF2-40B4-BE49-F238E27FC236}">
                <a16:creationId xmlns:a16="http://schemas.microsoft.com/office/drawing/2014/main" id="{9525CDC4-B02E-034A-BF51-22B19631F2D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1238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49" name="Text Placeholder 20">
            <a:extLst>
              <a:ext uri="{FF2B5EF4-FFF2-40B4-BE49-F238E27FC236}">
                <a16:creationId xmlns:a16="http://schemas.microsoft.com/office/drawing/2014/main" id="{3FFA0C52-B668-E74B-AA25-E1F53B2017E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27388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0" name="Text Placeholder 20">
            <a:extLst>
              <a:ext uri="{FF2B5EF4-FFF2-40B4-BE49-F238E27FC236}">
                <a16:creationId xmlns:a16="http://schemas.microsoft.com/office/drawing/2014/main" id="{C254CF89-7128-8A45-91C7-CA5FDAD24F7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63537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08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4816755" y="3799103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605481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605481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605481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241866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241866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241866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4783660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8464967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43" name="Text Placeholder 20">
            <a:extLst>
              <a:ext uri="{FF2B5EF4-FFF2-40B4-BE49-F238E27FC236}">
                <a16:creationId xmlns:a16="http://schemas.microsoft.com/office/drawing/2014/main" id="{C4F5B713-09D4-484E-866C-CB77A13632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626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44" name="Text Placeholder 20">
            <a:extLst>
              <a:ext uri="{FF2B5EF4-FFF2-40B4-BE49-F238E27FC236}">
                <a16:creationId xmlns:a16="http://schemas.microsoft.com/office/drawing/2014/main" id="{130DD107-A755-E544-BB09-3303CDD1F7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9776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967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1109">
            <a:extLst>
              <a:ext uri="{FF2B5EF4-FFF2-40B4-BE49-F238E27FC236}">
                <a16:creationId xmlns:a16="http://schemas.microsoft.com/office/drawing/2014/main" id="{A52C0326-40FA-8C47-8DE2-3EB19667525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7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83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1" name="Picture Placeholder 1100">
            <a:extLst>
              <a:ext uri="{FF2B5EF4-FFF2-40B4-BE49-F238E27FC236}">
                <a16:creationId xmlns:a16="http://schemas.microsoft.com/office/drawing/2014/main" id="{5012185E-667D-E24B-9658-21CEF202B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402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0509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1073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9" name="Picture Placeholder 1108">
            <a:extLst>
              <a:ext uri="{FF2B5EF4-FFF2-40B4-BE49-F238E27FC236}">
                <a16:creationId xmlns:a16="http://schemas.microsoft.com/office/drawing/2014/main" id="{A5590CD0-C270-7645-93D2-463A26964D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51636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D5A77-0D57-4342-8945-0F4566E0637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5E9441C-30BF-E849-96AD-6B9BFF39D2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B211EF0-1B0F-A34A-9D19-5B64253C7F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807884C-7584-D14B-8E0D-8DE185D75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2384C76-A817-F64F-A08C-5EE40DFBF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FAA073C-6DF0-E841-9C6D-71B1092C5B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98A1615-0E81-6448-A72C-316F9327CE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02335B5-0FD1-F74C-A9E4-3F21EA380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6324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EB9D581-827E-1348-ABC3-739B2EF9E3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59720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5C9BFA-462E-B847-95F5-74B0D830F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5253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0DF1EB0-5E87-8741-85A3-A76609A3FC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8649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2BAFD1E-3555-1542-8D2C-6475237636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15045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6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99D2BA-ABA4-4A43-9A73-AF7870311D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98441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6</a:t>
            </a:r>
          </a:p>
        </p:txBody>
      </p:sp>
    </p:spTree>
    <p:extLst>
      <p:ext uri="{BB962C8B-B14F-4D97-AF65-F5344CB8AC3E}">
        <p14:creationId xmlns:p14="http://schemas.microsoft.com/office/powerpoint/2010/main" val="28485599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E7A8BD-046D-5D4C-8006-60975DD7569A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7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83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1" name="Picture Placeholder 1100">
            <a:extLst>
              <a:ext uri="{FF2B5EF4-FFF2-40B4-BE49-F238E27FC236}">
                <a16:creationId xmlns:a16="http://schemas.microsoft.com/office/drawing/2014/main" id="{5012185E-667D-E24B-9658-21CEF202B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402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15845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56409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69BFCB2-E8DE-7A4D-9F57-E24EB1C16B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FE3DBC-9114-E840-A5D6-ED95DC10D7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5216F9A-FDFD-A042-90B8-4E76E9AE76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05E47F-BD35-C94F-99B8-3AA67F3FA4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7BD1419-8815-1C45-A4FB-DDE63B1979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53D4621-ED3A-EB4E-B722-C41C610309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BB17AA0-973F-F341-B7A4-C4B5BFF9F3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0607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6523D16-1349-B145-87C2-6CE7B2F1DA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84003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53D2132-D730-BD49-A3BB-BC0702D7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59536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189413B-D061-7A44-B9B9-5FF46750B5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2932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942910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A556CA-4F9B-5144-A2F0-2404D64AA4DE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355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411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3125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3689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FD3F36C-72B2-AB49-BE7F-4DF30327AC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9939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19C94D-C01C-AF4C-8155-10CC84DB3F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3335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9E89486-965B-6C41-8999-84A2F0DC0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8868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BC123CF-AF88-CB41-8AE0-03E9AEC6F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2264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AB75DFF-3783-3143-B995-D8D59A26AC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09982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9DD0C7A-2D26-1F4A-9293-BF1374D3CE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93378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871EE71-B69D-5F45-89AA-004E2AFBDF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911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E9BE39A-3B3F-4A41-A1AB-7E46FDA6FF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307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98249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95BFBD-E3D0-B24B-A22C-23CF77902632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0A12B9-D07B-8A4F-9738-8FC13226EC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801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8C1957-52D7-B140-B58D-8D452EBBC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0365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9E83B1-4C99-EE48-AEF2-CF5E36CADE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7401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26C7C45-C614-954C-8A3E-D30DE7BE4C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E31CFD-7DB2-C640-9EF4-8012E25B21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55DC9C-5E6C-3E48-9EBA-D20B9CBDA7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BC40C29-F521-9043-818A-A109D4816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0F71D3F-E1F2-0945-AAC0-5EE27E0F26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1C324C0-5005-744D-B709-365C7F3522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859553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C87A7C-1428-3F48-AB6A-C404C80D4C9D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6A40AD-5A2E-8244-8737-A442263129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3402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9F858-23CE-794D-B9ED-DC93CCEEE2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23966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38B5BDD-F6E2-C94D-8E22-ECCD035846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5011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833396-340C-3141-8C66-7D81C8933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407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A2B819-5DB8-984A-9659-F49A791215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53940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4105BFD-F50A-B94B-A796-0D5BCCC863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7336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</p:spTree>
    <p:extLst>
      <p:ext uri="{BB962C8B-B14F-4D97-AF65-F5344CB8AC3E}">
        <p14:creationId xmlns:p14="http://schemas.microsoft.com/office/powerpoint/2010/main" val="84055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-1" y="-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349" y="984142"/>
            <a:ext cx="4795363" cy="4889716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507AA-3F07-C645-B3E9-767C650C7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5263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1CBD04-15E5-6F4C-BFD3-09554238DB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5263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0E56942-A455-734F-B97A-0F9FBA4D3E2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17865" y="5195270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1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4A37E-9EDB-2F4C-816D-774BE6D47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29B6F-8E55-0247-8569-F69B47765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28E3CF-0C6A-674B-997C-C6CDD68C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95" y="1825625"/>
            <a:ext cx="10926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907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E21014-774B-4C4E-A92F-D7C1DB33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20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869571-1C0C-BA4B-AD1A-DEF99432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895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55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1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32495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5155871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90611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9237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237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363302-7566-7646-84DE-CEC982F2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865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CC02D1-BE62-5647-A95B-0567A242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32997" y="1871793"/>
            <a:ext cx="2927010" cy="2927010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02CF1BBB-AB82-D241-BF99-6FECCEAECD39}"/>
              </a:ext>
            </a:extLst>
          </p:cNvPr>
          <p:cNvSpPr/>
          <p:nvPr userDrawn="1"/>
        </p:nvSpPr>
        <p:spPr>
          <a:xfrm>
            <a:off x="6856373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212C180A-4AD3-3949-94D3-A730BEDB320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891113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2611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3405987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3440727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9353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9353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71C6873-4FCC-D24D-9BE9-C9CDDDC338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9739" y="4464576"/>
            <a:ext cx="3433528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2B9A9CF-2FED-F54F-AE49-3F282CA56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9739" y="4798803"/>
            <a:ext cx="3433528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3FEF4B6-2E51-1648-9A18-F8C129E1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3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C3C0177-D8E5-B340-8FEF-28DE3BA0D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8082881" y="1871793"/>
            <a:ext cx="2927010" cy="2927010"/>
          </a:xfrm>
          <a:prstGeom prst="rect">
            <a:avLst/>
          </a:prstGeom>
        </p:spPr>
      </p:pic>
      <p:sp>
        <p:nvSpPr>
          <p:cNvPr id="71" name="Freeform 70">
            <a:extLst>
              <a:ext uri="{FF2B5EF4-FFF2-40B4-BE49-F238E27FC236}">
                <a16:creationId xmlns:a16="http://schemas.microsoft.com/office/drawing/2014/main" id="{3BA844B0-EDBD-EA43-95BD-40890CADDE0A}"/>
              </a:ext>
            </a:extLst>
          </p:cNvPr>
          <p:cNvSpPr/>
          <p:nvPr userDrawn="1"/>
        </p:nvSpPr>
        <p:spPr>
          <a:xfrm>
            <a:off x="8606257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C02D1-BE62-5647-A95B-0567A242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2495" y="1871793"/>
            <a:ext cx="2927010" cy="2927010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02CF1BBB-AB82-D241-BF99-6FECCEAECD39}"/>
              </a:ext>
            </a:extLst>
          </p:cNvPr>
          <p:cNvSpPr/>
          <p:nvPr userDrawn="1"/>
        </p:nvSpPr>
        <p:spPr>
          <a:xfrm>
            <a:off x="5155871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212C180A-4AD3-3949-94D3-A730BEDB320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190611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1700000">
            <a:off x="1182109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1705485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740225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2" name="Picture Placeholder 52">
            <a:extLst>
              <a:ext uri="{FF2B5EF4-FFF2-40B4-BE49-F238E27FC236}">
                <a16:creationId xmlns:a16="http://schemas.microsoft.com/office/drawing/2014/main" id="{74ACCF7D-CC2C-EC40-A72E-8A9D53D3E3D3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640997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8851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1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71C6873-4FCC-D24D-9BE9-C9CDDDC338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9237" y="4464576"/>
            <a:ext cx="3433528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2B9A9CF-2FED-F54F-AE49-3F282CA56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9237" y="4798803"/>
            <a:ext cx="3433528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53C8992-8C54-3B44-ADCC-8048A978E8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9623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A808D9C-BF9B-2845-9819-1026B047B5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9623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55585E-9F15-194E-AEE0-8917831E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737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9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A3670554-CF8B-4240-A0C6-786B399DB2F0}"/>
              </a:ext>
            </a:extLst>
          </p:cNvPr>
          <p:cNvSpPr/>
          <p:nvPr userDrawn="1"/>
        </p:nvSpPr>
        <p:spPr>
          <a:xfrm>
            <a:off x="8026406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3CFC2F4-AEF8-BE4B-A596-DDA2F6449CEB}"/>
              </a:ext>
            </a:extLst>
          </p:cNvPr>
          <p:cNvSpPr/>
          <p:nvPr userDrawn="1"/>
        </p:nvSpPr>
        <p:spPr>
          <a:xfrm>
            <a:off x="7987906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694D351-5919-C840-88AE-224CB49A37C2}"/>
              </a:ext>
            </a:extLst>
          </p:cNvPr>
          <p:cNvSpPr/>
          <p:nvPr userDrawn="1"/>
        </p:nvSpPr>
        <p:spPr>
          <a:xfrm>
            <a:off x="4571432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7E64C9DD-08F7-514E-A3F4-D69C53A54DDA}"/>
              </a:ext>
            </a:extLst>
          </p:cNvPr>
          <p:cNvSpPr/>
          <p:nvPr userDrawn="1"/>
        </p:nvSpPr>
        <p:spPr>
          <a:xfrm>
            <a:off x="4609932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B978E606-F3DB-3A4C-9EFB-35EFF8897507}"/>
              </a:ext>
            </a:extLst>
          </p:cNvPr>
          <p:cNvSpPr/>
          <p:nvPr userDrawn="1"/>
        </p:nvSpPr>
        <p:spPr>
          <a:xfrm>
            <a:off x="4571432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C7781F1-BA83-DB49-BBD3-72748CA44B8E}"/>
              </a:ext>
            </a:extLst>
          </p:cNvPr>
          <p:cNvSpPr/>
          <p:nvPr userDrawn="1"/>
        </p:nvSpPr>
        <p:spPr>
          <a:xfrm>
            <a:off x="1154957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5F3E3B2F-D084-254A-9F36-87A43FD00754}"/>
              </a:ext>
            </a:extLst>
          </p:cNvPr>
          <p:cNvSpPr/>
          <p:nvPr userDrawn="1"/>
        </p:nvSpPr>
        <p:spPr>
          <a:xfrm>
            <a:off x="1193457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0140E29-BC82-4A4D-969D-310F3EA0C0D1}"/>
              </a:ext>
            </a:extLst>
          </p:cNvPr>
          <p:cNvSpPr/>
          <p:nvPr userDrawn="1"/>
        </p:nvSpPr>
        <p:spPr>
          <a:xfrm>
            <a:off x="1154957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231A9C1D-0BBB-A04D-8B12-E830D201515E}"/>
              </a:ext>
            </a:extLst>
          </p:cNvPr>
          <p:cNvSpPr/>
          <p:nvPr userDrawn="1"/>
        </p:nvSpPr>
        <p:spPr>
          <a:xfrm>
            <a:off x="7987906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1223234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244348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3122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122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AA2290B-3188-E040-A7EB-3EE0378DF978}"/>
              </a:ext>
            </a:extLst>
          </p:cNvPr>
          <p:cNvSpPr/>
          <p:nvPr userDrawn="1"/>
        </p:nvSpPr>
        <p:spPr>
          <a:xfrm>
            <a:off x="1223234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BE74050-8D19-164D-8E3E-953B0A022596}"/>
              </a:ext>
            </a:extLst>
          </p:cNvPr>
          <p:cNvSpPr/>
          <p:nvPr userDrawn="1"/>
        </p:nvSpPr>
        <p:spPr>
          <a:xfrm>
            <a:off x="1223234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3B676E5-1476-CC4B-969E-C29FB5D48434}"/>
              </a:ext>
            </a:extLst>
          </p:cNvPr>
          <p:cNvSpPr/>
          <p:nvPr userDrawn="1"/>
        </p:nvSpPr>
        <p:spPr>
          <a:xfrm>
            <a:off x="4639709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D7CAB21-414E-2F49-A095-AC7D095AB7AB}"/>
              </a:ext>
            </a:extLst>
          </p:cNvPr>
          <p:cNvSpPr/>
          <p:nvPr userDrawn="1"/>
        </p:nvSpPr>
        <p:spPr>
          <a:xfrm>
            <a:off x="4639709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E92DAAF-FEC0-3647-A3B0-3A3CB2E0798D}"/>
              </a:ext>
            </a:extLst>
          </p:cNvPr>
          <p:cNvSpPr/>
          <p:nvPr userDrawn="1"/>
        </p:nvSpPr>
        <p:spPr>
          <a:xfrm>
            <a:off x="4639709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8E93B21-1053-8149-A436-CEFB28037678}"/>
              </a:ext>
            </a:extLst>
          </p:cNvPr>
          <p:cNvSpPr/>
          <p:nvPr userDrawn="1"/>
        </p:nvSpPr>
        <p:spPr>
          <a:xfrm>
            <a:off x="8056183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DB16778-1E26-954F-AF5A-F26311695833}"/>
              </a:ext>
            </a:extLst>
          </p:cNvPr>
          <p:cNvSpPr/>
          <p:nvPr userDrawn="1"/>
        </p:nvSpPr>
        <p:spPr>
          <a:xfrm>
            <a:off x="8056183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0214FEC-3B10-F143-8E26-436CC46BD0B2}"/>
              </a:ext>
            </a:extLst>
          </p:cNvPr>
          <p:cNvSpPr/>
          <p:nvPr userDrawn="1"/>
        </p:nvSpPr>
        <p:spPr>
          <a:xfrm>
            <a:off x="8056183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0245D89-1AF6-F548-9565-0017B63BB0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3938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069B3D8-7258-474C-9C06-5DD7FD028C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3938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6A32AA8-13B6-474C-9626-2579125E7B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6069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CC1CADE3-0957-EF43-9925-A1F92137A7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6069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85367EA-57D2-8F41-BA7E-930A0CD3F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3122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1ADBBAA-0B3B-F148-B0AC-247A537160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3122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F47D1E-DC98-074C-BF51-7A1E88D4C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3938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2584AC7A-46DD-854A-8A50-59C55A8D65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23938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6A10928-FE04-CD47-ABC5-1743F22E43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6069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B1FBED2-2B6C-1E47-BF36-1F8096F2DE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56069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2DA8448-2FE0-4B4C-9BE2-23AF0ADFE8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23122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53B4364-DDB3-F845-AEF4-1F7866D1AF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23122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0A17621-05EF-B44A-AC6D-E932ACBB0B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3938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F01B120F-AC88-4145-8444-960827A323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3938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54C2163-13E5-834F-9E75-38F7F03283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56069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D532AC0-7D60-A245-935F-DFF25EA175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069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2" name="Picture Placeholder 52">
            <a:extLst>
              <a:ext uri="{FF2B5EF4-FFF2-40B4-BE49-F238E27FC236}">
                <a16:creationId xmlns:a16="http://schemas.microsoft.com/office/drawing/2014/main" id="{35DDB9DB-EFCE-6D4D-963B-C2BB72289CD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44348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E66D20CD-E0F4-234A-B072-4D2048B48A6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44348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66650FB8-821A-8E4C-91CB-0DE51AC1EFC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60823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6" name="Picture Placeholder 52">
            <a:extLst>
              <a:ext uri="{FF2B5EF4-FFF2-40B4-BE49-F238E27FC236}">
                <a16:creationId xmlns:a16="http://schemas.microsoft.com/office/drawing/2014/main" id="{50BB20D4-D1F0-4A41-8D09-D8292EDF3B0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60823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7" name="Picture Placeholder 52">
            <a:extLst>
              <a:ext uri="{FF2B5EF4-FFF2-40B4-BE49-F238E27FC236}">
                <a16:creationId xmlns:a16="http://schemas.microsoft.com/office/drawing/2014/main" id="{E98D03F4-883B-D346-931F-5C424D8C650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60823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7AA48E1D-F0E7-7F4C-8F4D-6EB43F7AC4E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077297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Picture Placeholder 52">
            <a:extLst>
              <a:ext uri="{FF2B5EF4-FFF2-40B4-BE49-F238E27FC236}">
                <a16:creationId xmlns:a16="http://schemas.microsoft.com/office/drawing/2014/main" id="{B57F397D-C42D-F043-AC8F-8046B1F1685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77297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Picture Placeholder 52">
            <a:extLst>
              <a:ext uri="{FF2B5EF4-FFF2-40B4-BE49-F238E27FC236}">
                <a16:creationId xmlns:a16="http://schemas.microsoft.com/office/drawing/2014/main" id="{6DAB2D79-CCDE-9F40-A13E-FFD849345C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077297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7C4CF9EF-32BB-2A4B-A676-3D9AA85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70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37F1D-45C6-C543-B71A-B65F99E71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82684" y="-1327666"/>
            <a:ext cx="9144000" cy="9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022C0-089B-854F-ADA0-1A84906B4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396" y="3140014"/>
            <a:ext cx="2351750" cy="4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EndPage_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64FF7C5-101F-F04C-9A9F-F3837F9D5D2B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6B44DE-40FE-0946-8FFB-00C548EB09E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3FAF2CF0-CB0D-C348-8FC1-5D7F10E14F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D60843-BF12-E642-BB4F-6AFB1B70A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3087369"/>
            <a:ext cx="4314825" cy="757130"/>
          </a:xfrm>
          <a:noFill/>
        </p:spPr>
        <p:txBody>
          <a:bodyPr wrap="square" rtlCol="0">
            <a:spAutoFit/>
          </a:bodyPr>
          <a:lstStyle>
            <a:lvl1pPr>
              <a:defRPr lang="en-GB" sz="480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en-GB" dirty="0"/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1919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0BF8A-5013-0D47-8A3C-08E4EED66FD2}"/>
              </a:ext>
            </a:extLst>
          </p:cNvPr>
          <p:cNvSpPr/>
          <p:nvPr userDrawn="1"/>
        </p:nvSpPr>
        <p:spPr>
          <a:xfrm>
            <a:off x="0" y="1"/>
            <a:ext cx="2853372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349" y="984142"/>
            <a:ext cx="4795363" cy="4889716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69DA5-327A-4943-A56E-862E70BAA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069F1-B94B-494B-92E9-EE335D15EF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5263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04E8C49-A79A-3C40-AE07-0832975D0A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5263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954FFE8A-78FB-A44E-855B-5A851FE4F56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17865" y="5195270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999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Appendi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E0F90B-4300-A64A-9AAE-8AA19840682E}"/>
              </a:ext>
            </a:extLst>
          </p:cNvPr>
          <p:cNvSpPr/>
          <p:nvPr userDrawn="1"/>
        </p:nvSpPr>
        <p:spPr>
          <a:xfrm>
            <a:off x="8938108" y="0"/>
            <a:ext cx="3253891" cy="6858000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3DB4BEE-F048-244C-9CDC-54154521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3087369"/>
            <a:ext cx="4314825" cy="757130"/>
          </a:xfrm>
          <a:noFill/>
        </p:spPr>
        <p:txBody>
          <a:bodyPr wrap="square" rtlCol="0">
            <a:spAutoFit/>
          </a:bodyPr>
          <a:lstStyle>
            <a:lvl1pPr>
              <a:defRPr lang="en-GB" sz="480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en-GB" dirty="0"/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2445256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2C141-96CE-4821-A497-FAC21B10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33D-1325-48D2-B475-9550BEC84A6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A3F5A-AC19-4C7C-8DD1-99A6DDB4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B64F-0659-4CDF-B253-3CE5101F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21FF-F1AD-4BA2-80A5-16BFD79DE4D2}" type="slidenum">
              <a:rPr lang="en-GB" smtClean="0"/>
              <a:t>‹N°›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29BBF-DEA2-48EB-9D90-A86AF8A16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989FE-89DE-47F0-B92E-DEA8A66793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06A073-5890-7A41-808C-A8908D34EF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FBD1D3B-61F1-A14D-8CBC-2BEDF2E0F5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99973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EBACDC-1D7B-784C-9B65-DBF10EC675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9C95D3-ED13-3147-81DC-E8F79E64B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67636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58ACF-2DC2-CA49-9793-077DE1AF23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A49843-BFF5-6F4D-86F2-07EC33493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</p:spTree>
    <p:extLst>
      <p:ext uri="{BB962C8B-B14F-4D97-AF65-F5344CB8AC3E}">
        <p14:creationId xmlns:p14="http://schemas.microsoft.com/office/powerpoint/2010/main" val="339862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9F34D4-8647-0642-A8C2-BEA4A9AC2C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BFB6DB-052E-5F42-87EF-81243F266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33869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74C002-2013-9D4D-B7E4-B0AB1DBB3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049ED58-2BD9-8C42-A58E-BFC774A3EA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68787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6E058-DEC3-B34E-857A-1ABC73D507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DD5D18-F0C9-B04B-9936-333BE27EF1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</p:spTree>
    <p:extLst>
      <p:ext uri="{BB962C8B-B14F-4D97-AF65-F5344CB8AC3E}">
        <p14:creationId xmlns:p14="http://schemas.microsoft.com/office/powerpoint/2010/main" val="8251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2A31E2-4AED-3E41-B3AD-35AB684A6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837666" y="-6124112"/>
            <a:ext cx="14630400" cy="1463040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730" y="569678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013F68-596F-E944-99FC-0A22FC505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30" y="1451570"/>
            <a:ext cx="1020532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SBFE</a:t>
            </a:r>
            <a:r>
              <a:rPr lang="en-GB" dirty="0"/>
              <a:t> Presentation</a:t>
            </a:r>
            <a:br>
              <a:rPr lang="en-GB" dirty="0"/>
            </a:br>
            <a:r>
              <a:rPr lang="en-GB" dirty="0"/>
              <a:t>Cover Page One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BCE6CFD-43D2-E247-8FCA-2E7ED17B2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30" y="3736508"/>
            <a:ext cx="867783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Put here an inspirational subtitle for your presentation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877397-EA2A-9E4B-A875-4295CEADF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93" y="6330621"/>
            <a:ext cx="1367119" cy="2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299A5D-F007-5642-BAED-BDB4BD0FFD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EE4B06-0A52-3347-B288-3F6689CBFC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103450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073BA-E98A-C748-9E80-433EAF2C3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38422B-DB39-DC49-AA78-02AC3C2EDF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29855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7DEBDC-9FBC-FE49-AD02-DB244D6FF2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718322-F285-DA40-A10D-1621CDE2F3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42147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9DEA6E-B3FC-224E-89EB-33867F87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A8A193-77BE-C949-879B-281D76433B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42207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75181F-DD12-574E-B233-218330E079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B06220-33A3-234F-BF09-3094D7C2F6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180024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9DCEA2-2CCC-2345-894D-98E57D798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FF9826-70EB-B54D-A920-E951E5499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900639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5A3DB07-01BE-5D45-8BE4-DFEB72F3AA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7FB794F-0567-4D48-BC25-08E3EF985E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4103006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57840BE-30EE-374A-8341-E276D18AFF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12A1D98-5A2B-7F40-96E8-45CC418B6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2354570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F56019-D30D-314C-904C-D115EF860906}"/>
              </a:ext>
            </a:extLst>
          </p:cNvPr>
          <p:cNvSpPr/>
          <p:nvPr userDrawn="1"/>
        </p:nvSpPr>
        <p:spPr>
          <a:xfrm>
            <a:off x="0" y="3993"/>
            <a:ext cx="12192000" cy="6854007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B3F0589-7CDA-EB41-BEF1-FD3291F4F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8F4ED4-8A40-6345-9DF3-7FE42F16A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224867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rgbClr val="DE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1C5FC5A-C065-D44E-A6C5-0688F9A5D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CC08053-AFFA-204B-9EA9-3D25D93869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3363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Blank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D8C92-CB6B-B74B-8829-3F4CCBF7A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470" y="6358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3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F56019-D30D-314C-904C-D115EF860906}"/>
              </a:ext>
            </a:extLst>
          </p:cNvPr>
          <p:cNvSpPr/>
          <p:nvPr userDrawn="1"/>
        </p:nvSpPr>
        <p:spPr>
          <a:xfrm>
            <a:off x="0" y="3993"/>
            <a:ext cx="12192000" cy="6854007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rgbClr val="99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F401E58-6FEF-B643-8594-B03F396B70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3D0AE6-6A4E-7A42-B89C-2D5EEAA0C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91918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2C834AD-AA65-8845-9535-DF80CAA7E2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t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Agenda title here</a:t>
            </a:r>
          </a:p>
        </p:txBody>
      </p:sp>
    </p:spTree>
    <p:extLst>
      <p:ext uri="{BB962C8B-B14F-4D97-AF65-F5344CB8AC3E}">
        <p14:creationId xmlns:p14="http://schemas.microsoft.com/office/powerpoint/2010/main" val="1381437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1C371-607E-294F-9AF3-A27AE852B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C9320A9-B6FF-1C4C-9C10-24DD156E74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561B163-28AD-AB4F-A82C-7F3F67FBD55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2C834AD-AA65-8845-9535-DF80CAA7E2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C992B7-87CC-8947-991D-8A5EADD31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A41DCBD-5583-D840-A7EB-3B63397717B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4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4443607-6AC1-404A-9D5F-009F19EDA7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A0C7D5-FA9F-014A-B1C2-699620B7F6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E9C5A89-D8D8-D049-B525-E9153F2222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69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7DD360F-B98D-544F-AC5E-C13D9B1B05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C87131B-D6CA-0D4B-ABD3-BB566971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700977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23DB7A43-B96F-CD41-83BF-96E2A8B49BF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2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908B3B2-35A8-884A-8CE8-9C79719E5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DFDDFE-0B73-2F44-BDAE-AE4D2F2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70BD998-393E-3044-BE40-BAB3C52D4B7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8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6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 flipH="1">
            <a:off x="0" y="0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 flipH="1">
            <a:off x="0" y="0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5" y="6262370"/>
            <a:ext cx="3444875" cy="59563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C6B2B0-541F-2F4D-A1B2-AAD060EAB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1" cy="6522451"/>
          </a:xfrm>
          <a:custGeom>
            <a:avLst/>
            <a:gdLst>
              <a:gd name="connsiteX0" fmla="*/ 0 w 4064001"/>
              <a:gd name="connsiteY0" fmla="*/ 0 h 6522451"/>
              <a:gd name="connsiteX1" fmla="*/ 3587948 w 4064001"/>
              <a:gd name="connsiteY1" fmla="*/ 0 h 6522451"/>
              <a:gd name="connsiteX2" fmla="*/ 3669054 w 4064001"/>
              <a:gd name="connsiteY2" fmla="*/ 110468 h 6522451"/>
              <a:gd name="connsiteX3" fmla="*/ 3987080 w 4064001"/>
              <a:gd name="connsiteY3" fmla="*/ 1972227 h 6522451"/>
              <a:gd name="connsiteX4" fmla="*/ 3311429 w 4064001"/>
              <a:gd name="connsiteY4" fmla="*/ 4492897 h 6522451"/>
              <a:gd name="connsiteX5" fmla="*/ 1677665 w 4064001"/>
              <a:gd name="connsiteY5" fmla="*/ 6101679 h 6522451"/>
              <a:gd name="connsiteX6" fmla="*/ 0 w 4064001"/>
              <a:gd name="connsiteY6" fmla="*/ 6522451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1" h="6522451">
                <a:moveTo>
                  <a:pt x="0" y="0"/>
                </a:moveTo>
                <a:lnTo>
                  <a:pt x="3587948" y="0"/>
                </a:lnTo>
                <a:lnTo>
                  <a:pt x="3669054" y="110468"/>
                </a:lnTo>
                <a:cubicBezTo>
                  <a:pt x="4037261" y="648788"/>
                  <a:pt x="4159470" y="1327905"/>
                  <a:pt x="3987080" y="1972227"/>
                </a:cubicBezTo>
                <a:lnTo>
                  <a:pt x="3311429" y="4492897"/>
                </a:lnTo>
                <a:cubicBezTo>
                  <a:pt x="3098800" y="5285701"/>
                  <a:pt x="2473657" y="5901284"/>
                  <a:pt x="1677665" y="6101679"/>
                </a:cubicBezTo>
                <a:lnTo>
                  <a:pt x="0" y="65224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5667559-D24E-D745-A9CC-E818D6C489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2ABB12C-0D74-C64E-89EF-3C6F486B17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08AE8E8-DF5A-5441-998B-775EA04DB2B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35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-1" y="-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70" y="1268998"/>
            <a:ext cx="3600000" cy="4320000"/>
          </a:xfrm>
          <a:prstGeom prst="roundRect">
            <a:avLst>
              <a:gd name="adj" fmla="val 666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9F2E7A-DCD6-2C42-80D5-57135D10DD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5170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9D0E9F2-8ACE-FA40-9A6F-6EB4F77ED7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170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99EC923D-8BD0-7648-99A3-793A000ECD8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5170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50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9338627" y="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221" y="1268998"/>
            <a:ext cx="3600000" cy="4320000"/>
          </a:xfrm>
          <a:prstGeom prst="roundRect">
            <a:avLst>
              <a:gd name="adj" fmla="val 666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223000"/>
            <a:ext cx="1864360" cy="6350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F999B4-CB4B-AA4C-8670-D6B1A4E666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14E73C0-3A11-4646-B702-52CD2B4427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17B312FB-96C4-5D4D-9D00-EC20AF23F0A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3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9E79FA-A66F-DD40-99A2-6C4A688B3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0" y="868226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61934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08735-7BFB-294B-9C64-61AC057D0E45}"/>
              </a:ext>
            </a:extLst>
          </p:cNvPr>
          <p:cNvSpPr/>
          <p:nvPr userDrawn="1"/>
        </p:nvSpPr>
        <p:spPr>
          <a:xfrm>
            <a:off x="0" y="0"/>
            <a:ext cx="12192000" cy="350305"/>
          </a:xfrm>
          <a:prstGeom prst="rect">
            <a:avLst/>
          </a:prstGeom>
          <a:blipFill dpi="0" rotWithShape="1"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82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D43A1BB-7ECB-184C-AA8B-59298DFDC06E}"/>
              </a:ext>
            </a:extLst>
          </p:cNvPr>
          <p:cNvSpPr/>
          <p:nvPr userDrawn="1"/>
        </p:nvSpPr>
        <p:spPr>
          <a:xfrm>
            <a:off x="11000282" y="1"/>
            <a:ext cx="1191718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3AC760-A269-904D-9F38-2EAAC5D2D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92216" y="1042375"/>
            <a:ext cx="9122549" cy="250870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750" y="374750"/>
            <a:ext cx="10015932" cy="2945568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7699" y="3374578"/>
            <a:ext cx="6502059" cy="1282672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87699" y="4711685"/>
            <a:ext cx="6502059" cy="112707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78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igPic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E816EC-21FE-104B-89C2-6B713AA4C092}"/>
              </a:ext>
            </a:extLst>
          </p:cNvPr>
          <p:cNvSpPr/>
          <p:nvPr userDrawn="1"/>
        </p:nvSpPr>
        <p:spPr>
          <a:xfrm>
            <a:off x="0" y="1379096"/>
            <a:ext cx="12192001" cy="409981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406CD-AB32-E541-B2D7-78536932E450}"/>
              </a:ext>
            </a:extLst>
          </p:cNvPr>
          <p:cNvSpPr/>
          <p:nvPr userDrawn="1"/>
        </p:nvSpPr>
        <p:spPr>
          <a:xfrm>
            <a:off x="462198" y="-1"/>
            <a:ext cx="4919272" cy="603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562131"/>
            <a:ext cx="5633803" cy="5733740"/>
          </a:xfrm>
          <a:prstGeom prst="roundRect">
            <a:avLst>
              <a:gd name="adj" fmla="val 5721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518" y="2360631"/>
            <a:ext cx="5261548" cy="1311128"/>
          </a:xfrm>
        </p:spPr>
        <p:txBody>
          <a:bodyPr anchor="b">
            <a:sp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518" y="3835728"/>
            <a:ext cx="5261548" cy="6463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218B5-B329-7643-BEBE-39AB09437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518754" y="-1"/>
            <a:ext cx="2673246" cy="9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1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igPictu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E816EC-21FE-104B-89C2-6B713AA4C092}"/>
              </a:ext>
            </a:extLst>
          </p:cNvPr>
          <p:cNvSpPr/>
          <p:nvPr userDrawn="1"/>
        </p:nvSpPr>
        <p:spPr>
          <a:xfrm>
            <a:off x="0" y="1379096"/>
            <a:ext cx="12192001" cy="409981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406CD-AB32-E541-B2D7-78536932E450}"/>
              </a:ext>
            </a:extLst>
          </p:cNvPr>
          <p:cNvSpPr/>
          <p:nvPr userDrawn="1"/>
        </p:nvSpPr>
        <p:spPr>
          <a:xfrm>
            <a:off x="6285877" y="-1"/>
            <a:ext cx="4919272" cy="603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263" y="562131"/>
            <a:ext cx="5633803" cy="5733740"/>
          </a:xfrm>
          <a:prstGeom prst="roundRect">
            <a:avLst>
              <a:gd name="adj" fmla="val 5721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8836F-BF91-AE46-9503-1FC8ACB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0699" y="2360631"/>
            <a:ext cx="5261548" cy="1311128"/>
          </a:xfrm>
        </p:spPr>
        <p:txBody>
          <a:bodyPr anchor="b">
            <a:sp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DEB8F6-BC02-F843-8558-1B55229A0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0699" y="3835728"/>
            <a:ext cx="5261548" cy="6463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It is commonly used to demonstrate the visual form of a document or a typeface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942F-3F62-A144-A914-4F92BC3DD582}"/>
              </a:ext>
            </a:extLst>
          </p:cNvPr>
          <p:cNvSpPr txBox="1"/>
          <p:nvPr userDrawn="1"/>
        </p:nvSpPr>
        <p:spPr>
          <a:xfrm>
            <a:off x="12666689" y="3290341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218B5-B329-7643-BEBE-39AB09437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2673246" cy="9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7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756A8B6-D8D5-3B44-BFC0-A144DF467BBB}"/>
              </a:ext>
            </a:extLst>
          </p:cNvPr>
          <p:cNvSpPr/>
          <p:nvPr userDrawn="1"/>
        </p:nvSpPr>
        <p:spPr>
          <a:xfrm>
            <a:off x="0" y="0"/>
            <a:ext cx="12192000" cy="2746869"/>
          </a:xfrm>
          <a:prstGeom prst="rect">
            <a:avLst/>
          </a:prstGeom>
          <a:solidFill>
            <a:srgbClr val="DEF4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DFFEA39-8BDD-2D47-B1D3-8F47B0EF5244}"/>
              </a:ext>
            </a:extLst>
          </p:cNvPr>
          <p:cNvSpPr/>
          <p:nvPr userDrawn="1"/>
        </p:nvSpPr>
        <p:spPr>
          <a:xfrm>
            <a:off x="668416" y="1664603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37D2A7-3A7F-9947-A15D-E90C5B395195}"/>
              </a:ext>
            </a:extLst>
          </p:cNvPr>
          <p:cNvSpPr/>
          <p:nvPr userDrawn="1"/>
        </p:nvSpPr>
        <p:spPr>
          <a:xfrm rot="-1800000">
            <a:off x="3483449" y="1590076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9601D46-1D89-B442-B336-226DC6DAFED6}"/>
              </a:ext>
            </a:extLst>
          </p:cNvPr>
          <p:cNvSpPr/>
          <p:nvPr userDrawn="1"/>
        </p:nvSpPr>
        <p:spPr>
          <a:xfrm>
            <a:off x="6339263" y="1636283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B4545B7-8648-214B-BF3B-3E8C188CC07F}"/>
              </a:ext>
            </a:extLst>
          </p:cNvPr>
          <p:cNvSpPr/>
          <p:nvPr userDrawn="1"/>
        </p:nvSpPr>
        <p:spPr>
          <a:xfrm rot="-1800000">
            <a:off x="9376967" y="1642390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676763-6638-DC40-93F3-574B44676A9C}"/>
              </a:ext>
            </a:extLst>
          </p:cNvPr>
          <p:cNvSpPr/>
          <p:nvPr userDrawn="1"/>
        </p:nvSpPr>
        <p:spPr>
          <a:xfrm>
            <a:off x="-1" y="0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B1E5374-B134-5A45-8518-8609FE1DF6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2342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FC6E7C66-D8BD-D549-9568-7E09CB679DE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4593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4ABC21A-B56E-9E40-82A5-B12C293E13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6117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99635FB-F1B9-C44F-9863-BA256E62E9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2276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4681040C-1342-D44C-8656-5D89B5B742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4049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C1473989-3A7D-C740-82C1-ABF0498968C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438368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1E9D069-14AB-F146-82BA-3AC80F2EE9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4527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9" name="Content Placeholder 12">
            <a:extLst>
              <a:ext uri="{FF2B5EF4-FFF2-40B4-BE49-F238E27FC236}">
                <a16:creationId xmlns:a16="http://schemas.microsoft.com/office/drawing/2014/main" id="{1AAEF060-C9DD-774C-96E5-3DDB7B4A733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266300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59EBD1F-6369-6149-9C73-CA8F2A40F8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81112"/>
            <a:ext cx="10515600" cy="1166065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344C80D-6E40-6A48-A951-5D57A469D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3874" y="1734531"/>
            <a:ext cx="2125060" cy="2067000"/>
          </a:xfrm>
          <a:custGeom>
            <a:avLst/>
            <a:gdLst>
              <a:gd name="connsiteX0" fmla="*/ 910054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4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4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D5080E7-6941-2547-956A-4207311670B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573311" y="1710098"/>
            <a:ext cx="2101731" cy="2101622"/>
          </a:xfrm>
          <a:custGeom>
            <a:avLst/>
            <a:gdLst>
              <a:gd name="connsiteX0" fmla="*/ 1222114 w 2101731"/>
              <a:gd name="connsiteY0" fmla="*/ 22 h 2101622"/>
              <a:gd name="connsiteX1" fmla="*/ 1567256 w 2101731"/>
              <a:gd name="connsiteY1" fmla="*/ 140939 h 2101622"/>
              <a:gd name="connsiteX2" fmla="*/ 1960501 w 2101731"/>
              <a:gd name="connsiteY2" fmla="*/ 534116 h 2101622"/>
              <a:gd name="connsiteX3" fmla="*/ 2083322 w 2101731"/>
              <a:gd name="connsiteY3" fmla="*/ 1006989 h 2101622"/>
              <a:gd name="connsiteX4" fmla="*/ 1918375 w 2101731"/>
              <a:gd name="connsiteY4" fmla="*/ 1586599 h 2101622"/>
              <a:gd name="connsiteX5" fmla="*/ 1586731 w 2101731"/>
              <a:gd name="connsiteY5" fmla="*/ 1917926 h 2101622"/>
              <a:gd name="connsiteX6" fmla="*/ 1007216 w 2101731"/>
              <a:gd name="connsiteY6" fmla="*/ 2083227 h 2101622"/>
              <a:gd name="connsiteX7" fmla="*/ 534317 w 2101731"/>
              <a:gd name="connsiteY7" fmla="*/ 1960410 h 2101622"/>
              <a:gd name="connsiteX8" fmla="*/ 141071 w 2101731"/>
              <a:gd name="connsiteY8" fmla="*/ 1567235 h 2101622"/>
              <a:gd name="connsiteX9" fmla="*/ 18504 w 2101731"/>
              <a:gd name="connsiteY9" fmla="*/ 1094275 h 2101622"/>
              <a:gd name="connsiteX10" fmla="*/ 183485 w 2101731"/>
              <a:gd name="connsiteY10" fmla="*/ 514828 h 2101622"/>
              <a:gd name="connsiteX11" fmla="*/ 515129 w 2101731"/>
              <a:gd name="connsiteY11" fmla="*/ 183500 h 2101622"/>
              <a:gd name="connsiteX12" fmla="*/ 1094776 w 2101731"/>
              <a:gd name="connsiteY12" fmla="*/ 18428 h 2101622"/>
              <a:gd name="connsiteX13" fmla="*/ 1222114 w 2101731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1" h="2101622">
                <a:moveTo>
                  <a:pt x="1222114" y="22"/>
                </a:moveTo>
                <a:cubicBezTo>
                  <a:pt x="1349656" y="-1190"/>
                  <a:pt x="1474531" y="48330"/>
                  <a:pt x="1567256" y="140939"/>
                </a:cubicBezTo>
                <a:lnTo>
                  <a:pt x="1960501" y="534116"/>
                </a:lnTo>
                <a:cubicBezTo>
                  <a:pt x="2084174" y="657799"/>
                  <a:pt x="2131175" y="838754"/>
                  <a:pt x="2083322" y="1006989"/>
                </a:cubicBezTo>
                <a:lnTo>
                  <a:pt x="1918375" y="1586599"/>
                </a:lnTo>
                <a:cubicBezTo>
                  <a:pt x="1872563" y="1746961"/>
                  <a:pt x="1747138" y="1872266"/>
                  <a:pt x="1586731" y="1917926"/>
                </a:cubicBezTo>
                <a:lnTo>
                  <a:pt x="1007216" y="2083227"/>
                </a:lnTo>
                <a:cubicBezTo>
                  <a:pt x="838974" y="2131054"/>
                  <a:pt x="658024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2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0" y="426"/>
                  <a:pt x="122211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C0706F3-77AC-F249-B242-0EDF2AAD1D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91773" y="1725469"/>
            <a:ext cx="2125060" cy="2067000"/>
          </a:xfrm>
          <a:custGeom>
            <a:avLst/>
            <a:gdLst>
              <a:gd name="connsiteX0" fmla="*/ 910055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5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5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FDDC39A-03C3-2746-9D7D-C1921725D85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403336" y="1708226"/>
            <a:ext cx="2101730" cy="2101622"/>
          </a:xfrm>
          <a:custGeom>
            <a:avLst/>
            <a:gdLst>
              <a:gd name="connsiteX0" fmla="*/ 1222115 w 2101730"/>
              <a:gd name="connsiteY0" fmla="*/ 22 h 2101622"/>
              <a:gd name="connsiteX1" fmla="*/ 1567255 w 2101730"/>
              <a:gd name="connsiteY1" fmla="*/ 140939 h 2101622"/>
              <a:gd name="connsiteX2" fmla="*/ 1960501 w 2101730"/>
              <a:gd name="connsiteY2" fmla="*/ 534116 h 2101622"/>
              <a:gd name="connsiteX3" fmla="*/ 2083322 w 2101730"/>
              <a:gd name="connsiteY3" fmla="*/ 1006989 h 2101622"/>
              <a:gd name="connsiteX4" fmla="*/ 1918375 w 2101730"/>
              <a:gd name="connsiteY4" fmla="*/ 1586599 h 2101622"/>
              <a:gd name="connsiteX5" fmla="*/ 1586731 w 2101730"/>
              <a:gd name="connsiteY5" fmla="*/ 1917926 h 2101622"/>
              <a:gd name="connsiteX6" fmla="*/ 1007216 w 2101730"/>
              <a:gd name="connsiteY6" fmla="*/ 2083227 h 2101622"/>
              <a:gd name="connsiteX7" fmla="*/ 534317 w 2101730"/>
              <a:gd name="connsiteY7" fmla="*/ 1960410 h 2101622"/>
              <a:gd name="connsiteX8" fmla="*/ 141071 w 2101730"/>
              <a:gd name="connsiteY8" fmla="*/ 1567235 h 2101622"/>
              <a:gd name="connsiteX9" fmla="*/ 18504 w 2101730"/>
              <a:gd name="connsiteY9" fmla="*/ 1094275 h 2101622"/>
              <a:gd name="connsiteX10" fmla="*/ 183485 w 2101730"/>
              <a:gd name="connsiteY10" fmla="*/ 514828 h 2101622"/>
              <a:gd name="connsiteX11" fmla="*/ 515129 w 2101730"/>
              <a:gd name="connsiteY11" fmla="*/ 183500 h 2101622"/>
              <a:gd name="connsiteX12" fmla="*/ 1094776 w 2101730"/>
              <a:gd name="connsiteY12" fmla="*/ 18428 h 2101622"/>
              <a:gd name="connsiteX13" fmla="*/ 1222115 w 2101730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0" h="2101622">
                <a:moveTo>
                  <a:pt x="1222115" y="22"/>
                </a:moveTo>
                <a:cubicBezTo>
                  <a:pt x="1349656" y="-1190"/>
                  <a:pt x="1474531" y="48330"/>
                  <a:pt x="1567255" y="140939"/>
                </a:cubicBezTo>
                <a:lnTo>
                  <a:pt x="1960501" y="534116"/>
                </a:lnTo>
                <a:cubicBezTo>
                  <a:pt x="2084174" y="657799"/>
                  <a:pt x="2131174" y="838754"/>
                  <a:pt x="2083322" y="1006989"/>
                </a:cubicBezTo>
                <a:lnTo>
                  <a:pt x="1918375" y="1586599"/>
                </a:lnTo>
                <a:cubicBezTo>
                  <a:pt x="1872562" y="1746961"/>
                  <a:pt x="1747137" y="1872266"/>
                  <a:pt x="1586731" y="1917926"/>
                </a:cubicBezTo>
                <a:lnTo>
                  <a:pt x="1007216" y="2083227"/>
                </a:lnTo>
                <a:cubicBezTo>
                  <a:pt x="838973" y="2131054"/>
                  <a:pt x="658023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1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1" y="426"/>
                  <a:pt x="122211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4EC318B-D228-0443-842B-318A5BF35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57DDF7-0B56-0946-B918-A710CD57B0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4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756A8B6-D8D5-3B44-BFC0-A144DF467BBB}"/>
              </a:ext>
            </a:extLst>
          </p:cNvPr>
          <p:cNvSpPr/>
          <p:nvPr userDrawn="1"/>
        </p:nvSpPr>
        <p:spPr>
          <a:xfrm>
            <a:off x="0" y="0"/>
            <a:ext cx="12192000" cy="2746869"/>
          </a:xfrm>
          <a:prstGeom prst="rect">
            <a:avLst/>
          </a:prstGeom>
          <a:solidFill>
            <a:srgbClr val="DEF4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DFFEA39-8BDD-2D47-B1D3-8F47B0EF5244}"/>
              </a:ext>
            </a:extLst>
          </p:cNvPr>
          <p:cNvSpPr/>
          <p:nvPr userDrawn="1"/>
        </p:nvSpPr>
        <p:spPr>
          <a:xfrm>
            <a:off x="2258202" y="1680931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37D2A7-3A7F-9947-A15D-E90C5B395195}"/>
              </a:ext>
            </a:extLst>
          </p:cNvPr>
          <p:cNvSpPr/>
          <p:nvPr userDrawn="1"/>
        </p:nvSpPr>
        <p:spPr>
          <a:xfrm rot="-1800000">
            <a:off x="5157831" y="1648382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9601D46-1D89-B442-B336-226DC6DAFED6}"/>
              </a:ext>
            </a:extLst>
          </p:cNvPr>
          <p:cNvSpPr/>
          <p:nvPr userDrawn="1"/>
        </p:nvSpPr>
        <p:spPr>
          <a:xfrm>
            <a:off x="7926345" y="1631256"/>
            <a:ext cx="2283564" cy="2221172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EF4F8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676763-6638-DC40-93F3-574B44676A9C}"/>
              </a:ext>
            </a:extLst>
          </p:cNvPr>
          <p:cNvSpPr/>
          <p:nvPr userDrawn="1"/>
        </p:nvSpPr>
        <p:spPr>
          <a:xfrm>
            <a:off x="-1" y="0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B1E5374-B134-5A45-8518-8609FE1DF6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6670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FC6E7C66-D8BD-D549-9568-7E09CB679DE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128921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4ABC21A-B56E-9E40-82A5-B12C293E13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0445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99635FB-F1B9-C44F-9863-BA256E62E9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6604" y="4021869"/>
            <a:ext cx="2361179" cy="8647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the column two something can go beyond one line</a:t>
            </a:r>
          </a:p>
        </p:txBody>
      </p: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C1473989-3A7D-C740-82C1-ABF0498968C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022696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1E9D069-14AB-F146-82BA-3AC80F2EE9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948855" y="4898856"/>
            <a:ext cx="2368928" cy="134941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59EBD1F-6369-6149-9C73-CA8F2A40F8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81112"/>
            <a:ext cx="10515600" cy="1166065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344C80D-6E40-6A48-A951-5D57A469D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58202" y="1734531"/>
            <a:ext cx="2125060" cy="2067000"/>
          </a:xfrm>
          <a:custGeom>
            <a:avLst/>
            <a:gdLst>
              <a:gd name="connsiteX0" fmla="*/ 910054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4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4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D5080E7-6941-2547-956A-4207311670B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57639" y="1710098"/>
            <a:ext cx="2101731" cy="2101622"/>
          </a:xfrm>
          <a:custGeom>
            <a:avLst/>
            <a:gdLst>
              <a:gd name="connsiteX0" fmla="*/ 1222114 w 2101731"/>
              <a:gd name="connsiteY0" fmla="*/ 22 h 2101622"/>
              <a:gd name="connsiteX1" fmla="*/ 1567256 w 2101731"/>
              <a:gd name="connsiteY1" fmla="*/ 140939 h 2101622"/>
              <a:gd name="connsiteX2" fmla="*/ 1960501 w 2101731"/>
              <a:gd name="connsiteY2" fmla="*/ 534116 h 2101622"/>
              <a:gd name="connsiteX3" fmla="*/ 2083322 w 2101731"/>
              <a:gd name="connsiteY3" fmla="*/ 1006989 h 2101622"/>
              <a:gd name="connsiteX4" fmla="*/ 1918375 w 2101731"/>
              <a:gd name="connsiteY4" fmla="*/ 1586599 h 2101622"/>
              <a:gd name="connsiteX5" fmla="*/ 1586731 w 2101731"/>
              <a:gd name="connsiteY5" fmla="*/ 1917926 h 2101622"/>
              <a:gd name="connsiteX6" fmla="*/ 1007216 w 2101731"/>
              <a:gd name="connsiteY6" fmla="*/ 2083227 h 2101622"/>
              <a:gd name="connsiteX7" fmla="*/ 534317 w 2101731"/>
              <a:gd name="connsiteY7" fmla="*/ 1960410 h 2101622"/>
              <a:gd name="connsiteX8" fmla="*/ 141071 w 2101731"/>
              <a:gd name="connsiteY8" fmla="*/ 1567235 h 2101622"/>
              <a:gd name="connsiteX9" fmla="*/ 18504 w 2101731"/>
              <a:gd name="connsiteY9" fmla="*/ 1094275 h 2101622"/>
              <a:gd name="connsiteX10" fmla="*/ 183485 w 2101731"/>
              <a:gd name="connsiteY10" fmla="*/ 514828 h 2101622"/>
              <a:gd name="connsiteX11" fmla="*/ 515129 w 2101731"/>
              <a:gd name="connsiteY11" fmla="*/ 183500 h 2101622"/>
              <a:gd name="connsiteX12" fmla="*/ 1094776 w 2101731"/>
              <a:gd name="connsiteY12" fmla="*/ 18428 h 2101622"/>
              <a:gd name="connsiteX13" fmla="*/ 1222114 w 2101731"/>
              <a:gd name="connsiteY13" fmla="*/ 22 h 21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731" h="2101622">
                <a:moveTo>
                  <a:pt x="1222114" y="22"/>
                </a:moveTo>
                <a:cubicBezTo>
                  <a:pt x="1349656" y="-1190"/>
                  <a:pt x="1474531" y="48330"/>
                  <a:pt x="1567256" y="140939"/>
                </a:cubicBezTo>
                <a:lnTo>
                  <a:pt x="1960501" y="534116"/>
                </a:lnTo>
                <a:cubicBezTo>
                  <a:pt x="2084174" y="657799"/>
                  <a:pt x="2131175" y="838754"/>
                  <a:pt x="2083322" y="1006989"/>
                </a:cubicBezTo>
                <a:lnTo>
                  <a:pt x="1918375" y="1586599"/>
                </a:lnTo>
                <a:cubicBezTo>
                  <a:pt x="1872563" y="1746961"/>
                  <a:pt x="1747138" y="1872266"/>
                  <a:pt x="1586731" y="1917926"/>
                </a:cubicBezTo>
                <a:lnTo>
                  <a:pt x="1007216" y="2083227"/>
                </a:lnTo>
                <a:cubicBezTo>
                  <a:pt x="838974" y="2131054"/>
                  <a:pt x="658024" y="2084060"/>
                  <a:pt x="534317" y="1960410"/>
                </a:cubicBezTo>
                <a:lnTo>
                  <a:pt x="141071" y="1567235"/>
                </a:lnTo>
                <a:cubicBezTo>
                  <a:pt x="17427" y="1443498"/>
                  <a:pt x="-29482" y="1262490"/>
                  <a:pt x="18504" y="1094275"/>
                </a:cubicBezTo>
                <a:lnTo>
                  <a:pt x="183485" y="514828"/>
                </a:lnTo>
                <a:cubicBezTo>
                  <a:pt x="229262" y="354445"/>
                  <a:pt x="354701" y="229124"/>
                  <a:pt x="515129" y="183500"/>
                </a:cubicBezTo>
                <a:lnTo>
                  <a:pt x="1094776" y="18428"/>
                </a:lnTo>
                <a:cubicBezTo>
                  <a:pt x="1136790" y="6467"/>
                  <a:pt x="1179600" y="426"/>
                  <a:pt x="1222114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C0706F3-77AC-F249-B242-0EDF2AAD1D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76101" y="1725469"/>
            <a:ext cx="2125060" cy="2067000"/>
          </a:xfrm>
          <a:custGeom>
            <a:avLst/>
            <a:gdLst>
              <a:gd name="connsiteX0" fmla="*/ 910055 w 2125060"/>
              <a:gd name="connsiteY0" fmla="*/ 22 h 2067000"/>
              <a:gd name="connsiteX1" fmla="*/ 1032201 w 2125060"/>
              <a:gd name="connsiteY1" fmla="*/ 14583 h 2067000"/>
              <a:gd name="connsiteX2" fmla="*/ 1616726 w 2125060"/>
              <a:gd name="connsiteY2" fmla="*/ 161450 h 2067000"/>
              <a:gd name="connsiteX3" fmla="*/ 1964651 w 2125060"/>
              <a:gd name="connsiteY3" fmla="*/ 503787 h 2067000"/>
              <a:gd name="connsiteX4" fmla="*/ 2108623 w 2125060"/>
              <a:gd name="connsiteY4" fmla="*/ 1040911 h 2067000"/>
              <a:gd name="connsiteX5" fmla="*/ 1978552 w 2125060"/>
              <a:gd name="connsiteY5" fmla="*/ 1511842 h 2067000"/>
              <a:gd name="connsiteX6" fmla="*/ 1545899 w 2125060"/>
              <a:gd name="connsiteY6" fmla="*/ 1931325 h 2067000"/>
              <a:gd name="connsiteX7" fmla="*/ 1093023 w 2125060"/>
              <a:gd name="connsiteY7" fmla="*/ 2052441 h 2067000"/>
              <a:gd name="connsiteX8" fmla="*/ 508498 w 2125060"/>
              <a:gd name="connsiteY8" fmla="*/ 1905838 h 2067000"/>
              <a:gd name="connsiteX9" fmla="*/ 160364 w 2125060"/>
              <a:gd name="connsiteY9" fmla="*/ 1563026 h 2067000"/>
              <a:gd name="connsiteX10" fmla="*/ 16391 w 2125060"/>
              <a:gd name="connsiteY10" fmla="*/ 1025903 h 2067000"/>
              <a:gd name="connsiteX11" fmla="*/ 146724 w 2125060"/>
              <a:gd name="connsiteY11" fmla="*/ 555024 h 2067000"/>
              <a:gd name="connsiteX12" fmla="*/ 579326 w 2125060"/>
              <a:gd name="connsiteY12" fmla="*/ 135699 h 2067000"/>
              <a:gd name="connsiteX13" fmla="*/ 910055 w 2125060"/>
              <a:gd name="connsiteY13" fmla="*/ 22 h 20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5060" h="2067000">
                <a:moveTo>
                  <a:pt x="910055" y="22"/>
                </a:moveTo>
                <a:cubicBezTo>
                  <a:pt x="950731" y="-361"/>
                  <a:pt x="991765" y="4407"/>
                  <a:pt x="1032201" y="14583"/>
                </a:cubicBezTo>
                <a:lnTo>
                  <a:pt x="1616726" y="161450"/>
                </a:lnTo>
                <a:cubicBezTo>
                  <a:pt x="1786191" y="204044"/>
                  <a:pt x="1919321" y="335036"/>
                  <a:pt x="1964651" y="503787"/>
                </a:cubicBezTo>
                <a:lnTo>
                  <a:pt x="2108623" y="1040911"/>
                </a:lnTo>
                <a:cubicBezTo>
                  <a:pt x="2153885" y="1209860"/>
                  <a:pt x="2104111" y="1390072"/>
                  <a:pt x="1978552" y="1511842"/>
                </a:cubicBezTo>
                <a:lnTo>
                  <a:pt x="1545899" y="1931325"/>
                </a:lnTo>
                <a:cubicBezTo>
                  <a:pt x="1426043" y="2047296"/>
                  <a:pt x="1254769" y="2093101"/>
                  <a:pt x="1093023" y="2052441"/>
                </a:cubicBezTo>
                <a:lnTo>
                  <a:pt x="508498" y="1905838"/>
                </a:lnTo>
                <a:cubicBezTo>
                  <a:pt x="338882" y="1863136"/>
                  <a:pt x="205672" y="1731963"/>
                  <a:pt x="160364" y="1563026"/>
                </a:cubicBezTo>
                <a:lnTo>
                  <a:pt x="16391" y="1025903"/>
                </a:lnTo>
                <a:cubicBezTo>
                  <a:pt x="-28820" y="856922"/>
                  <a:pt x="21060" y="676710"/>
                  <a:pt x="146724" y="555024"/>
                </a:cubicBezTo>
                <a:lnTo>
                  <a:pt x="579326" y="135699"/>
                </a:lnTo>
                <a:cubicBezTo>
                  <a:pt x="669202" y="48693"/>
                  <a:pt x="788024" y="1173"/>
                  <a:pt x="910055" y="2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4EC318B-D228-0443-842B-318A5BF35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57DDF7-0B56-0946-B918-A710CD57B0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8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49178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396752-3DE5-E045-A050-F5D34D407357}"/>
              </a:ext>
            </a:extLst>
          </p:cNvPr>
          <p:cNvSpPr/>
          <p:nvPr userDrawn="1"/>
        </p:nvSpPr>
        <p:spPr>
          <a:xfrm>
            <a:off x="824280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7058D09-3F3C-8342-9610-A21DC629C4BA}"/>
              </a:ext>
            </a:extLst>
          </p:cNvPr>
          <p:cNvSpPr/>
          <p:nvPr userDrawn="1"/>
        </p:nvSpPr>
        <p:spPr>
          <a:xfrm>
            <a:off x="850443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E8B3039-2EB0-E64A-92C3-A58D710C4ED2}"/>
              </a:ext>
            </a:extLst>
          </p:cNvPr>
          <p:cNvSpPr/>
          <p:nvPr userDrawn="1"/>
        </p:nvSpPr>
        <p:spPr>
          <a:xfrm>
            <a:off x="837308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460665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486828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473693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97050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123213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110078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68809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325648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692649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BD560-D05F-8344-945E-67FAE69EF1CD}"/>
              </a:ext>
            </a:extLst>
          </p:cNvPr>
          <p:cNvSpPr txBox="1"/>
          <p:nvPr userDrawn="1"/>
        </p:nvSpPr>
        <p:spPr>
          <a:xfrm>
            <a:off x="10652961" y="3637749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63" name="Text Placeholder 20">
            <a:extLst>
              <a:ext uri="{FF2B5EF4-FFF2-40B4-BE49-F238E27FC236}">
                <a16:creationId xmlns:a16="http://schemas.microsoft.com/office/drawing/2014/main" id="{54AB7ECD-C1FB-7E4E-A194-3FDC891C3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5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64" name="Text Placeholder 20">
            <a:extLst>
              <a:ext uri="{FF2B5EF4-FFF2-40B4-BE49-F238E27FC236}">
                <a16:creationId xmlns:a16="http://schemas.microsoft.com/office/drawing/2014/main" id="{38BA668F-BE14-1E45-AA68-378DB564F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17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65" name="Text Placeholder 20">
            <a:extLst>
              <a:ext uri="{FF2B5EF4-FFF2-40B4-BE49-F238E27FC236}">
                <a16:creationId xmlns:a16="http://schemas.microsoft.com/office/drawing/2014/main" id="{FC4C1BFC-D43C-3644-B743-9E6B4D789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7893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567" name="Text Placeholder 20">
            <a:extLst>
              <a:ext uri="{FF2B5EF4-FFF2-40B4-BE49-F238E27FC236}">
                <a16:creationId xmlns:a16="http://schemas.microsoft.com/office/drawing/2014/main" id="{F0F243F0-95BC-184C-BAE0-4F2591B8B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9828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570" name="Text Placeholder 20">
            <a:extLst>
              <a:ext uri="{FF2B5EF4-FFF2-40B4-BE49-F238E27FC236}">
                <a16:creationId xmlns:a16="http://schemas.microsoft.com/office/drawing/2014/main" id="{5BECD457-DBC6-CA4E-8FF0-EC6BFE9A6B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5977" y="4122307"/>
            <a:ext cx="2800350" cy="1524176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5</a:t>
            </a:r>
            <a:endParaRPr lang="en-US" dirty="0"/>
          </a:p>
        </p:txBody>
      </p:sp>
      <p:sp>
        <p:nvSpPr>
          <p:cNvPr id="1100" name="Text Placeholder 20">
            <a:extLst>
              <a:ext uri="{FF2B5EF4-FFF2-40B4-BE49-F238E27FC236}">
                <a16:creationId xmlns:a16="http://schemas.microsoft.com/office/drawing/2014/main" id="{BC236B42-69D6-9543-AA74-398A743A69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1212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6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15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195482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606969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633132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619997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243354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269517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256382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68809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471952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838953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55" name="Text Placeholder 20">
            <a:extLst>
              <a:ext uri="{FF2B5EF4-FFF2-40B4-BE49-F238E27FC236}">
                <a16:creationId xmlns:a16="http://schemas.microsoft.com/office/drawing/2014/main" id="{E40C2672-56A3-BD4D-A090-C696A4F7D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5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56" name="Text Placeholder 20">
            <a:extLst>
              <a:ext uri="{FF2B5EF4-FFF2-40B4-BE49-F238E27FC236}">
                <a16:creationId xmlns:a16="http://schemas.microsoft.com/office/drawing/2014/main" id="{4A65C767-E8B8-0A48-9951-D0D5B19C5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17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7" name="Text Placeholder 20">
            <a:extLst>
              <a:ext uri="{FF2B5EF4-FFF2-40B4-BE49-F238E27FC236}">
                <a16:creationId xmlns:a16="http://schemas.microsoft.com/office/drawing/2014/main" id="{B93102B5-0FA4-F04F-84FC-4A4102160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7893" y="1203277"/>
            <a:ext cx="2800350" cy="1524176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3</a:t>
            </a:r>
            <a:endParaRPr lang="en-US" dirty="0"/>
          </a:p>
        </p:txBody>
      </p:sp>
      <p:sp>
        <p:nvSpPr>
          <p:cNvPr id="558" name="Text Placeholder 20">
            <a:extLst>
              <a:ext uri="{FF2B5EF4-FFF2-40B4-BE49-F238E27FC236}">
                <a16:creationId xmlns:a16="http://schemas.microsoft.com/office/drawing/2014/main" id="{A6B327D0-DC20-594C-8C76-E057D35920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637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559" name="Text Placeholder 20">
            <a:extLst>
              <a:ext uri="{FF2B5EF4-FFF2-40B4-BE49-F238E27FC236}">
                <a16:creationId xmlns:a16="http://schemas.microsoft.com/office/drawing/2014/main" id="{A2482F9D-A7FF-D744-98B1-067BF26CF1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526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5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57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2966881" y="5037590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5CAA0-CDC4-D848-A609-04378FCEF4C2}"/>
              </a:ext>
            </a:extLst>
          </p:cNvPr>
          <p:cNvSpPr/>
          <p:nvPr userDrawn="1"/>
        </p:nvSpPr>
        <p:spPr>
          <a:xfrm>
            <a:off x="7081757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D49D5F-5643-224B-BE9B-1B2C77B534A4}"/>
              </a:ext>
            </a:extLst>
          </p:cNvPr>
          <p:cNvSpPr/>
          <p:nvPr userDrawn="1"/>
        </p:nvSpPr>
        <p:spPr>
          <a:xfrm>
            <a:off x="7343383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0C9AAE-B18C-A34A-82E2-81C287C4A50C}"/>
              </a:ext>
            </a:extLst>
          </p:cNvPr>
          <p:cNvSpPr/>
          <p:nvPr userDrawn="1"/>
        </p:nvSpPr>
        <p:spPr>
          <a:xfrm>
            <a:off x="7212035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5118180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5118180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5118180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C6C18-8CF3-6A42-9031-8B5EDFC05D86}"/>
              </a:ext>
            </a:extLst>
          </p:cNvPr>
          <p:cNvSpPr/>
          <p:nvPr userDrawn="1"/>
        </p:nvSpPr>
        <p:spPr>
          <a:xfrm>
            <a:off x="3445608" y="357649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4E4F25-A25B-7944-8086-4646433DDD5D}"/>
              </a:ext>
            </a:extLst>
          </p:cNvPr>
          <p:cNvSpPr/>
          <p:nvPr userDrawn="1"/>
        </p:nvSpPr>
        <p:spPr>
          <a:xfrm>
            <a:off x="3707235" y="3691925"/>
            <a:ext cx="3079529" cy="2500369"/>
          </a:xfrm>
          <a:custGeom>
            <a:avLst/>
            <a:gdLst>
              <a:gd name="connsiteX0" fmla="*/ 1796319 w 3079529"/>
              <a:gd name="connsiteY0" fmla="*/ 42 h 2500369"/>
              <a:gd name="connsiteX1" fmla="*/ 2037420 w 3079529"/>
              <a:gd name="connsiteY1" fmla="*/ 28782 h 2500369"/>
              <a:gd name="connsiteX2" fmla="*/ 3079529 w 3079529"/>
              <a:gd name="connsiteY2" fmla="*/ 290621 h 2500369"/>
              <a:gd name="connsiteX3" fmla="*/ 3079529 w 3079529"/>
              <a:gd name="connsiteY3" fmla="*/ 2212684 h 2500369"/>
              <a:gd name="connsiteX4" fmla="*/ 2791844 w 3079529"/>
              <a:gd name="connsiteY4" fmla="*/ 2500369 h 2500369"/>
              <a:gd name="connsiteX5" fmla="*/ 159777 w 3079529"/>
              <a:gd name="connsiteY5" fmla="*/ 2500369 h 2500369"/>
              <a:gd name="connsiteX6" fmla="*/ 32353 w 3079529"/>
              <a:gd name="connsiteY6" fmla="*/ 2024984 h 2500369"/>
              <a:gd name="connsiteX7" fmla="*/ 289613 w 3079529"/>
              <a:gd name="connsiteY7" fmla="*/ 1095537 h 2500369"/>
              <a:gd name="connsiteX8" fmla="*/ 1143507 w 3079529"/>
              <a:gd name="connsiteY8" fmla="*/ 267849 h 2500369"/>
              <a:gd name="connsiteX9" fmla="*/ 1796319 w 3079529"/>
              <a:gd name="connsiteY9" fmla="*/ 42 h 25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529" h="2500369">
                <a:moveTo>
                  <a:pt x="1796319" y="42"/>
                </a:moveTo>
                <a:cubicBezTo>
                  <a:pt x="1876609" y="-715"/>
                  <a:pt x="1957603" y="8697"/>
                  <a:pt x="2037420" y="28782"/>
                </a:cubicBezTo>
                <a:lnTo>
                  <a:pt x="3079529" y="290621"/>
                </a:lnTo>
                <a:lnTo>
                  <a:pt x="3079529" y="2212684"/>
                </a:lnTo>
                <a:cubicBezTo>
                  <a:pt x="3079529" y="2371568"/>
                  <a:pt x="2950728" y="2500369"/>
                  <a:pt x="2791844" y="2500369"/>
                </a:cubicBezTo>
                <a:lnTo>
                  <a:pt x="159777" y="2500369"/>
                </a:lnTo>
                <a:lnTo>
                  <a:pt x="32353" y="2024984"/>
                </a:lnTo>
                <a:cubicBezTo>
                  <a:pt x="-56887" y="1691440"/>
                  <a:pt x="41570" y="1335727"/>
                  <a:pt x="289613" y="1095537"/>
                </a:cubicBezTo>
                <a:lnTo>
                  <a:pt x="1143507" y="267849"/>
                </a:lnTo>
                <a:cubicBezTo>
                  <a:pt x="1320910" y="96112"/>
                  <a:pt x="1555448" y="2314"/>
                  <a:pt x="1796319" y="4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343BAB-9F62-7E48-810E-B0A11B6E288C}"/>
              </a:ext>
            </a:extLst>
          </p:cNvPr>
          <p:cNvSpPr/>
          <p:nvPr userDrawn="1"/>
        </p:nvSpPr>
        <p:spPr>
          <a:xfrm>
            <a:off x="3575887" y="4175676"/>
            <a:ext cx="3210877" cy="2016618"/>
          </a:xfrm>
          <a:custGeom>
            <a:avLst/>
            <a:gdLst>
              <a:gd name="connsiteX0" fmla="*/ 1620670 w 3210877"/>
              <a:gd name="connsiteY0" fmla="*/ 38 h 2016618"/>
              <a:gd name="connsiteX1" fmla="*/ 1838195 w 3210877"/>
              <a:gd name="connsiteY1" fmla="*/ 25968 h 2016618"/>
              <a:gd name="connsiteX2" fmla="*/ 2879146 w 3210877"/>
              <a:gd name="connsiteY2" fmla="*/ 287516 h 2016618"/>
              <a:gd name="connsiteX3" fmla="*/ 3186530 w 3210877"/>
              <a:gd name="connsiteY3" fmla="*/ 434509 h 2016618"/>
              <a:gd name="connsiteX4" fmla="*/ 3210877 w 3210877"/>
              <a:gd name="connsiteY4" fmla="*/ 455507 h 2016618"/>
              <a:gd name="connsiteX5" fmla="*/ 3210877 w 3210877"/>
              <a:gd name="connsiteY5" fmla="*/ 1728933 h 2016618"/>
              <a:gd name="connsiteX6" fmla="*/ 2923192 w 3210877"/>
              <a:gd name="connsiteY6" fmla="*/ 2016618 h 2016618"/>
              <a:gd name="connsiteX7" fmla="*/ 157407 w 3210877"/>
              <a:gd name="connsiteY7" fmla="*/ 2016618 h 2016618"/>
              <a:gd name="connsiteX8" fmla="*/ 99429 w 3210877"/>
              <a:gd name="connsiteY8" fmla="*/ 2010774 h 2016618"/>
              <a:gd name="connsiteX9" fmla="*/ 76552 w 3210877"/>
              <a:gd name="connsiteY9" fmla="*/ 2003672 h 2016618"/>
              <a:gd name="connsiteX10" fmla="*/ 29190 w 3210877"/>
              <a:gd name="connsiteY10" fmla="*/ 1826976 h 2016618"/>
              <a:gd name="connsiteX11" fmla="*/ 261294 w 3210877"/>
              <a:gd name="connsiteY11" fmla="*/ 988413 h 2016618"/>
              <a:gd name="connsiteX12" fmla="*/ 1031692 w 3210877"/>
              <a:gd name="connsiteY12" fmla="*/ 241658 h 2016618"/>
              <a:gd name="connsiteX13" fmla="*/ 1620670 w 3210877"/>
              <a:gd name="connsiteY13" fmla="*/ 38 h 201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0877" h="2016618">
                <a:moveTo>
                  <a:pt x="1620670" y="38"/>
                </a:moveTo>
                <a:cubicBezTo>
                  <a:pt x="1693109" y="-645"/>
                  <a:pt x="1766184" y="7847"/>
                  <a:pt x="1838195" y="25968"/>
                </a:cubicBezTo>
                <a:lnTo>
                  <a:pt x="2879146" y="287516"/>
                </a:lnTo>
                <a:cubicBezTo>
                  <a:pt x="2992318" y="315961"/>
                  <a:pt x="3096390" y="366544"/>
                  <a:pt x="3186530" y="434509"/>
                </a:cubicBezTo>
                <a:lnTo>
                  <a:pt x="3210877" y="455507"/>
                </a:lnTo>
                <a:lnTo>
                  <a:pt x="3210877" y="1728933"/>
                </a:lnTo>
                <a:cubicBezTo>
                  <a:pt x="3210877" y="1887817"/>
                  <a:pt x="3082076" y="2016618"/>
                  <a:pt x="2923192" y="2016618"/>
                </a:cubicBezTo>
                <a:lnTo>
                  <a:pt x="157407" y="2016618"/>
                </a:lnTo>
                <a:cubicBezTo>
                  <a:pt x="137547" y="2016618"/>
                  <a:pt x="118156" y="2014606"/>
                  <a:pt x="99429" y="2010774"/>
                </a:cubicBezTo>
                <a:lnTo>
                  <a:pt x="76552" y="2003672"/>
                </a:lnTo>
                <a:lnTo>
                  <a:pt x="29190" y="1826976"/>
                </a:lnTo>
                <a:cubicBezTo>
                  <a:pt x="-51325" y="1526047"/>
                  <a:pt x="37505" y="1205116"/>
                  <a:pt x="261294" y="988413"/>
                </a:cubicBezTo>
                <a:lnTo>
                  <a:pt x="1031692" y="241658"/>
                </a:lnTo>
                <a:cubicBezTo>
                  <a:pt x="1191748" y="86714"/>
                  <a:pt x="1403352" y="2088"/>
                  <a:pt x="1620670" y="3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1482030" y="657466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1482030" y="657466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1482030" y="657466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3847027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7528334" y="696332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C81A-A82A-8F44-A601-C02A7B50BE71}"/>
              </a:ext>
            </a:extLst>
          </p:cNvPr>
          <p:cNvSpPr txBox="1"/>
          <p:nvPr userDrawn="1"/>
        </p:nvSpPr>
        <p:spPr>
          <a:xfrm>
            <a:off x="5731588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45D33-4104-1D40-88B6-7BAD8C359A94}"/>
              </a:ext>
            </a:extLst>
          </p:cNvPr>
          <p:cNvSpPr txBox="1"/>
          <p:nvPr userDrawn="1"/>
        </p:nvSpPr>
        <p:spPr>
          <a:xfrm>
            <a:off x="9401599" y="3607123"/>
            <a:ext cx="1308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51" name="Text Placeholder 20">
            <a:extLst>
              <a:ext uri="{FF2B5EF4-FFF2-40B4-BE49-F238E27FC236}">
                <a16:creationId xmlns:a16="http://schemas.microsoft.com/office/drawing/2014/main" id="{23315C0F-E882-8B41-881A-6FA0A131C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99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52" name="Text Placeholder 20">
            <a:extLst>
              <a:ext uri="{FF2B5EF4-FFF2-40B4-BE49-F238E27FC236}">
                <a16:creationId xmlns:a16="http://schemas.microsoft.com/office/drawing/2014/main" id="{6056FA4C-6B50-AD4B-9809-9CAF45DAB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3144" y="120327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4" name="Text Placeholder 20">
            <a:extLst>
              <a:ext uri="{FF2B5EF4-FFF2-40B4-BE49-F238E27FC236}">
                <a16:creationId xmlns:a16="http://schemas.microsoft.com/office/drawing/2014/main" id="{BB794C2F-C5AC-7447-8166-A079762EB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3407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555" name="Text Placeholder 20">
            <a:extLst>
              <a:ext uri="{FF2B5EF4-FFF2-40B4-BE49-F238E27FC236}">
                <a16:creationId xmlns:a16="http://schemas.microsoft.com/office/drawing/2014/main" id="{20016AC0-63ED-A542-8499-8E4447746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9556" y="4122307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4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78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3014366" y="3799103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4252424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4252424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4252424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180D74-9F46-464F-AAF0-D292AFC07572}"/>
              </a:ext>
            </a:extLst>
          </p:cNvPr>
          <p:cNvSpPr/>
          <p:nvPr userDrawn="1"/>
        </p:nvSpPr>
        <p:spPr>
          <a:xfrm>
            <a:off x="788857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F70DDF-C520-8F4F-A2E4-17F1DFE9E0FB}"/>
              </a:ext>
            </a:extLst>
          </p:cNvPr>
          <p:cNvSpPr/>
          <p:nvPr userDrawn="1"/>
        </p:nvSpPr>
        <p:spPr>
          <a:xfrm>
            <a:off x="788857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8832769-DB79-4F4F-BE88-826590A27BDD}"/>
              </a:ext>
            </a:extLst>
          </p:cNvPr>
          <p:cNvSpPr/>
          <p:nvPr userDrawn="1"/>
        </p:nvSpPr>
        <p:spPr>
          <a:xfrm>
            <a:off x="788857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616274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616274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616274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2981271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6662578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9EA3B-1A76-5744-AB7B-8F72DD079AFD}"/>
              </a:ext>
            </a:extLst>
          </p:cNvPr>
          <p:cNvSpPr txBox="1"/>
          <p:nvPr userDrawn="1"/>
        </p:nvSpPr>
        <p:spPr>
          <a:xfrm>
            <a:off x="10298727" y="215172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48" name="Text Placeholder 20">
            <a:extLst>
              <a:ext uri="{FF2B5EF4-FFF2-40B4-BE49-F238E27FC236}">
                <a16:creationId xmlns:a16="http://schemas.microsoft.com/office/drawing/2014/main" id="{9525CDC4-B02E-034A-BF51-22B19631F2D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1238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49" name="Text Placeholder 20">
            <a:extLst>
              <a:ext uri="{FF2B5EF4-FFF2-40B4-BE49-F238E27FC236}">
                <a16:creationId xmlns:a16="http://schemas.microsoft.com/office/drawing/2014/main" id="{3FFA0C52-B668-E74B-AA25-E1F53B2017E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27388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550" name="Text Placeholder 20">
            <a:extLst>
              <a:ext uri="{FF2B5EF4-FFF2-40B4-BE49-F238E27FC236}">
                <a16:creationId xmlns:a16="http://schemas.microsoft.com/office/drawing/2014/main" id="{C254CF89-7128-8A45-91C7-CA5FDAD24F7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63537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3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04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grpSp>
        <p:nvGrpSpPr>
          <p:cNvPr id="571" name="Graphic 2">
            <a:extLst>
              <a:ext uri="{FF2B5EF4-FFF2-40B4-BE49-F238E27FC236}">
                <a16:creationId xmlns:a16="http://schemas.microsoft.com/office/drawing/2014/main" id="{D2F1541E-2511-354D-99B3-5824FCE18F3C}"/>
              </a:ext>
            </a:extLst>
          </p:cNvPr>
          <p:cNvGrpSpPr/>
          <p:nvPr userDrawn="1"/>
        </p:nvGrpSpPr>
        <p:grpSpPr>
          <a:xfrm rot="1341088">
            <a:off x="4816755" y="3799103"/>
            <a:ext cx="1454746" cy="1414999"/>
            <a:chOff x="5458853" y="4104709"/>
            <a:chExt cx="1273243" cy="1298210"/>
          </a:xfrm>
          <a:solidFill>
            <a:schemeClr val="tx1"/>
          </a:solidFill>
        </p:grpSpPr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B4F66AD7-0045-C04A-A4DB-2BEAEF53E085}"/>
                </a:ext>
              </a:extLst>
            </p:cNvPr>
            <p:cNvSpPr/>
            <p:nvPr/>
          </p:nvSpPr>
          <p:spPr>
            <a:xfrm>
              <a:off x="5985680" y="4678782"/>
              <a:ext cx="177843" cy="184300"/>
            </a:xfrm>
            <a:custGeom>
              <a:avLst/>
              <a:gdLst>
                <a:gd name="connsiteX0" fmla="*/ 3046 w 177843"/>
                <a:gd name="connsiteY0" fmla="*/ 73081 h 184300"/>
                <a:gd name="connsiteX1" fmla="*/ 27413 w 177843"/>
                <a:gd name="connsiteY1" fmla="*/ 95449 h 184300"/>
                <a:gd name="connsiteX2" fmla="*/ 28746 w 177843"/>
                <a:gd name="connsiteY2" fmla="*/ 96591 h 184300"/>
                <a:gd name="connsiteX3" fmla="*/ 30174 w 177843"/>
                <a:gd name="connsiteY3" fmla="*/ 85169 h 184300"/>
                <a:gd name="connsiteX4" fmla="*/ 18942 w 177843"/>
                <a:gd name="connsiteY4" fmla="*/ 75651 h 184300"/>
                <a:gd name="connsiteX5" fmla="*/ 31316 w 177843"/>
                <a:gd name="connsiteY5" fmla="*/ 68512 h 184300"/>
                <a:gd name="connsiteX6" fmla="*/ 43309 w 177843"/>
                <a:gd name="connsiteY6" fmla="*/ 69178 h 184300"/>
                <a:gd name="connsiteX7" fmla="*/ 31982 w 177843"/>
                <a:gd name="connsiteY7" fmla="*/ 59660 h 184300"/>
                <a:gd name="connsiteX8" fmla="*/ 53304 w 177843"/>
                <a:gd name="connsiteY8" fmla="*/ 57661 h 184300"/>
                <a:gd name="connsiteX9" fmla="*/ 64726 w 177843"/>
                <a:gd name="connsiteY9" fmla="*/ 73081 h 184300"/>
                <a:gd name="connsiteX10" fmla="*/ 66915 w 177843"/>
                <a:gd name="connsiteY10" fmla="*/ 86692 h 184300"/>
                <a:gd name="connsiteX11" fmla="*/ 72378 w 177843"/>
                <a:gd name="connsiteY11" fmla="*/ 91886 h 184300"/>
                <a:gd name="connsiteX12" fmla="*/ 71865 w 177843"/>
                <a:gd name="connsiteY12" fmla="*/ 94307 h 184300"/>
                <a:gd name="connsiteX13" fmla="*/ 62917 w 177843"/>
                <a:gd name="connsiteY13" fmla="*/ 92212 h 184300"/>
                <a:gd name="connsiteX14" fmla="*/ 47116 w 177843"/>
                <a:gd name="connsiteY14" fmla="*/ 79458 h 184300"/>
                <a:gd name="connsiteX15" fmla="*/ 39406 w 177843"/>
                <a:gd name="connsiteY15" fmla="*/ 81552 h 184300"/>
                <a:gd name="connsiteX16" fmla="*/ 37408 w 177843"/>
                <a:gd name="connsiteY16" fmla="*/ 93260 h 184300"/>
                <a:gd name="connsiteX17" fmla="*/ 45118 w 177843"/>
                <a:gd name="connsiteY17" fmla="*/ 85645 h 184300"/>
                <a:gd name="connsiteX18" fmla="*/ 54636 w 177843"/>
                <a:gd name="connsiteY18" fmla="*/ 90499 h 184300"/>
                <a:gd name="connsiteX19" fmla="*/ 50924 w 177843"/>
                <a:gd name="connsiteY19" fmla="*/ 95068 h 184300"/>
                <a:gd name="connsiteX20" fmla="*/ 39883 w 177843"/>
                <a:gd name="connsiteY20" fmla="*/ 95829 h 184300"/>
                <a:gd name="connsiteX21" fmla="*/ 46165 w 177843"/>
                <a:gd name="connsiteY21" fmla="*/ 99161 h 184300"/>
                <a:gd name="connsiteX22" fmla="*/ 57016 w 177843"/>
                <a:gd name="connsiteY22" fmla="*/ 116770 h 184300"/>
                <a:gd name="connsiteX23" fmla="*/ 59681 w 177843"/>
                <a:gd name="connsiteY23" fmla="*/ 123909 h 184300"/>
                <a:gd name="connsiteX24" fmla="*/ 66534 w 177843"/>
                <a:gd name="connsiteY24" fmla="*/ 134950 h 184300"/>
                <a:gd name="connsiteX25" fmla="*/ 74435 w 177843"/>
                <a:gd name="connsiteY25" fmla="*/ 142565 h 184300"/>
                <a:gd name="connsiteX26" fmla="*/ 73292 w 177843"/>
                <a:gd name="connsiteY26" fmla="*/ 131523 h 184300"/>
                <a:gd name="connsiteX27" fmla="*/ 84334 w 177843"/>
                <a:gd name="connsiteY27" fmla="*/ 133617 h 184300"/>
                <a:gd name="connsiteX28" fmla="*/ 91663 w 177843"/>
                <a:gd name="connsiteY28" fmla="*/ 136568 h 184300"/>
                <a:gd name="connsiteX29" fmla="*/ 98897 w 177843"/>
                <a:gd name="connsiteY29" fmla="*/ 146753 h 184300"/>
                <a:gd name="connsiteX30" fmla="*/ 108416 w 177843"/>
                <a:gd name="connsiteY30" fmla="*/ 134760 h 184300"/>
                <a:gd name="connsiteX31" fmla="*/ 129356 w 177843"/>
                <a:gd name="connsiteY31" fmla="*/ 129810 h 184300"/>
                <a:gd name="connsiteX32" fmla="*/ 130689 w 177843"/>
                <a:gd name="connsiteY32" fmla="*/ 137330 h 184300"/>
                <a:gd name="connsiteX33" fmla="*/ 120504 w 177843"/>
                <a:gd name="connsiteY33" fmla="*/ 142850 h 184300"/>
                <a:gd name="connsiteX34" fmla="*/ 116126 w 177843"/>
                <a:gd name="connsiteY34" fmla="*/ 151036 h 184300"/>
                <a:gd name="connsiteX35" fmla="*/ 121361 w 177843"/>
                <a:gd name="connsiteY35" fmla="*/ 155986 h 184300"/>
                <a:gd name="connsiteX36" fmla="*/ 128214 w 177843"/>
                <a:gd name="connsiteY36" fmla="*/ 159032 h 184300"/>
                <a:gd name="connsiteX37" fmla="*/ 153724 w 177843"/>
                <a:gd name="connsiteY37" fmla="*/ 175689 h 184300"/>
                <a:gd name="connsiteX38" fmla="*/ 155723 w 177843"/>
                <a:gd name="connsiteY38" fmla="*/ 167122 h 184300"/>
                <a:gd name="connsiteX39" fmla="*/ 163242 w 177843"/>
                <a:gd name="connsiteY39" fmla="*/ 162744 h 184300"/>
                <a:gd name="connsiteX40" fmla="*/ 159340 w 177843"/>
                <a:gd name="connsiteY40" fmla="*/ 153225 h 184300"/>
                <a:gd name="connsiteX41" fmla="*/ 155152 w 177843"/>
                <a:gd name="connsiteY41" fmla="*/ 144754 h 184300"/>
                <a:gd name="connsiteX42" fmla="*/ 151439 w 177843"/>
                <a:gd name="connsiteY42" fmla="*/ 146086 h 184300"/>
                <a:gd name="connsiteX43" fmla="*/ 150393 w 177843"/>
                <a:gd name="connsiteY43" fmla="*/ 137044 h 184300"/>
                <a:gd name="connsiteX44" fmla="*/ 149155 w 177843"/>
                <a:gd name="connsiteY44" fmla="*/ 129048 h 184300"/>
                <a:gd name="connsiteX45" fmla="*/ 152201 w 177843"/>
                <a:gd name="connsiteY45" fmla="*/ 124575 h 184300"/>
                <a:gd name="connsiteX46" fmla="*/ 153819 w 177843"/>
                <a:gd name="connsiteY46" fmla="*/ 111440 h 184300"/>
                <a:gd name="connsiteX47" fmla="*/ 155437 w 177843"/>
                <a:gd name="connsiteY47" fmla="*/ 111440 h 184300"/>
                <a:gd name="connsiteX48" fmla="*/ 161339 w 177843"/>
                <a:gd name="connsiteY48" fmla="*/ 100874 h 184300"/>
                <a:gd name="connsiteX49" fmla="*/ 176378 w 177843"/>
                <a:gd name="connsiteY49" fmla="*/ 98209 h 184300"/>
                <a:gd name="connsiteX50" fmla="*/ 166384 w 177843"/>
                <a:gd name="connsiteY50" fmla="*/ 90499 h 184300"/>
                <a:gd name="connsiteX51" fmla="*/ 137828 w 177843"/>
                <a:gd name="connsiteY51" fmla="*/ 66703 h 184300"/>
                <a:gd name="connsiteX52" fmla="*/ 118125 w 177843"/>
                <a:gd name="connsiteY52" fmla="*/ 83456 h 184300"/>
                <a:gd name="connsiteX53" fmla="*/ 115650 w 177843"/>
                <a:gd name="connsiteY53" fmla="*/ 90880 h 184300"/>
                <a:gd name="connsiteX54" fmla="*/ 113460 w 177843"/>
                <a:gd name="connsiteY54" fmla="*/ 98685 h 184300"/>
                <a:gd name="connsiteX55" fmla="*/ 108416 w 177843"/>
                <a:gd name="connsiteY55" fmla="*/ 107252 h 184300"/>
                <a:gd name="connsiteX56" fmla="*/ 104608 w 177843"/>
                <a:gd name="connsiteY56" fmla="*/ 98590 h 184300"/>
                <a:gd name="connsiteX57" fmla="*/ 106607 w 177843"/>
                <a:gd name="connsiteY57" fmla="*/ 91832 h 184300"/>
                <a:gd name="connsiteX58" fmla="*/ 108225 w 177843"/>
                <a:gd name="connsiteY58" fmla="*/ 86882 h 184300"/>
                <a:gd name="connsiteX59" fmla="*/ 113365 w 177843"/>
                <a:gd name="connsiteY59" fmla="*/ 70130 h 184300"/>
                <a:gd name="connsiteX60" fmla="*/ 111462 w 177843"/>
                <a:gd name="connsiteY60" fmla="*/ 56043 h 184300"/>
                <a:gd name="connsiteX61" fmla="*/ 109846 w 177843"/>
                <a:gd name="connsiteY61" fmla="*/ 53091 h 184300"/>
                <a:gd name="connsiteX62" fmla="*/ 109082 w 177843"/>
                <a:gd name="connsiteY62" fmla="*/ 52997 h 184300"/>
                <a:gd name="connsiteX63" fmla="*/ 93186 w 177843"/>
                <a:gd name="connsiteY63" fmla="*/ 44906 h 184300"/>
                <a:gd name="connsiteX64" fmla="*/ 96232 w 177843"/>
                <a:gd name="connsiteY64" fmla="*/ 40909 h 184300"/>
                <a:gd name="connsiteX65" fmla="*/ 108416 w 177843"/>
                <a:gd name="connsiteY65" fmla="*/ 27583 h 184300"/>
                <a:gd name="connsiteX66" fmla="*/ 99944 w 177843"/>
                <a:gd name="connsiteY66" fmla="*/ 7594 h 184300"/>
                <a:gd name="connsiteX67" fmla="*/ 94804 w 177843"/>
                <a:gd name="connsiteY67" fmla="*/ 5405 h 184300"/>
                <a:gd name="connsiteX68" fmla="*/ 81002 w 177843"/>
                <a:gd name="connsiteY68" fmla="*/ 4453 h 184300"/>
                <a:gd name="connsiteX69" fmla="*/ 71484 w 177843"/>
                <a:gd name="connsiteY69" fmla="*/ 3692 h 184300"/>
                <a:gd name="connsiteX70" fmla="*/ 66820 w 177843"/>
                <a:gd name="connsiteY70" fmla="*/ 7594 h 184300"/>
                <a:gd name="connsiteX71" fmla="*/ 33219 w 177843"/>
                <a:gd name="connsiteY71" fmla="*/ 7594 h 184300"/>
                <a:gd name="connsiteX72" fmla="*/ 32744 w 177843"/>
                <a:gd name="connsiteY72" fmla="*/ 16446 h 184300"/>
                <a:gd name="connsiteX73" fmla="*/ 27604 w 177843"/>
                <a:gd name="connsiteY73" fmla="*/ 25489 h 184300"/>
                <a:gd name="connsiteX74" fmla="*/ 39502 w 177843"/>
                <a:gd name="connsiteY74" fmla="*/ 34341 h 184300"/>
                <a:gd name="connsiteX75" fmla="*/ 71674 w 177843"/>
                <a:gd name="connsiteY75" fmla="*/ 41384 h 184300"/>
                <a:gd name="connsiteX76" fmla="*/ 67581 w 177843"/>
                <a:gd name="connsiteY76" fmla="*/ 28820 h 184300"/>
                <a:gd name="connsiteX77" fmla="*/ 67581 w 177843"/>
                <a:gd name="connsiteY77" fmla="*/ 13591 h 184300"/>
                <a:gd name="connsiteX78" fmla="*/ 76624 w 177843"/>
                <a:gd name="connsiteY78" fmla="*/ 28154 h 184300"/>
                <a:gd name="connsiteX79" fmla="*/ 77290 w 177843"/>
                <a:gd name="connsiteY79" fmla="*/ 49095 h 184300"/>
                <a:gd name="connsiteX80" fmla="*/ 74530 w 177843"/>
                <a:gd name="connsiteY80" fmla="*/ 58137 h 184300"/>
                <a:gd name="connsiteX81" fmla="*/ 61299 w 177843"/>
                <a:gd name="connsiteY81" fmla="*/ 48618 h 184300"/>
                <a:gd name="connsiteX82" fmla="*/ 38264 w 177843"/>
                <a:gd name="connsiteY82" fmla="*/ 39100 h 184300"/>
                <a:gd name="connsiteX83" fmla="*/ 31602 w 177843"/>
                <a:gd name="connsiteY83" fmla="*/ 32437 h 184300"/>
                <a:gd name="connsiteX84" fmla="*/ 31602 w 177843"/>
                <a:gd name="connsiteY84" fmla="*/ 39576 h 184300"/>
                <a:gd name="connsiteX85" fmla="*/ 28746 w 177843"/>
                <a:gd name="connsiteY85" fmla="*/ 47381 h 184300"/>
                <a:gd name="connsiteX86" fmla="*/ 13897 w 177843"/>
                <a:gd name="connsiteY86" fmla="*/ 44240 h 184300"/>
                <a:gd name="connsiteX87" fmla="*/ 3236 w 177843"/>
                <a:gd name="connsiteY87" fmla="*/ 55852 h 184300"/>
                <a:gd name="connsiteX88" fmla="*/ 0 w 177843"/>
                <a:gd name="connsiteY88" fmla="*/ 64228 h 184300"/>
                <a:gd name="connsiteX89" fmla="*/ 3046 w 177843"/>
                <a:gd name="connsiteY89" fmla="*/ 73081 h 184300"/>
                <a:gd name="connsiteX90" fmla="*/ 75767 w 177843"/>
                <a:gd name="connsiteY90" fmla="*/ 118579 h 184300"/>
                <a:gd name="connsiteX91" fmla="*/ 69390 w 177843"/>
                <a:gd name="connsiteY91" fmla="*/ 113534 h 184300"/>
                <a:gd name="connsiteX92" fmla="*/ 75767 w 177843"/>
                <a:gd name="connsiteY92" fmla="*/ 118579 h 184300"/>
                <a:gd name="connsiteX93" fmla="*/ 88141 w 177843"/>
                <a:gd name="connsiteY93" fmla="*/ 104396 h 184300"/>
                <a:gd name="connsiteX94" fmla="*/ 94519 w 177843"/>
                <a:gd name="connsiteY94" fmla="*/ 97638 h 184300"/>
                <a:gd name="connsiteX95" fmla="*/ 88141 w 177843"/>
                <a:gd name="connsiteY95" fmla="*/ 104396 h 1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77843" h="184300">
                  <a:moveTo>
                    <a:pt x="3046" y="73081"/>
                  </a:moveTo>
                  <a:cubicBezTo>
                    <a:pt x="11708" y="80886"/>
                    <a:pt x="22749" y="84693"/>
                    <a:pt x="27413" y="95449"/>
                  </a:cubicBezTo>
                  <a:cubicBezTo>
                    <a:pt x="21702" y="90975"/>
                    <a:pt x="24843" y="98304"/>
                    <a:pt x="28746" y="96591"/>
                  </a:cubicBezTo>
                  <a:cubicBezTo>
                    <a:pt x="30269" y="92879"/>
                    <a:pt x="26461" y="88500"/>
                    <a:pt x="30174" y="85169"/>
                  </a:cubicBezTo>
                  <a:cubicBezTo>
                    <a:pt x="28556" y="80124"/>
                    <a:pt x="22654" y="78887"/>
                    <a:pt x="18942" y="75651"/>
                  </a:cubicBezTo>
                  <a:cubicBezTo>
                    <a:pt x="24082" y="69178"/>
                    <a:pt x="24082" y="68988"/>
                    <a:pt x="31316" y="68512"/>
                  </a:cubicBezTo>
                  <a:cubicBezTo>
                    <a:pt x="34838" y="64228"/>
                    <a:pt x="38931" y="67750"/>
                    <a:pt x="43309" y="69178"/>
                  </a:cubicBezTo>
                  <a:cubicBezTo>
                    <a:pt x="46641" y="61944"/>
                    <a:pt x="32839" y="67179"/>
                    <a:pt x="31982" y="59660"/>
                  </a:cubicBezTo>
                  <a:cubicBezTo>
                    <a:pt x="35314" y="48714"/>
                    <a:pt x="43690" y="71272"/>
                    <a:pt x="53304" y="57661"/>
                  </a:cubicBezTo>
                  <a:cubicBezTo>
                    <a:pt x="58253" y="62325"/>
                    <a:pt x="57872" y="69749"/>
                    <a:pt x="64726" y="73081"/>
                  </a:cubicBezTo>
                  <a:cubicBezTo>
                    <a:pt x="64726" y="77554"/>
                    <a:pt x="62822" y="82123"/>
                    <a:pt x="66915" y="86692"/>
                  </a:cubicBezTo>
                  <a:cubicBezTo>
                    <a:pt x="69858" y="86618"/>
                    <a:pt x="72304" y="88943"/>
                    <a:pt x="72378" y="91886"/>
                  </a:cubicBezTo>
                  <a:cubicBezTo>
                    <a:pt x="72399" y="92722"/>
                    <a:pt x="72223" y="93551"/>
                    <a:pt x="71865" y="94307"/>
                  </a:cubicBezTo>
                  <a:cubicBezTo>
                    <a:pt x="68248" y="90023"/>
                    <a:pt x="65011" y="97924"/>
                    <a:pt x="62917" y="92212"/>
                  </a:cubicBezTo>
                  <a:cubicBezTo>
                    <a:pt x="58443" y="82694"/>
                    <a:pt x="60252" y="71748"/>
                    <a:pt x="47116" y="79458"/>
                  </a:cubicBezTo>
                  <a:cubicBezTo>
                    <a:pt x="41881" y="78697"/>
                    <a:pt x="44261" y="85930"/>
                    <a:pt x="39406" y="81552"/>
                  </a:cubicBezTo>
                  <a:cubicBezTo>
                    <a:pt x="33125" y="84027"/>
                    <a:pt x="29031" y="92689"/>
                    <a:pt x="37408" y="93260"/>
                  </a:cubicBezTo>
                  <a:cubicBezTo>
                    <a:pt x="39978" y="89262"/>
                    <a:pt x="44737" y="90594"/>
                    <a:pt x="45118" y="85645"/>
                  </a:cubicBezTo>
                  <a:cubicBezTo>
                    <a:pt x="46870" y="89188"/>
                    <a:pt x="50739" y="91161"/>
                    <a:pt x="54636" y="90499"/>
                  </a:cubicBezTo>
                  <a:cubicBezTo>
                    <a:pt x="67772" y="92403"/>
                    <a:pt x="58348" y="95639"/>
                    <a:pt x="50924" y="95068"/>
                  </a:cubicBezTo>
                  <a:cubicBezTo>
                    <a:pt x="45879" y="94592"/>
                    <a:pt x="44832" y="99161"/>
                    <a:pt x="39883" y="95829"/>
                  </a:cubicBezTo>
                  <a:cubicBezTo>
                    <a:pt x="36265" y="100779"/>
                    <a:pt x="43214" y="103825"/>
                    <a:pt x="46165" y="99161"/>
                  </a:cubicBezTo>
                  <a:cubicBezTo>
                    <a:pt x="49401" y="105443"/>
                    <a:pt x="46165" y="118198"/>
                    <a:pt x="57016" y="116770"/>
                  </a:cubicBezTo>
                  <a:cubicBezTo>
                    <a:pt x="63488" y="116008"/>
                    <a:pt x="59110" y="120768"/>
                    <a:pt x="59681" y="123909"/>
                  </a:cubicBezTo>
                  <a:cubicBezTo>
                    <a:pt x="57682" y="133427"/>
                    <a:pt x="79670" y="129525"/>
                    <a:pt x="66534" y="134950"/>
                  </a:cubicBezTo>
                  <a:cubicBezTo>
                    <a:pt x="67849" y="138573"/>
                    <a:pt x="70766" y="141384"/>
                    <a:pt x="74435" y="142565"/>
                  </a:cubicBezTo>
                  <a:cubicBezTo>
                    <a:pt x="76148" y="138377"/>
                    <a:pt x="70913" y="135521"/>
                    <a:pt x="73292" y="131523"/>
                  </a:cubicBezTo>
                  <a:cubicBezTo>
                    <a:pt x="81383" y="128668"/>
                    <a:pt x="78623" y="124956"/>
                    <a:pt x="84334" y="133617"/>
                  </a:cubicBezTo>
                  <a:cubicBezTo>
                    <a:pt x="86622" y="134948"/>
                    <a:pt x="89091" y="135942"/>
                    <a:pt x="91663" y="136568"/>
                  </a:cubicBezTo>
                  <a:cubicBezTo>
                    <a:pt x="89188" y="143041"/>
                    <a:pt x="96708" y="142660"/>
                    <a:pt x="98897" y="146753"/>
                  </a:cubicBezTo>
                  <a:cubicBezTo>
                    <a:pt x="107464" y="145515"/>
                    <a:pt x="102038" y="137901"/>
                    <a:pt x="108416" y="134760"/>
                  </a:cubicBezTo>
                  <a:cubicBezTo>
                    <a:pt x="114793" y="141042"/>
                    <a:pt x="123264" y="125241"/>
                    <a:pt x="129356" y="129810"/>
                  </a:cubicBezTo>
                  <a:cubicBezTo>
                    <a:pt x="131926" y="133046"/>
                    <a:pt x="138875" y="137901"/>
                    <a:pt x="130689" y="137330"/>
                  </a:cubicBezTo>
                  <a:cubicBezTo>
                    <a:pt x="127453" y="138757"/>
                    <a:pt x="124312" y="140946"/>
                    <a:pt x="120504" y="142850"/>
                  </a:cubicBezTo>
                  <a:cubicBezTo>
                    <a:pt x="119552" y="145040"/>
                    <a:pt x="120504" y="153035"/>
                    <a:pt x="116126" y="151036"/>
                  </a:cubicBezTo>
                  <a:cubicBezTo>
                    <a:pt x="114412" y="156081"/>
                    <a:pt x="116126" y="159888"/>
                    <a:pt x="121361" y="155986"/>
                  </a:cubicBezTo>
                  <a:cubicBezTo>
                    <a:pt x="118505" y="145325"/>
                    <a:pt x="126310" y="153035"/>
                    <a:pt x="128214" y="159032"/>
                  </a:cubicBezTo>
                  <a:cubicBezTo>
                    <a:pt x="121361" y="173595"/>
                    <a:pt x="149155" y="197105"/>
                    <a:pt x="153724" y="175689"/>
                  </a:cubicBezTo>
                  <a:cubicBezTo>
                    <a:pt x="153724" y="172833"/>
                    <a:pt x="156103" y="170263"/>
                    <a:pt x="155723" y="167122"/>
                  </a:cubicBezTo>
                  <a:cubicBezTo>
                    <a:pt x="162290" y="164457"/>
                    <a:pt x="162290" y="167884"/>
                    <a:pt x="163242" y="162744"/>
                  </a:cubicBezTo>
                  <a:cubicBezTo>
                    <a:pt x="166859" y="158555"/>
                    <a:pt x="164575" y="152464"/>
                    <a:pt x="159340" y="153225"/>
                  </a:cubicBezTo>
                  <a:cubicBezTo>
                    <a:pt x="160006" y="148466"/>
                    <a:pt x="159340" y="146563"/>
                    <a:pt x="155152" y="144754"/>
                  </a:cubicBezTo>
                  <a:cubicBezTo>
                    <a:pt x="152962" y="142946"/>
                    <a:pt x="153057" y="147038"/>
                    <a:pt x="151439" y="146086"/>
                  </a:cubicBezTo>
                  <a:cubicBezTo>
                    <a:pt x="148965" y="143715"/>
                    <a:pt x="148525" y="139919"/>
                    <a:pt x="150393" y="137044"/>
                  </a:cubicBezTo>
                  <a:cubicBezTo>
                    <a:pt x="152486" y="133808"/>
                    <a:pt x="150392" y="131809"/>
                    <a:pt x="149155" y="129048"/>
                  </a:cubicBezTo>
                  <a:cubicBezTo>
                    <a:pt x="147918" y="126288"/>
                    <a:pt x="150583" y="125051"/>
                    <a:pt x="152201" y="124575"/>
                  </a:cubicBezTo>
                  <a:cubicBezTo>
                    <a:pt x="152962" y="119150"/>
                    <a:pt x="155628" y="115723"/>
                    <a:pt x="153819" y="111440"/>
                  </a:cubicBezTo>
                  <a:cubicBezTo>
                    <a:pt x="154295" y="111440"/>
                    <a:pt x="155247" y="111440"/>
                    <a:pt x="155437" y="111440"/>
                  </a:cubicBezTo>
                  <a:cubicBezTo>
                    <a:pt x="158198" y="104015"/>
                    <a:pt x="161815" y="106109"/>
                    <a:pt x="161339" y="100874"/>
                  </a:cubicBezTo>
                  <a:cubicBezTo>
                    <a:pt x="169715" y="105062"/>
                    <a:pt x="168668" y="91356"/>
                    <a:pt x="176378" y="98209"/>
                  </a:cubicBezTo>
                  <a:cubicBezTo>
                    <a:pt x="182184" y="90118"/>
                    <a:pt x="169049" y="93640"/>
                    <a:pt x="166384" y="90499"/>
                  </a:cubicBezTo>
                  <a:cubicBezTo>
                    <a:pt x="157436" y="81457"/>
                    <a:pt x="152201" y="69273"/>
                    <a:pt x="137828" y="66703"/>
                  </a:cubicBezTo>
                  <a:cubicBezTo>
                    <a:pt x="128310" y="72510"/>
                    <a:pt x="122598" y="71367"/>
                    <a:pt x="118125" y="83456"/>
                  </a:cubicBezTo>
                  <a:cubicBezTo>
                    <a:pt x="116506" y="85740"/>
                    <a:pt x="118696" y="89167"/>
                    <a:pt x="115650" y="90880"/>
                  </a:cubicBezTo>
                  <a:cubicBezTo>
                    <a:pt x="115174" y="93545"/>
                    <a:pt x="116983" y="96781"/>
                    <a:pt x="113460" y="98685"/>
                  </a:cubicBezTo>
                  <a:cubicBezTo>
                    <a:pt x="118315" y="101826"/>
                    <a:pt x="113460" y="115818"/>
                    <a:pt x="108416" y="107252"/>
                  </a:cubicBezTo>
                  <a:cubicBezTo>
                    <a:pt x="102229" y="106490"/>
                    <a:pt x="96898" y="91546"/>
                    <a:pt x="104608" y="98590"/>
                  </a:cubicBezTo>
                  <a:cubicBezTo>
                    <a:pt x="102038" y="94783"/>
                    <a:pt x="106893" y="95258"/>
                    <a:pt x="106607" y="91832"/>
                  </a:cubicBezTo>
                  <a:cubicBezTo>
                    <a:pt x="106556" y="90044"/>
                    <a:pt x="107128" y="88294"/>
                    <a:pt x="108225" y="86882"/>
                  </a:cubicBezTo>
                  <a:cubicBezTo>
                    <a:pt x="111297" y="81809"/>
                    <a:pt x="113063" y="76053"/>
                    <a:pt x="113365" y="70130"/>
                  </a:cubicBezTo>
                  <a:cubicBezTo>
                    <a:pt x="114032" y="65276"/>
                    <a:pt x="110891" y="60612"/>
                    <a:pt x="111462" y="56043"/>
                  </a:cubicBezTo>
                  <a:cubicBezTo>
                    <a:pt x="111831" y="54781"/>
                    <a:pt x="111107" y="53460"/>
                    <a:pt x="109846" y="53091"/>
                  </a:cubicBezTo>
                  <a:cubicBezTo>
                    <a:pt x="109598" y="53018"/>
                    <a:pt x="109340" y="52986"/>
                    <a:pt x="109082" y="52997"/>
                  </a:cubicBezTo>
                  <a:cubicBezTo>
                    <a:pt x="101848" y="52997"/>
                    <a:pt x="97850" y="48618"/>
                    <a:pt x="93186" y="44906"/>
                  </a:cubicBezTo>
                  <a:cubicBezTo>
                    <a:pt x="87475" y="43764"/>
                    <a:pt x="92615" y="40052"/>
                    <a:pt x="96232" y="40909"/>
                  </a:cubicBezTo>
                  <a:cubicBezTo>
                    <a:pt x="102705" y="35388"/>
                    <a:pt x="107750" y="38053"/>
                    <a:pt x="108416" y="27583"/>
                  </a:cubicBezTo>
                  <a:cubicBezTo>
                    <a:pt x="102895" y="22538"/>
                    <a:pt x="108416" y="-972"/>
                    <a:pt x="99944" y="7594"/>
                  </a:cubicBezTo>
                  <a:cubicBezTo>
                    <a:pt x="97565" y="8927"/>
                    <a:pt x="96423" y="6262"/>
                    <a:pt x="94804" y="5405"/>
                  </a:cubicBezTo>
                  <a:cubicBezTo>
                    <a:pt x="90237" y="4712"/>
                    <a:pt x="85621" y="4394"/>
                    <a:pt x="81002" y="4453"/>
                  </a:cubicBezTo>
                  <a:cubicBezTo>
                    <a:pt x="77290" y="5976"/>
                    <a:pt x="75006" y="2550"/>
                    <a:pt x="71484" y="3692"/>
                  </a:cubicBezTo>
                  <a:cubicBezTo>
                    <a:pt x="67962" y="4834"/>
                    <a:pt x="69390" y="9593"/>
                    <a:pt x="66820" y="7594"/>
                  </a:cubicBezTo>
                  <a:cubicBezTo>
                    <a:pt x="53684" y="-10967"/>
                    <a:pt x="46070" y="10735"/>
                    <a:pt x="33219" y="7594"/>
                  </a:cubicBezTo>
                  <a:cubicBezTo>
                    <a:pt x="26747" y="6071"/>
                    <a:pt x="29412" y="14162"/>
                    <a:pt x="32744" y="16446"/>
                  </a:cubicBezTo>
                  <a:cubicBezTo>
                    <a:pt x="30840" y="19111"/>
                    <a:pt x="32744" y="25965"/>
                    <a:pt x="27604" y="25489"/>
                  </a:cubicBezTo>
                  <a:cubicBezTo>
                    <a:pt x="31506" y="33103"/>
                    <a:pt x="34742" y="21015"/>
                    <a:pt x="39502" y="34341"/>
                  </a:cubicBezTo>
                  <a:cubicBezTo>
                    <a:pt x="45023" y="34912"/>
                    <a:pt x="72150" y="48618"/>
                    <a:pt x="71674" y="41384"/>
                  </a:cubicBezTo>
                  <a:cubicBezTo>
                    <a:pt x="71674" y="36340"/>
                    <a:pt x="72721" y="31866"/>
                    <a:pt x="67581" y="28820"/>
                  </a:cubicBezTo>
                  <a:cubicBezTo>
                    <a:pt x="61870" y="24632"/>
                    <a:pt x="68438" y="19302"/>
                    <a:pt x="67581" y="13591"/>
                  </a:cubicBezTo>
                  <a:cubicBezTo>
                    <a:pt x="72817" y="17303"/>
                    <a:pt x="73864" y="23109"/>
                    <a:pt x="76624" y="28154"/>
                  </a:cubicBezTo>
                  <a:cubicBezTo>
                    <a:pt x="80632" y="34495"/>
                    <a:pt x="80887" y="42511"/>
                    <a:pt x="77290" y="49095"/>
                  </a:cubicBezTo>
                  <a:cubicBezTo>
                    <a:pt x="73102" y="47286"/>
                    <a:pt x="73388" y="55376"/>
                    <a:pt x="74530" y="58137"/>
                  </a:cubicBezTo>
                  <a:cubicBezTo>
                    <a:pt x="78242" y="70987"/>
                    <a:pt x="56064" y="55186"/>
                    <a:pt x="61299" y="48618"/>
                  </a:cubicBezTo>
                  <a:cubicBezTo>
                    <a:pt x="51781" y="52711"/>
                    <a:pt x="47402" y="35673"/>
                    <a:pt x="38264" y="39100"/>
                  </a:cubicBezTo>
                  <a:cubicBezTo>
                    <a:pt x="32458" y="40813"/>
                    <a:pt x="33981" y="35388"/>
                    <a:pt x="31602" y="32437"/>
                  </a:cubicBezTo>
                  <a:cubicBezTo>
                    <a:pt x="28270" y="32437"/>
                    <a:pt x="28460" y="37863"/>
                    <a:pt x="31602" y="39576"/>
                  </a:cubicBezTo>
                  <a:cubicBezTo>
                    <a:pt x="28841" y="42241"/>
                    <a:pt x="26747" y="43383"/>
                    <a:pt x="28746" y="47381"/>
                  </a:cubicBezTo>
                  <a:cubicBezTo>
                    <a:pt x="23320" y="46334"/>
                    <a:pt x="19227" y="38434"/>
                    <a:pt x="13897" y="44240"/>
                  </a:cubicBezTo>
                  <a:cubicBezTo>
                    <a:pt x="10280" y="48333"/>
                    <a:pt x="2094" y="49570"/>
                    <a:pt x="3236" y="55852"/>
                  </a:cubicBezTo>
                  <a:cubicBezTo>
                    <a:pt x="3236" y="58803"/>
                    <a:pt x="3712" y="62896"/>
                    <a:pt x="0" y="64228"/>
                  </a:cubicBezTo>
                  <a:cubicBezTo>
                    <a:pt x="666" y="67370"/>
                    <a:pt x="3807" y="69559"/>
                    <a:pt x="3046" y="73081"/>
                  </a:cubicBezTo>
                  <a:close/>
                  <a:moveTo>
                    <a:pt x="75767" y="118579"/>
                  </a:moveTo>
                  <a:cubicBezTo>
                    <a:pt x="75101" y="113248"/>
                    <a:pt x="65107" y="119530"/>
                    <a:pt x="69390" y="113534"/>
                  </a:cubicBezTo>
                  <a:cubicBezTo>
                    <a:pt x="73673" y="107537"/>
                    <a:pt x="81764" y="124765"/>
                    <a:pt x="75767" y="118579"/>
                  </a:cubicBezTo>
                  <a:close/>
                  <a:moveTo>
                    <a:pt x="88141" y="104396"/>
                  </a:moveTo>
                  <a:cubicBezTo>
                    <a:pt x="82906" y="99922"/>
                    <a:pt x="88617" y="95829"/>
                    <a:pt x="94519" y="97638"/>
                  </a:cubicBezTo>
                  <a:cubicBezTo>
                    <a:pt x="91949" y="100398"/>
                    <a:pt x="90236" y="102302"/>
                    <a:pt x="88141" y="1043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96F028C7-E03C-F040-B47D-285270E775AA}"/>
                </a:ext>
              </a:extLst>
            </p:cNvPr>
            <p:cNvSpPr/>
            <p:nvPr/>
          </p:nvSpPr>
          <p:spPr>
            <a:xfrm>
              <a:off x="5968361" y="4575681"/>
              <a:ext cx="106603" cy="103058"/>
            </a:xfrm>
            <a:custGeom>
              <a:avLst/>
              <a:gdLst>
                <a:gd name="connsiteX0" fmla="*/ 47969 w 106603"/>
                <a:gd name="connsiteY0" fmla="*/ 65864 h 103058"/>
                <a:gd name="connsiteX1" fmla="*/ 31026 w 106603"/>
                <a:gd name="connsiteY1" fmla="*/ 42259 h 103058"/>
                <a:gd name="connsiteX2" fmla="*/ 21508 w 106603"/>
                <a:gd name="connsiteY2" fmla="*/ 37975 h 103058"/>
                <a:gd name="connsiteX3" fmla="*/ 21508 w 106603"/>
                <a:gd name="connsiteY3" fmla="*/ 41782 h 103058"/>
                <a:gd name="connsiteX4" fmla="*/ 7896 w 106603"/>
                <a:gd name="connsiteY4" fmla="*/ 38070 h 103058"/>
                <a:gd name="connsiteX5" fmla="*/ 1233 w 106603"/>
                <a:gd name="connsiteY5" fmla="*/ 19034 h 103058"/>
                <a:gd name="connsiteX6" fmla="*/ 4184 w 106603"/>
                <a:gd name="connsiteY6" fmla="*/ 5613 h 103058"/>
                <a:gd name="connsiteX7" fmla="*/ 12941 w 106603"/>
                <a:gd name="connsiteY7" fmla="*/ 2567 h 103058"/>
                <a:gd name="connsiteX8" fmla="*/ 36404 w 106603"/>
                <a:gd name="connsiteY8" fmla="*/ 8051 h 103058"/>
                <a:gd name="connsiteX9" fmla="*/ 37689 w 106603"/>
                <a:gd name="connsiteY9" fmla="*/ 10562 h 103058"/>
                <a:gd name="connsiteX10" fmla="*/ 53870 w 106603"/>
                <a:gd name="connsiteY10" fmla="*/ 14179 h 103058"/>
                <a:gd name="connsiteX11" fmla="*/ 45113 w 106603"/>
                <a:gd name="connsiteY11" fmla="*/ 37499 h 103058"/>
                <a:gd name="connsiteX12" fmla="*/ 51205 w 106603"/>
                <a:gd name="connsiteY12" fmla="*/ 29504 h 103058"/>
                <a:gd name="connsiteX13" fmla="*/ 56155 w 106603"/>
                <a:gd name="connsiteY13" fmla="*/ 30741 h 103058"/>
                <a:gd name="connsiteX14" fmla="*/ 82902 w 106603"/>
                <a:gd name="connsiteY14" fmla="*/ 39213 h 103058"/>
                <a:gd name="connsiteX15" fmla="*/ 84710 w 106603"/>
                <a:gd name="connsiteY15" fmla="*/ 47970 h 103058"/>
                <a:gd name="connsiteX16" fmla="*/ 91088 w 106603"/>
                <a:gd name="connsiteY16" fmla="*/ 53680 h 103058"/>
                <a:gd name="connsiteX17" fmla="*/ 92135 w 106603"/>
                <a:gd name="connsiteY17" fmla="*/ 65769 h 103058"/>
                <a:gd name="connsiteX18" fmla="*/ 106603 w 106603"/>
                <a:gd name="connsiteY18" fmla="*/ 97179 h 103058"/>
                <a:gd name="connsiteX19" fmla="*/ 93658 w 106603"/>
                <a:gd name="connsiteY19" fmla="*/ 100511 h 103058"/>
                <a:gd name="connsiteX20" fmla="*/ 81284 w 106603"/>
                <a:gd name="connsiteY20" fmla="*/ 82902 h 103058"/>
                <a:gd name="connsiteX21" fmla="*/ 67482 w 106603"/>
                <a:gd name="connsiteY21" fmla="*/ 88613 h 103058"/>
                <a:gd name="connsiteX22" fmla="*/ 60819 w 106603"/>
                <a:gd name="connsiteY22" fmla="*/ 86138 h 103058"/>
                <a:gd name="connsiteX23" fmla="*/ 51301 w 106603"/>
                <a:gd name="connsiteY23" fmla="*/ 71670 h 103058"/>
                <a:gd name="connsiteX24" fmla="*/ 53109 w 106603"/>
                <a:gd name="connsiteY24" fmla="*/ 81189 h 103058"/>
                <a:gd name="connsiteX25" fmla="*/ 46541 w 106603"/>
                <a:gd name="connsiteY25" fmla="*/ 75383 h 103058"/>
                <a:gd name="connsiteX26" fmla="*/ 47969 w 106603"/>
                <a:gd name="connsiteY26" fmla="*/ 65864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603" h="103058">
                  <a:moveTo>
                    <a:pt x="47969" y="65864"/>
                  </a:moveTo>
                  <a:cubicBezTo>
                    <a:pt x="33025" y="65864"/>
                    <a:pt x="36452" y="52062"/>
                    <a:pt x="31026" y="42259"/>
                  </a:cubicBezTo>
                  <a:cubicBezTo>
                    <a:pt x="28646" y="37595"/>
                    <a:pt x="25125" y="39213"/>
                    <a:pt x="21508" y="37975"/>
                  </a:cubicBezTo>
                  <a:cubicBezTo>
                    <a:pt x="21508" y="39593"/>
                    <a:pt x="23411" y="41782"/>
                    <a:pt x="21508" y="41782"/>
                  </a:cubicBezTo>
                  <a:cubicBezTo>
                    <a:pt x="18462" y="34168"/>
                    <a:pt x="10942" y="44828"/>
                    <a:pt x="7896" y="38070"/>
                  </a:cubicBezTo>
                  <a:cubicBezTo>
                    <a:pt x="-2384" y="34073"/>
                    <a:pt x="-195" y="27505"/>
                    <a:pt x="1233" y="19034"/>
                  </a:cubicBezTo>
                  <a:cubicBezTo>
                    <a:pt x="-1337" y="13989"/>
                    <a:pt x="5517" y="11038"/>
                    <a:pt x="4184" y="5613"/>
                  </a:cubicBezTo>
                  <a:cubicBezTo>
                    <a:pt x="9038" y="6374"/>
                    <a:pt x="8467" y="1901"/>
                    <a:pt x="12941" y="2567"/>
                  </a:cubicBezTo>
                  <a:cubicBezTo>
                    <a:pt x="20934" y="-2398"/>
                    <a:pt x="31439" y="57"/>
                    <a:pt x="36404" y="8051"/>
                  </a:cubicBezTo>
                  <a:cubicBezTo>
                    <a:pt x="36901" y="8851"/>
                    <a:pt x="37331" y="9691"/>
                    <a:pt x="37689" y="10562"/>
                  </a:cubicBezTo>
                  <a:cubicBezTo>
                    <a:pt x="43114" y="12466"/>
                    <a:pt x="49778" y="10562"/>
                    <a:pt x="53870" y="14179"/>
                  </a:cubicBezTo>
                  <a:cubicBezTo>
                    <a:pt x="67958" y="11895"/>
                    <a:pt x="20556" y="29599"/>
                    <a:pt x="45113" y="37499"/>
                  </a:cubicBezTo>
                  <a:cubicBezTo>
                    <a:pt x="55965" y="35120"/>
                    <a:pt x="51776" y="39308"/>
                    <a:pt x="51205" y="29504"/>
                  </a:cubicBezTo>
                  <a:cubicBezTo>
                    <a:pt x="54442" y="28362"/>
                    <a:pt x="54727" y="28362"/>
                    <a:pt x="56155" y="30741"/>
                  </a:cubicBezTo>
                  <a:cubicBezTo>
                    <a:pt x="63103" y="35691"/>
                    <a:pt x="77286" y="28933"/>
                    <a:pt x="82902" y="39213"/>
                  </a:cubicBezTo>
                  <a:cubicBezTo>
                    <a:pt x="85091" y="41402"/>
                    <a:pt x="83949" y="45114"/>
                    <a:pt x="84710" y="47970"/>
                  </a:cubicBezTo>
                  <a:cubicBezTo>
                    <a:pt x="87376" y="46922"/>
                    <a:pt x="90326" y="51491"/>
                    <a:pt x="91088" y="53680"/>
                  </a:cubicBezTo>
                  <a:cubicBezTo>
                    <a:pt x="86043" y="59772"/>
                    <a:pt x="88423" y="59772"/>
                    <a:pt x="92135" y="65769"/>
                  </a:cubicBezTo>
                  <a:cubicBezTo>
                    <a:pt x="96323" y="76905"/>
                    <a:pt x="96037" y="90041"/>
                    <a:pt x="106603" y="97179"/>
                  </a:cubicBezTo>
                  <a:cubicBezTo>
                    <a:pt x="102034" y="100892"/>
                    <a:pt x="98131" y="94229"/>
                    <a:pt x="93658" y="100511"/>
                  </a:cubicBezTo>
                  <a:cubicBezTo>
                    <a:pt x="81284" y="110505"/>
                    <a:pt x="86043" y="88232"/>
                    <a:pt x="81284" y="82902"/>
                  </a:cubicBezTo>
                  <a:cubicBezTo>
                    <a:pt x="78831" y="88066"/>
                    <a:pt x="72867" y="90534"/>
                    <a:pt x="67482" y="88613"/>
                  </a:cubicBezTo>
                  <a:cubicBezTo>
                    <a:pt x="63960" y="91088"/>
                    <a:pt x="62437" y="87661"/>
                    <a:pt x="60819" y="86138"/>
                  </a:cubicBezTo>
                  <a:cubicBezTo>
                    <a:pt x="57678" y="80998"/>
                    <a:pt x="51776" y="76620"/>
                    <a:pt x="51301" y="71670"/>
                  </a:cubicBezTo>
                  <a:cubicBezTo>
                    <a:pt x="45399" y="75287"/>
                    <a:pt x="51301" y="76905"/>
                    <a:pt x="53109" y="81189"/>
                  </a:cubicBezTo>
                  <a:cubicBezTo>
                    <a:pt x="46922" y="85758"/>
                    <a:pt x="44542" y="81189"/>
                    <a:pt x="46541" y="75383"/>
                  </a:cubicBezTo>
                  <a:cubicBezTo>
                    <a:pt x="43495" y="71195"/>
                    <a:pt x="47207" y="69767"/>
                    <a:pt x="47969" y="658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B42E896-02B4-ED44-ADDF-F3BAF7C8434B}"/>
                </a:ext>
              </a:extLst>
            </p:cNvPr>
            <p:cNvSpPr/>
            <p:nvPr/>
          </p:nvSpPr>
          <p:spPr>
            <a:xfrm>
              <a:off x="5826721" y="4664103"/>
              <a:ext cx="96536" cy="125752"/>
            </a:xfrm>
            <a:custGeom>
              <a:avLst/>
              <a:gdLst>
                <a:gd name="connsiteX0" fmla="*/ 63964 w 96536"/>
                <a:gd name="connsiteY0" fmla="*/ 51685 h 125752"/>
                <a:gd name="connsiteX1" fmla="*/ 54446 w 96536"/>
                <a:gd name="connsiteY1" fmla="*/ 58633 h 125752"/>
                <a:gd name="connsiteX2" fmla="*/ 54446 w 96536"/>
                <a:gd name="connsiteY2" fmla="*/ 64439 h 125752"/>
                <a:gd name="connsiteX3" fmla="*/ 53399 w 96536"/>
                <a:gd name="connsiteY3" fmla="*/ 73196 h 125752"/>
                <a:gd name="connsiteX4" fmla="*/ 49116 w 96536"/>
                <a:gd name="connsiteY4" fmla="*/ 88521 h 125752"/>
                <a:gd name="connsiteX5" fmla="*/ 54256 w 96536"/>
                <a:gd name="connsiteY5" fmla="*/ 103369 h 125752"/>
                <a:gd name="connsiteX6" fmla="*/ 45403 w 96536"/>
                <a:gd name="connsiteY6" fmla="*/ 97754 h 125752"/>
                <a:gd name="connsiteX7" fmla="*/ 34267 w 96536"/>
                <a:gd name="connsiteY7" fmla="*/ 102703 h 125752"/>
                <a:gd name="connsiteX8" fmla="*/ 26842 w 96536"/>
                <a:gd name="connsiteY8" fmla="*/ 104321 h 125752"/>
                <a:gd name="connsiteX9" fmla="*/ 22940 w 96536"/>
                <a:gd name="connsiteY9" fmla="*/ 109366 h 125752"/>
                <a:gd name="connsiteX10" fmla="*/ 0 w 96536"/>
                <a:gd name="connsiteY10" fmla="*/ 112031 h 125752"/>
                <a:gd name="connsiteX11" fmla="*/ 6473 w 96536"/>
                <a:gd name="connsiteY11" fmla="*/ 97754 h 125752"/>
                <a:gd name="connsiteX12" fmla="*/ 17228 w 96536"/>
                <a:gd name="connsiteY12" fmla="*/ 98801 h 125752"/>
                <a:gd name="connsiteX13" fmla="*/ 14373 w 96536"/>
                <a:gd name="connsiteY13" fmla="*/ 89282 h 125752"/>
                <a:gd name="connsiteX14" fmla="*/ 18656 w 96536"/>
                <a:gd name="connsiteY14" fmla="*/ 83762 h 125752"/>
                <a:gd name="connsiteX15" fmla="*/ 22559 w 96536"/>
                <a:gd name="connsiteY15" fmla="*/ 78336 h 125752"/>
                <a:gd name="connsiteX16" fmla="*/ 20370 w 96536"/>
                <a:gd name="connsiteY16" fmla="*/ 71578 h 125752"/>
                <a:gd name="connsiteX17" fmla="*/ 31792 w 96536"/>
                <a:gd name="connsiteY17" fmla="*/ 68152 h 125752"/>
                <a:gd name="connsiteX18" fmla="*/ 50163 w 96536"/>
                <a:gd name="connsiteY18" fmla="*/ 65772 h 125752"/>
                <a:gd name="connsiteX19" fmla="*/ 48640 w 96536"/>
                <a:gd name="connsiteY19" fmla="*/ 58157 h 125752"/>
                <a:gd name="connsiteX20" fmla="*/ 40168 w 96536"/>
                <a:gd name="connsiteY20" fmla="*/ 48068 h 125752"/>
                <a:gd name="connsiteX21" fmla="*/ 35980 w 96536"/>
                <a:gd name="connsiteY21" fmla="*/ 30173 h 125752"/>
                <a:gd name="connsiteX22" fmla="*/ 28746 w 96536"/>
                <a:gd name="connsiteY22" fmla="*/ 25890 h 125752"/>
                <a:gd name="connsiteX23" fmla="*/ 31221 w 96536"/>
                <a:gd name="connsiteY23" fmla="*/ 17609 h 125752"/>
                <a:gd name="connsiteX24" fmla="*/ 37979 w 96536"/>
                <a:gd name="connsiteY24" fmla="*/ 0 h 125752"/>
                <a:gd name="connsiteX25" fmla="*/ 44166 w 96536"/>
                <a:gd name="connsiteY25" fmla="*/ 2951 h 125752"/>
                <a:gd name="connsiteX26" fmla="*/ 66439 w 96536"/>
                <a:gd name="connsiteY26" fmla="*/ 14658 h 125752"/>
                <a:gd name="connsiteX27" fmla="*/ 80717 w 96536"/>
                <a:gd name="connsiteY27" fmla="*/ 21036 h 125752"/>
                <a:gd name="connsiteX28" fmla="*/ 77481 w 96536"/>
                <a:gd name="connsiteY28" fmla="*/ 22654 h 125752"/>
                <a:gd name="connsiteX29" fmla="*/ 85381 w 96536"/>
                <a:gd name="connsiteY29" fmla="*/ 32648 h 125752"/>
                <a:gd name="connsiteX30" fmla="*/ 96232 w 96536"/>
                <a:gd name="connsiteY30" fmla="*/ 50257 h 125752"/>
                <a:gd name="connsiteX31" fmla="*/ 69200 w 96536"/>
                <a:gd name="connsiteY31" fmla="*/ 45688 h 125752"/>
                <a:gd name="connsiteX32" fmla="*/ 66820 w 96536"/>
                <a:gd name="connsiteY32" fmla="*/ 46926 h 125752"/>
                <a:gd name="connsiteX33" fmla="*/ 63964 w 96536"/>
                <a:gd name="connsiteY33" fmla="*/ 51685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536" h="125752">
                  <a:moveTo>
                    <a:pt x="63964" y="51685"/>
                  </a:moveTo>
                  <a:cubicBezTo>
                    <a:pt x="59967" y="47306"/>
                    <a:pt x="56826" y="55873"/>
                    <a:pt x="54446" y="58633"/>
                  </a:cubicBezTo>
                  <a:cubicBezTo>
                    <a:pt x="55112" y="60251"/>
                    <a:pt x="56445" y="61964"/>
                    <a:pt x="54446" y="64439"/>
                  </a:cubicBezTo>
                  <a:cubicBezTo>
                    <a:pt x="48925" y="67009"/>
                    <a:pt x="62917" y="77479"/>
                    <a:pt x="53399" y="73196"/>
                  </a:cubicBezTo>
                  <a:cubicBezTo>
                    <a:pt x="48600" y="76700"/>
                    <a:pt x="46829" y="83037"/>
                    <a:pt x="49116" y="88521"/>
                  </a:cubicBezTo>
                  <a:cubicBezTo>
                    <a:pt x="51495" y="95945"/>
                    <a:pt x="60157" y="95374"/>
                    <a:pt x="54256" y="103369"/>
                  </a:cubicBezTo>
                  <a:cubicBezTo>
                    <a:pt x="51114" y="101846"/>
                    <a:pt x="49496" y="97754"/>
                    <a:pt x="45403" y="97754"/>
                  </a:cubicBezTo>
                  <a:cubicBezTo>
                    <a:pt x="41602" y="99195"/>
                    <a:pt x="37884" y="100847"/>
                    <a:pt x="34267" y="102703"/>
                  </a:cubicBezTo>
                  <a:cubicBezTo>
                    <a:pt x="32553" y="104797"/>
                    <a:pt x="28270" y="99181"/>
                    <a:pt x="26842" y="104321"/>
                  </a:cubicBezTo>
                  <a:cubicBezTo>
                    <a:pt x="19418" y="95374"/>
                    <a:pt x="17324" y="101466"/>
                    <a:pt x="22940" y="109366"/>
                  </a:cubicBezTo>
                  <a:cubicBezTo>
                    <a:pt x="16277" y="126690"/>
                    <a:pt x="6187" y="134209"/>
                    <a:pt x="0" y="112031"/>
                  </a:cubicBezTo>
                  <a:cubicBezTo>
                    <a:pt x="0" y="106225"/>
                    <a:pt x="6473" y="103845"/>
                    <a:pt x="6473" y="97754"/>
                  </a:cubicBezTo>
                  <a:cubicBezTo>
                    <a:pt x="9709" y="94422"/>
                    <a:pt x="12660" y="99181"/>
                    <a:pt x="17228" y="98801"/>
                  </a:cubicBezTo>
                  <a:cubicBezTo>
                    <a:pt x="16372" y="95374"/>
                    <a:pt x="13516" y="92423"/>
                    <a:pt x="14373" y="89282"/>
                  </a:cubicBezTo>
                  <a:cubicBezTo>
                    <a:pt x="15230" y="86141"/>
                    <a:pt x="14373" y="81287"/>
                    <a:pt x="18656" y="83762"/>
                  </a:cubicBezTo>
                  <a:cubicBezTo>
                    <a:pt x="21893" y="83095"/>
                    <a:pt x="18085" y="78050"/>
                    <a:pt x="22559" y="78336"/>
                  </a:cubicBezTo>
                  <a:cubicBezTo>
                    <a:pt x="22559" y="75671"/>
                    <a:pt x="18656" y="74529"/>
                    <a:pt x="20370" y="71578"/>
                  </a:cubicBezTo>
                  <a:cubicBezTo>
                    <a:pt x="23892" y="70531"/>
                    <a:pt x="27413" y="66914"/>
                    <a:pt x="31792" y="68152"/>
                  </a:cubicBezTo>
                  <a:cubicBezTo>
                    <a:pt x="38265" y="68152"/>
                    <a:pt x="43500" y="63202"/>
                    <a:pt x="50163" y="65772"/>
                  </a:cubicBezTo>
                  <a:cubicBezTo>
                    <a:pt x="52352" y="62821"/>
                    <a:pt x="48925" y="60822"/>
                    <a:pt x="48640" y="58157"/>
                  </a:cubicBezTo>
                  <a:cubicBezTo>
                    <a:pt x="55398" y="48639"/>
                    <a:pt x="32744" y="57396"/>
                    <a:pt x="40168" y="48068"/>
                  </a:cubicBezTo>
                  <a:cubicBezTo>
                    <a:pt x="49116" y="45212"/>
                    <a:pt x="38074" y="35218"/>
                    <a:pt x="35980" y="30173"/>
                  </a:cubicBezTo>
                  <a:cubicBezTo>
                    <a:pt x="35409" y="27318"/>
                    <a:pt x="26461" y="30744"/>
                    <a:pt x="28746" y="25890"/>
                  </a:cubicBezTo>
                  <a:cubicBezTo>
                    <a:pt x="33791" y="23225"/>
                    <a:pt x="33791" y="23225"/>
                    <a:pt x="31221" y="17609"/>
                  </a:cubicBezTo>
                  <a:cubicBezTo>
                    <a:pt x="34742" y="12564"/>
                    <a:pt x="31221" y="1999"/>
                    <a:pt x="37979" y="0"/>
                  </a:cubicBezTo>
                  <a:cubicBezTo>
                    <a:pt x="40263" y="0"/>
                    <a:pt x="43119" y="0"/>
                    <a:pt x="44166" y="2951"/>
                  </a:cubicBezTo>
                  <a:cubicBezTo>
                    <a:pt x="49972" y="7805"/>
                    <a:pt x="62441" y="2951"/>
                    <a:pt x="66439" y="14658"/>
                  </a:cubicBezTo>
                  <a:cubicBezTo>
                    <a:pt x="68438" y="21036"/>
                    <a:pt x="77481" y="18656"/>
                    <a:pt x="80717" y="21036"/>
                  </a:cubicBezTo>
                  <a:cubicBezTo>
                    <a:pt x="80717" y="22749"/>
                    <a:pt x="79099" y="23130"/>
                    <a:pt x="77481" y="22654"/>
                  </a:cubicBezTo>
                  <a:cubicBezTo>
                    <a:pt x="73293" y="34171"/>
                    <a:pt x="82145" y="27318"/>
                    <a:pt x="85381" y="32648"/>
                  </a:cubicBezTo>
                  <a:cubicBezTo>
                    <a:pt x="93071" y="34745"/>
                    <a:pt x="97816" y="42446"/>
                    <a:pt x="96232" y="50257"/>
                  </a:cubicBezTo>
                  <a:cubicBezTo>
                    <a:pt x="92234" y="66724"/>
                    <a:pt x="77195" y="39120"/>
                    <a:pt x="69200" y="45688"/>
                  </a:cubicBezTo>
                  <a:cubicBezTo>
                    <a:pt x="68438" y="46545"/>
                    <a:pt x="68248" y="47497"/>
                    <a:pt x="66820" y="46926"/>
                  </a:cubicBezTo>
                  <a:cubicBezTo>
                    <a:pt x="65392" y="46354"/>
                    <a:pt x="64250" y="50066"/>
                    <a:pt x="63964" y="51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1B961C31-1384-2C4A-AA8A-87E4001DF792}"/>
                </a:ext>
              </a:extLst>
            </p:cNvPr>
            <p:cNvSpPr/>
            <p:nvPr/>
          </p:nvSpPr>
          <p:spPr>
            <a:xfrm>
              <a:off x="5956042" y="4524832"/>
              <a:ext cx="95404" cy="46752"/>
            </a:xfrm>
            <a:custGeom>
              <a:avLst/>
              <a:gdLst>
                <a:gd name="connsiteX0" fmla="*/ 91223 w 95404"/>
                <a:gd name="connsiteY0" fmla="*/ 5443 h 46752"/>
                <a:gd name="connsiteX1" fmla="*/ 85893 w 95404"/>
                <a:gd name="connsiteY1" fmla="*/ 38567 h 46752"/>
                <a:gd name="connsiteX2" fmla="*/ 82847 w 95404"/>
                <a:gd name="connsiteY2" fmla="*/ 46753 h 46752"/>
                <a:gd name="connsiteX3" fmla="*/ 68759 w 95404"/>
                <a:gd name="connsiteY3" fmla="*/ 34950 h 46752"/>
                <a:gd name="connsiteX4" fmla="*/ 56576 w 95404"/>
                <a:gd name="connsiteY4" fmla="*/ 46753 h 46752"/>
                <a:gd name="connsiteX5" fmla="*/ 45534 w 95404"/>
                <a:gd name="connsiteY5" fmla="*/ 44468 h 46752"/>
                <a:gd name="connsiteX6" fmla="*/ 33541 w 95404"/>
                <a:gd name="connsiteY6" fmla="*/ 42374 h 46752"/>
                <a:gd name="connsiteX7" fmla="*/ 27830 w 95404"/>
                <a:gd name="connsiteY7" fmla="*/ 33427 h 46752"/>
                <a:gd name="connsiteX8" fmla="*/ 23832 w 95404"/>
                <a:gd name="connsiteY8" fmla="*/ 23909 h 46752"/>
                <a:gd name="connsiteX9" fmla="*/ 15836 w 95404"/>
                <a:gd name="connsiteY9" fmla="*/ 36758 h 46752"/>
                <a:gd name="connsiteX10" fmla="*/ 8507 w 95404"/>
                <a:gd name="connsiteY10" fmla="*/ 38091 h 46752"/>
                <a:gd name="connsiteX11" fmla="*/ 1083 w 95404"/>
                <a:gd name="connsiteY11" fmla="*/ 31523 h 46752"/>
                <a:gd name="connsiteX12" fmla="*/ 10601 w 95404"/>
                <a:gd name="connsiteY12" fmla="*/ 14962 h 46752"/>
                <a:gd name="connsiteX13" fmla="*/ 24784 w 95404"/>
                <a:gd name="connsiteY13" fmla="*/ 20387 h 46752"/>
                <a:gd name="connsiteX14" fmla="*/ 36968 w 95404"/>
                <a:gd name="connsiteY14" fmla="*/ 2493 h 46752"/>
                <a:gd name="connsiteX15" fmla="*/ 56005 w 95404"/>
                <a:gd name="connsiteY15" fmla="*/ 3254 h 46752"/>
                <a:gd name="connsiteX16" fmla="*/ 83703 w 95404"/>
                <a:gd name="connsiteY16" fmla="*/ 1350 h 46752"/>
                <a:gd name="connsiteX17" fmla="*/ 91223 w 95404"/>
                <a:gd name="connsiteY17" fmla="*/ 5443 h 4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404" h="46752">
                  <a:moveTo>
                    <a:pt x="91223" y="5443"/>
                  </a:moveTo>
                  <a:cubicBezTo>
                    <a:pt x="107881" y="24480"/>
                    <a:pt x="68188" y="25812"/>
                    <a:pt x="85893" y="38567"/>
                  </a:cubicBezTo>
                  <a:cubicBezTo>
                    <a:pt x="87987" y="41994"/>
                    <a:pt x="83418" y="41518"/>
                    <a:pt x="82847" y="46753"/>
                  </a:cubicBezTo>
                  <a:cubicBezTo>
                    <a:pt x="70282" y="46087"/>
                    <a:pt x="79515" y="32570"/>
                    <a:pt x="68759" y="34950"/>
                  </a:cubicBezTo>
                  <a:cubicBezTo>
                    <a:pt x="64286" y="40185"/>
                    <a:pt x="52959" y="37425"/>
                    <a:pt x="56576" y="46753"/>
                  </a:cubicBezTo>
                  <a:cubicBezTo>
                    <a:pt x="52578" y="46753"/>
                    <a:pt x="50103" y="42565"/>
                    <a:pt x="45534" y="44468"/>
                  </a:cubicBezTo>
                  <a:cubicBezTo>
                    <a:pt x="40965" y="46372"/>
                    <a:pt x="37824" y="40566"/>
                    <a:pt x="33541" y="42374"/>
                  </a:cubicBezTo>
                  <a:cubicBezTo>
                    <a:pt x="32399" y="38852"/>
                    <a:pt x="26402" y="38472"/>
                    <a:pt x="27830" y="33427"/>
                  </a:cubicBezTo>
                  <a:cubicBezTo>
                    <a:pt x="26212" y="30381"/>
                    <a:pt x="23166" y="28192"/>
                    <a:pt x="23832" y="23909"/>
                  </a:cubicBezTo>
                  <a:cubicBezTo>
                    <a:pt x="19549" y="28287"/>
                    <a:pt x="21928" y="34474"/>
                    <a:pt x="15836" y="36758"/>
                  </a:cubicBezTo>
                  <a:cubicBezTo>
                    <a:pt x="11839" y="37901"/>
                    <a:pt x="12695" y="43421"/>
                    <a:pt x="8507" y="38091"/>
                  </a:cubicBezTo>
                  <a:cubicBezTo>
                    <a:pt x="4998" y="37465"/>
                    <a:pt x="2133" y="34930"/>
                    <a:pt x="1083" y="31523"/>
                  </a:cubicBezTo>
                  <a:cubicBezTo>
                    <a:pt x="-3201" y="25241"/>
                    <a:pt x="6318" y="19435"/>
                    <a:pt x="10601" y="14962"/>
                  </a:cubicBezTo>
                  <a:cubicBezTo>
                    <a:pt x="11648" y="18103"/>
                    <a:pt x="27925" y="27431"/>
                    <a:pt x="24784" y="20387"/>
                  </a:cubicBezTo>
                  <a:cubicBezTo>
                    <a:pt x="21643" y="13343"/>
                    <a:pt x="30495" y="4872"/>
                    <a:pt x="36968" y="2493"/>
                  </a:cubicBezTo>
                  <a:cubicBezTo>
                    <a:pt x="43250" y="2493"/>
                    <a:pt x="49913" y="3444"/>
                    <a:pt x="56005" y="3254"/>
                  </a:cubicBezTo>
                  <a:cubicBezTo>
                    <a:pt x="65523" y="4777"/>
                    <a:pt x="74280" y="-3028"/>
                    <a:pt x="83703" y="1350"/>
                  </a:cubicBezTo>
                  <a:cubicBezTo>
                    <a:pt x="85226" y="4301"/>
                    <a:pt x="88558" y="4206"/>
                    <a:pt x="91223" y="54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44384AB-80A6-8F4D-88D6-633E9F7A7591}"/>
                </a:ext>
              </a:extLst>
            </p:cNvPr>
            <p:cNvSpPr/>
            <p:nvPr/>
          </p:nvSpPr>
          <p:spPr>
            <a:xfrm>
              <a:off x="5785345" y="4571167"/>
              <a:ext cx="67171" cy="90731"/>
            </a:xfrm>
            <a:custGeom>
              <a:avLst/>
              <a:gdLst>
                <a:gd name="connsiteX0" fmla="*/ 48039 w 67171"/>
                <a:gd name="connsiteY0" fmla="*/ 12316 h 90731"/>
                <a:gd name="connsiteX1" fmla="*/ 56987 w 67171"/>
                <a:gd name="connsiteY1" fmla="*/ 53245 h 90731"/>
                <a:gd name="connsiteX2" fmla="*/ 62507 w 67171"/>
                <a:gd name="connsiteY2" fmla="*/ 46392 h 90731"/>
                <a:gd name="connsiteX3" fmla="*/ 65078 w 67171"/>
                <a:gd name="connsiteY3" fmla="*/ 54483 h 90731"/>
                <a:gd name="connsiteX4" fmla="*/ 56320 w 67171"/>
                <a:gd name="connsiteY4" fmla="*/ 58004 h 90731"/>
                <a:gd name="connsiteX5" fmla="*/ 67172 w 67171"/>
                <a:gd name="connsiteY5" fmla="*/ 65524 h 90731"/>
                <a:gd name="connsiteX6" fmla="*/ 59366 w 67171"/>
                <a:gd name="connsiteY6" fmla="*/ 67142 h 90731"/>
                <a:gd name="connsiteX7" fmla="*/ 57272 w 67171"/>
                <a:gd name="connsiteY7" fmla="*/ 62573 h 90731"/>
                <a:gd name="connsiteX8" fmla="*/ 53941 w 67171"/>
                <a:gd name="connsiteY8" fmla="*/ 72092 h 90731"/>
                <a:gd name="connsiteX9" fmla="*/ 55274 w 67171"/>
                <a:gd name="connsiteY9" fmla="*/ 76565 h 90731"/>
                <a:gd name="connsiteX10" fmla="*/ 59938 w 67171"/>
                <a:gd name="connsiteY10" fmla="*/ 83894 h 90731"/>
                <a:gd name="connsiteX11" fmla="*/ 41757 w 67171"/>
                <a:gd name="connsiteY11" fmla="*/ 75994 h 90731"/>
                <a:gd name="connsiteX12" fmla="*/ 43280 w 67171"/>
                <a:gd name="connsiteY12" fmla="*/ 69141 h 90731"/>
                <a:gd name="connsiteX13" fmla="*/ 35951 w 67171"/>
                <a:gd name="connsiteY13" fmla="*/ 63620 h 90731"/>
                <a:gd name="connsiteX14" fmla="*/ 24148 w 67171"/>
                <a:gd name="connsiteY14" fmla="*/ 57148 h 90731"/>
                <a:gd name="connsiteX15" fmla="*/ 17580 w 67171"/>
                <a:gd name="connsiteY15" fmla="*/ 48772 h 90731"/>
                <a:gd name="connsiteX16" fmla="*/ 14249 w 67171"/>
                <a:gd name="connsiteY16" fmla="*/ 46202 h 90731"/>
                <a:gd name="connsiteX17" fmla="*/ 11679 w 67171"/>
                <a:gd name="connsiteY17" fmla="*/ 40300 h 90731"/>
                <a:gd name="connsiteX18" fmla="*/ 6444 w 67171"/>
                <a:gd name="connsiteY18" fmla="*/ 22977 h 90731"/>
                <a:gd name="connsiteX19" fmla="*/ 1970 w 67171"/>
                <a:gd name="connsiteY19" fmla="*/ 21264 h 90731"/>
                <a:gd name="connsiteX20" fmla="*/ 5873 w 67171"/>
                <a:gd name="connsiteY20" fmla="*/ 13744 h 90731"/>
                <a:gd name="connsiteX21" fmla="*/ 48039 w 67171"/>
                <a:gd name="connsiteY21" fmla="*/ 12316 h 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71" h="90731">
                  <a:moveTo>
                    <a:pt x="48039" y="12316"/>
                  </a:moveTo>
                  <a:cubicBezTo>
                    <a:pt x="47088" y="26974"/>
                    <a:pt x="43851" y="43632"/>
                    <a:pt x="56987" y="53245"/>
                  </a:cubicBezTo>
                  <a:cubicBezTo>
                    <a:pt x="60413" y="51437"/>
                    <a:pt x="56416" y="45535"/>
                    <a:pt x="62507" y="46392"/>
                  </a:cubicBezTo>
                  <a:cubicBezTo>
                    <a:pt x="61461" y="50294"/>
                    <a:pt x="59747" y="53245"/>
                    <a:pt x="65078" y="54483"/>
                  </a:cubicBezTo>
                  <a:cubicBezTo>
                    <a:pt x="65078" y="61812"/>
                    <a:pt x="54607" y="48772"/>
                    <a:pt x="56320" y="58004"/>
                  </a:cubicBezTo>
                  <a:cubicBezTo>
                    <a:pt x="60223" y="62478"/>
                    <a:pt x="66315" y="56767"/>
                    <a:pt x="67172" y="65524"/>
                  </a:cubicBezTo>
                  <a:cubicBezTo>
                    <a:pt x="67172" y="69712"/>
                    <a:pt x="61556" y="67618"/>
                    <a:pt x="59366" y="67142"/>
                  </a:cubicBezTo>
                  <a:cubicBezTo>
                    <a:pt x="58510" y="64953"/>
                    <a:pt x="60413" y="62097"/>
                    <a:pt x="57272" y="62573"/>
                  </a:cubicBezTo>
                  <a:cubicBezTo>
                    <a:pt x="52703" y="67332"/>
                    <a:pt x="42995" y="69427"/>
                    <a:pt x="53941" y="72092"/>
                  </a:cubicBezTo>
                  <a:cubicBezTo>
                    <a:pt x="55354" y="73104"/>
                    <a:pt x="55903" y="74945"/>
                    <a:pt x="55274" y="76565"/>
                  </a:cubicBezTo>
                  <a:cubicBezTo>
                    <a:pt x="54131" y="78088"/>
                    <a:pt x="60794" y="80563"/>
                    <a:pt x="59938" y="83894"/>
                  </a:cubicBezTo>
                  <a:cubicBezTo>
                    <a:pt x="54797" y="96744"/>
                    <a:pt x="32143" y="89986"/>
                    <a:pt x="41757" y="75994"/>
                  </a:cubicBezTo>
                  <a:cubicBezTo>
                    <a:pt x="43661" y="73995"/>
                    <a:pt x="46136" y="71616"/>
                    <a:pt x="43280" y="69141"/>
                  </a:cubicBezTo>
                  <a:cubicBezTo>
                    <a:pt x="40245" y="68257"/>
                    <a:pt x="37638" y="66294"/>
                    <a:pt x="35951" y="63620"/>
                  </a:cubicBezTo>
                  <a:cubicBezTo>
                    <a:pt x="32524" y="68379"/>
                    <a:pt x="26433" y="61241"/>
                    <a:pt x="24148" y="57148"/>
                  </a:cubicBezTo>
                  <a:cubicBezTo>
                    <a:pt x="21864" y="53055"/>
                    <a:pt x="19103" y="52293"/>
                    <a:pt x="17580" y="48772"/>
                  </a:cubicBezTo>
                  <a:cubicBezTo>
                    <a:pt x="16723" y="47534"/>
                    <a:pt x="16723" y="45345"/>
                    <a:pt x="14249" y="46202"/>
                  </a:cubicBezTo>
                  <a:cubicBezTo>
                    <a:pt x="12821" y="45250"/>
                    <a:pt x="13677" y="41252"/>
                    <a:pt x="11679" y="40300"/>
                  </a:cubicBezTo>
                  <a:cubicBezTo>
                    <a:pt x="6444" y="36302"/>
                    <a:pt x="13106" y="26784"/>
                    <a:pt x="6444" y="22977"/>
                  </a:cubicBezTo>
                  <a:cubicBezTo>
                    <a:pt x="4444" y="21454"/>
                    <a:pt x="5111" y="16695"/>
                    <a:pt x="1970" y="21264"/>
                  </a:cubicBezTo>
                  <a:cubicBezTo>
                    <a:pt x="-4408" y="10984"/>
                    <a:pt x="6824" y="22215"/>
                    <a:pt x="5873" y="13744"/>
                  </a:cubicBezTo>
                  <a:cubicBezTo>
                    <a:pt x="12726" y="-7577"/>
                    <a:pt x="36903" y="-914"/>
                    <a:pt x="48039" y="123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AF418EA4-6F22-684C-A9E9-F6CEAC80060B}"/>
                </a:ext>
              </a:extLst>
            </p:cNvPr>
            <p:cNvSpPr/>
            <p:nvPr/>
          </p:nvSpPr>
          <p:spPr>
            <a:xfrm>
              <a:off x="5914577" y="4699372"/>
              <a:ext cx="73688" cy="71954"/>
            </a:xfrm>
            <a:custGeom>
              <a:avLst/>
              <a:gdLst>
                <a:gd name="connsiteX0" fmla="*/ 64440 w 73688"/>
                <a:gd name="connsiteY0" fmla="*/ 19367 h 71954"/>
                <a:gd name="connsiteX1" fmla="*/ 57587 w 73688"/>
                <a:gd name="connsiteY1" fmla="*/ 4613 h 71954"/>
                <a:gd name="connsiteX2" fmla="*/ 65202 w 73688"/>
                <a:gd name="connsiteY2" fmla="*/ 10419 h 71954"/>
                <a:gd name="connsiteX3" fmla="*/ 73197 w 73688"/>
                <a:gd name="connsiteY3" fmla="*/ 14322 h 71954"/>
                <a:gd name="connsiteX4" fmla="*/ 71579 w 73688"/>
                <a:gd name="connsiteY4" fmla="*/ 23840 h 71954"/>
                <a:gd name="connsiteX5" fmla="*/ 69383 w 73688"/>
                <a:gd name="connsiteY5" fmla="*/ 33003 h 71954"/>
                <a:gd name="connsiteX6" fmla="*/ 68724 w 73688"/>
                <a:gd name="connsiteY6" fmla="*/ 33359 h 71954"/>
                <a:gd name="connsiteX7" fmla="*/ 70342 w 73688"/>
                <a:gd name="connsiteY7" fmla="*/ 40688 h 71954"/>
                <a:gd name="connsiteX8" fmla="*/ 63584 w 73688"/>
                <a:gd name="connsiteY8" fmla="*/ 42877 h 71954"/>
                <a:gd name="connsiteX9" fmla="*/ 57872 w 73688"/>
                <a:gd name="connsiteY9" fmla="*/ 44781 h 71954"/>
                <a:gd name="connsiteX10" fmla="*/ 52542 w 73688"/>
                <a:gd name="connsiteY10" fmla="*/ 53537 h 71954"/>
                <a:gd name="connsiteX11" fmla="*/ 43024 w 73688"/>
                <a:gd name="connsiteY11" fmla="*/ 48112 h 71954"/>
                <a:gd name="connsiteX12" fmla="*/ 45118 w 73688"/>
                <a:gd name="connsiteY12" fmla="*/ 66197 h 71954"/>
                <a:gd name="connsiteX13" fmla="*/ 36551 w 73688"/>
                <a:gd name="connsiteY13" fmla="*/ 66673 h 71954"/>
                <a:gd name="connsiteX14" fmla="*/ 34933 w 73688"/>
                <a:gd name="connsiteY14" fmla="*/ 53252 h 71954"/>
                <a:gd name="connsiteX15" fmla="*/ 24177 w 73688"/>
                <a:gd name="connsiteY15" fmla="*/ 58868 h 71954"/>
                <a:gd name="connsiteX16" fmla="*/ 25795 w 73688"/>
                <a:gd name="connsiteY16" fmla="*/ 62866 h 71954"/>
                <a:gd name="connsiteX17" fmla="*/ 10661 w 73688"/>
                <a:gd name="connsiteY17" fmla="*/ 65340 h 71954"/>
                <a:gd name="connsiteX18" fmla="*/ 0 w 73688"/>
                <a:gd name="connsiteY18" fmla="*/ 59153 h 71954"/>
                <a:gd name="connsiteX19" fmla="*/ 4569 w 73688"/>
                <a:gd name="connsiteY19" fmla="*/ 49635 h 71954"/>
                <a:gd name="connsiteX20" fmla="*/ 12469 w 73688"/>
                <a:gd name="connsiteY20" fmla="*/ 45352 h 71954"/>
                <a:gd name="connsiteX21" fmla="*/ 12469 w 73688"/>
                <a:gd name="connsiteY21" fmla="*/ 21841 h 71954"/>
                <a:gd name="connsiteX22" fmla="*/ 32744 w 73688"/>
                <a:gd name="connsiteY22" fmla="*/ 18129 h 71954"/>
                <a:gd name="connsiteX23" fmla="*/ 28556 w 73688"/>
                <a:gd name="connsiteY23" fmla="*/ 8611 h 71954"/>
                <a:gd name="connsiteX24" fmla="*/ 34742 w 73688"/>
                <a:gd name="connsiteY24" fmla="*/ 140 h 71954"/>
                <a:gd name="connsiteX25" fmla="*/ 40549 w 73688"/>
                <a:gd name="connsiteY25" fmla="*/ 140 h 71954"/>
                <a:gd name="connsiteX26" fmla="*/ 33791 w 73688"/>
                <a:gd name="connsiteY26" fmla="*/ 16130 h 71954"/>
                <a:gd name="connsiteX27" fmla="*/ 42738 w 73688"/>
                <a:gd name="connsiteY27" fmla="*/ 14607 h 71954"/>
                <a:gd name="connsiteX28" fmla="*/ 51305 w 73688"/>
                <a:gd name="connsiteY28" fmla="*/ 19367 h 71954"/>
                <a:gd name="connsiteX29" fmla="*/ 48068 w 73688"/>
                <a:gd name="connsiteY29" fmla="*/ 22984 h 71954"/>
                <a:gd name="connsiteX30" fmla="*/ 44832 w 73688"/>
                <a:gd name="connsiteY30" fmla="*/ 31360 h 71954"/>
                <a:gd name="connsiteX31" fmla="*/ 44832 w 73688"/>
                <a:gd name="connsiteY31" fmla="*/ 41640 h 71954"/>
                <a:gd name="connsiteX32" fmla="*/ 52257 w 73688"/>
                <a:gd name="connsiteY32" fmla="*/ 40022 h 71954"/>
                <a:gd name="connsiteX33" fmla="*/ 57397 w 73688"/>
                <a:gd name="connsiteY33" fmla="*/ 32692 h 71954"/>
                <a:gd name="connsiteX34" fmla="*/ 64440 w 73688"/>
                <a:gd name="connsiteY34" fmla="*/ 19367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688" h="71954">
                  <a:moveTo>
                    <a:pt x="64440" y="19367"/>
                  </a:moveTo>
                  <a:cubicBezTo>
                    <a:pt x="59300" y="14417"/>
                    <a:pt x="52828" y="12609"/>
                    <a:pt x="57587" y="4613"/>
                  </a:cubicBezTo>
                  <a:cubicBezTo>
                    <a:pt x="64821" y="6041"/>
                    <a:pt x="64821" y="6041"/>
                    <a:pt x="65202" y="10419"/>
                  </a:cubicBezTo>
                  <a:cubicBezTo>
                    <a:pt x="69199" y="7469"/>
                    <a:pt x="70913" y="10990"/>
                    <a:pt x="73197" y="14322"/>
                  </a:cubicBezTo>
                  <a:cubicBezTo>
                    <a:pt x="75482" y="17653"/>
                    <a:pt x="68914" y="19747"/>
                    <a:pt x="71579" y="23840"/>
                  </a:cubicBezTo>
                  <a:cubicBezTo>
                    <a:pt x="73503" y="26977"/>
                    <a:pt x="72520" y="31080"/>
                    <a:pt x="69383" y="33003"/>
                  </a:cubicBezTo>
                  <a:cubicBezTo>
                    <a:pt x="69170" y="33134"/>
                    <a:pt x="68950" y="33253"/>
                    <a:pt x="68724" y="33359"/>
                  </a:cubicBezTo>
                  <a:cubicBezTo>
                    <a:pt x="68724" y="35262"/>
                    <a:pt x="69676" y="37832"/>
                    <a:pt x="70342" y="40688"/>
                  </a:cubicBezTo>
                  <a:cubicBezTo>
                    <a:pt x="68628" y="41925"/>
                    <a:pt x="67201" y="39260"/>
                    <a:pt x="63584" y="42877"/>
                  </a:cubicBezTo>
                  <a:cubicBezTo>
                    <a:pt x="60443" y="44019"/>
                    <a:pt x="57301" y="38118"/>
                    <a:pt x="57872" y="44781"/>
                  </a:cubicBezTo>
                  <a:cubicBezTo>
                    <a:pt x="60157" y="49730"/>
                    <a:pt x="51971" y="48778"/>
                    <a:pt x="52542" y="53537"/>
                  </a:cubicBezTo>
                  <a:cubicBezTo>
                    <a:pt x="47021" y="55060"/>
                    <a:pt x="47973" y="50301"/>
                    <a:pt x="43024" y="48112"/>
                  </a:cubicBezTo>
                  <a:cubicBezTo>
                    <a:pt x="40739" y="54585"/>
                    <a:pt x="65392" y="69528"/>
                    <a:pt x="45118" y="66197"/>
                  </a:cubicBezTo>
                  <a:cubicBezTo>
                    <a:pt x="42452" y="64389"/>
                    <a:pt x="40263" y="69719"/>
                    <a:pt x="36551" y="66673"/>
                  </a:cubicBezTo>
                  <a:cubicBezTo>
                    <a:pt x="30079" y="63341"/>
                    <a:pt x="40929" y="58297"/>
                    <a:pt x="34933" y="53252"/>
                  </a:cubicBezTo>
                  <a:cubicBezTo>
                    <a:pt x="30174" y="54680"/>
                    <a:pt x="15230" y="51443"/>
                    <a:pt x="24177" y="58868"/>
                  </a:cubicBezTo>
                  <a:cubicBezTo>
                    <a:pt x="26842" y="59724"/>
                    <a:pt x="24843" y="61818"/>
                    <a:pt x="25795" y="62866"/>
                  </a:cubicBezTo>
                  <a:cubicBezTo>
                    <a:pt x="19513" y="74383"/>
                    <a:pt x="19989" y="74668"/>
                    <a:pt x="10661" y="65340"/>
                  </a:cubicBezTo>
                  <a:cubicBezTo>
                    <a:pt x="8947" y="60105"/>
                    <a:pt x="2570" y="63341"/>
                    <a:pt x="0" y="59153"/>
                  </a:cubicBezTo>
                  <a:cubicBezTo>
                    <a:pt x="3304" y="57193"/>
                    <a:pt x="5106" y="53439"/>
                    <a:pt x="4569" y="49635"/>
                  </a:cubicBezTo>
                  <a:cubicBezTo>
                    <a:pt x="7860" y="50111"/>
                    <a:pt x="11073" y="48369"/>
                    <a:pt x="12469" y="45352"/>
                  </a:cubicBezTo>
                  <a:cubicBezTo>
                    <a:pt x="7461" y="38315"/>
                    <a:pt x="7461" y="28878"/>
                    <a:pt x="12469" y="21841"/>
                  </a:cubicBezTo>
                  <a:cubicBezTo>
                    <a:pt x="14182" y="10038"/>
                    <a:pt x="25319" y="22984"/>
                    <a:pt x="32744" y="18129"/>
                  </a:cubicBezTo>
                  <a:cubicBezTo>
                    <a:pt x="31125" y="14607"/>
                    <a:pt x="27889" y="13084"/>
                    <a:pt x="28556" y="8611"/>
                  </a:cubicBezTo>
                  <a:cubicBezTo>
                    <a:pt x="29222" y="4137"/>
                    <a:pt x="30745" y="-908"/>
                    <a:pt x="34742" y="140"/>
                  </a:cubicBezTo>
                  <a:cubicBezTo>
                    <a:pt x="38740" y="1186"/>
                    <a:pt x="38360" y="1091"/>
                    <a:pt x="40549" y="140"/>
                  </a:cubicBezTo>
                  <a:cubicBezTo>
                    <a:pt x="44451" y="8230"/>
                    <a:pt x="37693" y="11371"/>
                    <a:pt x="33791" y="16130"/>
                  </a:cubicBezTo>
                  <a:cubicBezTo>
                    <a:pt x="36551" y="18891"/>
                    <a:pt x="39787" y="14036"/>
                    <a:pt x="42738" y="14607"/>
                  </a:cubicBezTo>
                  <a:cubicBezTo>
                    <a:pt x="45883" y="15605"/>
                    <a:pt x="48796" y="17223"/>
                    <a:pt x="51305" y="19367"/>
                  </a:cubicBezTo>
                  <a:cubicBezTo>
                    <a:pt x="51305" y="21270"/>
                    <a:pt x="47402" y="19842"/>
                    <a:pt x="48068" y="22984"/>
                  </a:cubicBezTo>
                  <a:cubicBezTo>
                    <a:pt x="48735" y="26125"/>
                    <a:pt x="43404" y="28314"/>
                    <a:pt x="44832" y="31360"/>
                  </a:cubicBezTo>
                  <a:cubicBezTo>
                    <a:pt x="46260" y="34405"/>
                    <a:pt x="42643" y="39070"/>
                    <a:pt x="44832" y="41640"/>
                  </a:cubicBezTo>
                  <a:cubicBezTo>
                    <a:pt x="47212" y="42401"/>
                    <a:pt x="48830" y="38118"/>
                    <a:pt x="52257" y="40022"/>
                  </a:cubicBezTo>
                  <a:cubicBezTo>
                    <a:pt x="57872" y="40783"/>
                    <a:pt x="55683" y="35453"/>
                    <a:pt x="57397" y="32692"/>
                  </a:cubicBezTo>
                  <a:cubicBezTo>
                    <a:pt x="58162" y="27579"/>
                    <a:pt x="60646" y="22879"/>
                    <a:pt x="64440" y="193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A343A93A-0445-3F46-8B09-D1942A1A7305}"/>
                </a:ext>
              </a:extLst>
            </p:cNvPr>
            <p:cNvSpPr/>
            <p:nvPr/>
          </p:nvSpPr>
          <p:spPr>
            <a:xfrm>
              <a:off x="6119509" y="4591097"/>
              <a:ext cx="48450" cy="68561"/>
            </a:xfrm>
            <a:custGeom>
              <a:avLst/>
              <a:gdLst>
                <a:gd name="connsiteX0" fmla="*/ 36457 w 48450"/>
                <a:gd name="connsiteY0" fmla="*/ 54635 h 68561"/>
                <a:gd name="connsiteX1" fmla="*/ 19228 w 48450"/>
                <a:gd name="connsiteY1" fmla="*/ 66914 h 68561"/>
                <a:gd name="connsiteX2" fmla="*/ 7045 w 48450"/>
                <a:gd name="connsiteY2" fmla="*/ 51780 h 68561"/>
                <a:gd name="connsiteX3" fmla="*/ 3029 w 48450"/>
                <a:gd name="connsiteY3" fmla="*/ 46212 h 68561"/>
                <a:gd name="connsiteX4" fmla="*/ 572 w 48450"/>
                <a:gd name="connsiteY4" fmla="*/ 46449 h 68561"/>
                <a:gd name="connsiteX5" fmla="*/ 7711 w 48450"/>
                <a:gd name="connsiteY5" fmla="*/ 28270 h 68561"/>
                <a:gd name="connsiteX6" fmla="*/ 5331 w 48450"/>
                <a:gd name="connsiteY6" fmla="*/ 16752 h 68561"/>
                <a:gd name="connsiteX7" fmla="*/ 15421 w 48450"/>
                <a:gd name="connsiteY7" fmla="*/ 22083 h 68561"/>
                <a:gd name="connsiteX8" fmla="*/ 13137 w 48450"/>
                <a:gd name="connsiteY8" fmla="*/ 15801 h 68561"/>
                <a:gd name="connsiteX9" fmla="*/ 17705 w 48450"/>
                <a:gd name="connsiteY9" fmla="*/ 15801 h 68561"/>
                <a:gd name="connsiteX10" fmla="*/ 20561 w 48450"/>
                <a:gd name="connsiteY10" fmla="*/ 10851 h 68561"/>
                <a:gd name="connsiteX11" fmla="*/ 25511 w 48450"/>
                <a:gd name="connsiteY11" fmla="*/ 7805 h 68561"/>
                <a:gd name="connsiteX12" fmla="*/ 26367 w 48450"/>
                <a:gd name="connsiteY12" fmla="*/ 1428 h 68561"/>
                <a:gd name="connsiteX13" fmla="*/ 32555 w 48450"/>
                <a:gd name="connsiteY13" fmla="*/ 0 h 68561"/>
                <a:gd name="connsiteX14" fmla="*/ 46832 w 48450"/>
                <a:gd name="connsiteY14" fmla="*/ 5045 h 68561"/>
                <a:gd name="connsiteX15" fmla="*/ 46832 w 48450"/>
                <a:gd name="connsiteY15" fmla="*/ 24081 h 68561"/>
                <a:gd name="connsiteX16" fmla="*/ 46305 w 48450"/>
                <a:gd name="connsiteY16" fmla="*/ 33085 h 68561"/>
                <a:gd name="connsiteX17" fmla="*/ 46261 w 48450"/>
                <a:gd name="connsiteY17" fmla="*/ 33124 h 68561"/>
                <a:gd name="connsiteX18" fmla="*/ 46261 w 48450"/>
                <a:gd name="connsiteY18" fmla="*/ 39977 h 68561"/>
                <a:gd name="connsiteX19" fmla="*/ 48450 w 48450"/>
                <a:gd name="connsiteY19" fmla="*/ 46450 h 68561"/>
                <a:gd name="connsiteX20" fmla="*/ 36457 w 48450"/>
                <a:gd name="connsiteY20" fmla="*/ 54635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50" h="68561">
                  <a:moveTo>
                    <a:pt x="36457" y="54635"/>
                  </a:moveTo>
                  <a:cubicBezTo>
                    <a:pt x="27605" y="56158"/>
                    <a:pt x="28937" y="67581"/>
                    <a:pt x="19228" y="66914"/>
                  </a:cubicBezTo>
                  <a:cubicBezTo>
                    <a:pt x="11899" y="73387"/>
                    <a:pt x="4951" y="59204"/>
                    <a:pt x="7045" y="51780"/>
                  </a:cubicBezTo>
                  <a:cubicBezTo>
                    <a:pt x="7473" y="49133"/>
                    <a:pt x="5675" y="46641"/>
                    <a:pt x="3029" y="46212"/>
                  </a:cubicBezTo>
                  <a:cubicBezTo>
                    <a:pt x="2203" y="46078"/>
                    <a:pt x="1357" y="46160"/>
                    <a:pt x="572" y="46449"/>
                  </a:cubicBezTo>
                  <a:cubicBezTo>
                    <a:pt x="-760" y="39216"/>
                    <a:pt x="-284" y="30744"/>
                    <a:pt x="7711" y="28270"/>
                  </a:cubicBezTo>
                  <a:cubicBezTo>
                    <a:pt x="11233" y="24938"/>
                    <a:pt x="3047" y="21416"/>
                    <a:pt x="5331" y="16752"/>
                  </a:cubicBezTo>
                  <a:cubicBezTo>
                    <a:pt x="11518" y="17609"/>
                    <a:pt x="10852" y="18561"/>
                    <a:pt x="15421" y="22083"/>
                  </a:cubicBezTo>
                  <a:cubicBezTo>
                    <a:pt x="17705" y="18656"/>
                    <a:pt x="12470" y="19132"/>
                    <a:pt x="13137" y="15801"/>
                  </a:cubicBezTo>
                  <a:cubicBezTo>
                    <a:pt x="14850" y="15801"/>
                    <a:pt x="16849" y="16372"/>
                    <a:pt x="17705" y="15801"/>
                  </a:cubicBezTo>
                  <a:cubicBezTo>
                    <a:pt x="18562" y="15229"/>
                    <a:pt x="19514" y="12755"/>
                    <a:pt x="20561" y="10851"/>
                  </a:cubicBezTo>
                  <a:cubicBezTo>
                    <a:pt x="22465" y="10851"/>
                    <a:pt x="25130" y="11327"/>
                    <a:pt x="25511" y="7805"/>
                  </a:cubicBezTo>
                  <a:cubicBezTo>
                    <a:pt x="25511" y="5711"/>
                    <a:pt x="29032" y="4188"/>
                    <a:pt x="26367" y="1428"/>
                  </a:cubicBezTo>
                  <a:cubicBezTo>
                    <a:pt x="29413" y="3331"/>
                    <a:pt x="29984" y="3141"/>
                    <a:pt x="32555" y="0"/>
                  </a:cubicBezTo>
                  <a:cubicBezTo>
                    <a:pt x="37409" y="1523"/>
                    <a:pt x="42073" y="3807"/>
                    <a:pt x="46832" y="5045"/>
                  </a:cubicBezTo>
                  <a:cubicBezTo>
                    <a:pt x="48795" y="11239"/>
                    <a:pt x="48795" y="17888"/>
                    <a:pt x="46832" y="24081"/>
                  </a:cubicBezTo>
                  <a:cubicBezTo>
                    <a:pt x="49173" y="26713"/>
                    <a:pt x="48937" y="30744"/>
                    <a:pt x="46305" y="33085"/>
                  </a:cubicBezTo>
                  <a:cubicBezTo>
                    <a:pt x="46291" y="33098"/>
                    <a:pt x="46276" y="33111"/>
                    <a:pt x="46261" y="33124"/>
                  </a:cubicBezTo>
                  <a:cubicBezTo>
                    <a:pt x="44072" y="35599"/>
                    <a:pt x="48926" y="36931"/>
                    <a:pt x="46261" y="39977"/>
                  </a:cubicBezTo>
                  <a:cubicBezTo>
                    <a:pt x="43596" y="43023"/>
                    <a:pt x="48165" y="44260"/>
                    <a:pt x="48450" y="46450"/>
                  </a:cubicBezTo>
                  <a:cubicBezTo>
                    <a:pt x="47403" y="50923"/>
                    <a:pt x="43120" y="58919"/>
                    <a:pt x="36457" y="546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09106A12-4DA9-D34B-90CB-B5D751B6BC2A}"/>
                </a:ext>
              </a:extLst>
            </p:cNvPr>
            <p:cNvSpPr/>
            <p:nvPr/>
          </p:nvSpPr>
          <p:spPr>
            <a:xfrm>
              <a:off x="6043764" y="4991155"/>
              <a:ext cx="72833" cy="55780"/>
            </a:xfrm>
            <a:custGeom>
              <a:avLst/>
              <a:gdLst>
                <a:gd name="connsiteX0" fmla="*/ 49000 w 72833"/>
                <a:gd name="connsiteY0" fmla="*/ 7995 h 55780"/>
                <a:gd name="connsiteX1" fmla="*/ 60517 w 72833"/>
                <a:gd name="connsiteY1" fmla="*/ 24558 h 55780"/>
                <a:gd name="connsiteX2" fmla="*/ 60517 w 72833"/>
                <a:gd name="connsiteY2" fmla="*/ 40072 h 55780"/>
                <a:gd name="connsiteX3" fmla="*/ 26821 w 72833"/>
                <a:gd name="connsiteY3" fmla="*/ 43785 h 55780"/>
                <a:gd name="connsiteX4" fmla="*/ 9212 w 72833"/>
                <a:gd name="connsiteY4" fmla="*/ 26176 h 55780"/>
                <a:gd name="connsiteX5" fmla="*/ 2740 w 72833"/>
                <a:gd name="connsiteY5" fmla="*/ 15610 h 55780"/>
                <a:gd name="connsiteX6" fmla="*/ 6452 w 72833"/>
                <a:gd name="connsiteY6" fmla="*/ 10280 h 55780"/>
                <a:gd name="connsiteX7" fmla="*/ 20444 w 72833"/>
                <a:gd name="connsiteY7" fmla="*/ 0 h 55780"/>
                <a:gd name="connsiteX8" fmla="*/ 40814 w 72833"/>
                <a:gd name="connsiteY8" fmla="*/ 6949 h 55780"/>
                <a:gd name="connsiteX9" fmla="*/ 48999 w 72833"/>
                <a:gd name="connsiteY9" fmla="*/ 7995 h 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3" h="55780">
                  <a:moveTo>
                    <a:pt x="49000" y="7995"/>
                  </a:moveTo>
                  <a:cubicBezTo>
                    <a:pt x="55187" y="12469"/>
                    <a:pt x="51760" y="26176"/>
                    <a:pt x="60517" y="24558"/>
                  </a:cubicBezTo>
                  <a:cubicBezTo>
                    <a:pt x="87550" y="23510"/>
                    <a:pt x="61850" y="31125"/>
                    <a:pt x="60517" y="40072"/>
                  </a:cubicBezTo>
                  <a:cubicBezTo>
                    <a:pt x="65562" y="61679"/>
                    <a:pt x="33104" y="59109"/>
                    <a:pt x="26821" y="43785"/>
                  </a:cubicBezTo>
                  <a:cubicBezTo>
                    <a:pt x="18350" y="40168"/>
                    <a:pt x="11211" y="37122"/>
                    <a:pt x="9212" y="26176"/>
                  </a:cubicBezTo>
                  <a:cubicBezTo>
                    <a:pt x="8356" y="21702"/>
                    <a:pt x="-5827" y="15610"/>
                    <a:pt x="2740" y="15610"/>
                  </a:cubicBezTo>
                  <a:cubicBezTo>
                    <a:pt x="3596" y="13897"/>
                    <a:pt x="3406" y="10851"/>
                    <a:pt x="6452" y="10280"/>
                  </a:cubicBezTo>
                  <a:cubicBezTo>
                    <a:pt x="10069" y="5616"/>
                    <a:pt x="19588" y="7805"/>
                    <a:pt x="20444" y="0"/>
                  </a:cubicBezTo>
                  <a:cubicBezTo>
                    <a:pt x="27202" y="2380"/>
                    <a:pt x="34341" y="4283"/>
                    <a:pt x="40814" y="6949"/>
                  </a:cubicBezTo>
                  <a:cubicBezTo>
                    <a:pt x="43581" y="6343"/>
                    <a:pt x="46473" y="6713"/>
                    <a:pt x="48999" y="7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66F6AC4D-2C64-E44F-8D8E-2609788F71F3}"/>
                </a:ext>
              </a:extLst>
            </p:cNvPr>
            <p:cNvSpPr/>
            <p:nvPr/>
          </p:nvSpPr>
          <p:spPr>
            <a:xfrm>
              <a:off x="6180279" y="4613772"/>
              <a:ext cx="49778" cy="95385"/>
            </a:xfrm>
            <a:custGeom>
              <a:avLst/>
              <a:gdLst>
                <a:gd name="connsiteX0" fmla="*/ 12714 w 49778"/>
                <a:gd name="connsiteY0" fmla="*/ 88405 h 95385"/>
                <a:gd name="connsiteX1" fmla="*/ 18806 w 49778"/>
                <a:gd name="connsiteY1" fmla="*/ 86787 h 95385"/>
                <a:gd name="connsiteX2" fmla="*/ 22328 w 49778"/>
                <a:gd name="connsiteY2" fmla="*/ 86787 h 95385"/>
                <a:gd name="connsiteX3" fmla="*/ 8716 w 49778"/>
                <a:gd name="connsiteY3" fmla="*/ 72985 h 95385"/>
                <a:gd name="connsiteX4" fmla="*/ 340 w 49778"/>
                <a:gd name="connsiteY4" fmla="*/ 51949 h 95385"/>
                <a:gd name="connsiteX5" fmla="*/ 13951 w 49778"/>
                <a:gd name="connsiteY5" fmla="*/ 19777 h 95385"/>
                <a:gd name="connsiteX6" fmla="*/ 11096 w 49778"/>
                <a:gd name="connsiteY6" fmla="*/ 15589 h 95385"/>
                <a:gd name="connsiteX7" fmla="*/ 340 w 49778"/>
                <a:gd name="connsiteY7" fmla="*/ 11211 h 95385"/>
                <a:gd name="connsiteX8" fmla="*/ 11381 w 49778"/>
                <a:gd name="connsiteY8" fmla="*/ 3786 h 95385"/>
                <a:gd name="connsiteX9" fmla="*/ 22994 w 49778"/>
                <a:gd name="connsiteY9" fmla="*/ 11211 h 95385"/>
                <a:gd name="connsiteX10" fmla="*/ 34702 w 49778"/>
                <a:gd name="connsiteY10" fmla="*/ 18635 h 95385"/>
                <a:gd name="connsiteX11" fmla="*/ 39746 w 49778"/>
                <a:gd name="connsiteY11" fmla="*/ 12829 h 95385"/>
                <a:gd name="connsiteX12" fmla="*/ 38414 w 49778"/>
                <a:gd name="connsiteY12" fmla="*/ 5024 h 95385"/>
                <a:gd name="connsiteX13" fmla="*/ 46600 w 49778"/>
                <a:gd name="connsiteY13" fmla="*/ 11306 h 95385"/>
                <a:gd name="connsiteX14" fmla="*/ 44125 w 49778"/>
                <a:gd name="connsiteY14" fmla="*/ 15494 h 95385"/>
                <a:gd name="connsiteX15" fmla="*/ 36034 w 49778"/>
                <a:gd name="connsiteY15" fmla="*/ 25013 h 95385"/>
                <a:gd name="connsiteX16" fmla="*/ 31085 w 49778"/>
                <a:gd name="connsiteY16" fmla="*/ 35863 h 95385"/>
                <a:gd name="connsiteX17" fmla="*/ 28990 w 49778"/>
                <a:gd name="connsiteY17" fmla="*/ 39195 h 95385"/>
                <a:gd name="connsiteX18" fmla="*/ 28990 w 49778"/>
                <a:gd name="connsiteY18" fmla="*/ 50046 h 95385"/>
                <a:gd name="connsiteX19" fmla="*/ 32988 w 49778"/>
                <a:gd name="connsiteY19" fmla="*/ 56328 h 95385"/>
                <a:gd name="connsiteX20" fmla="*/ 34321 w 49778"/>
                <a:gd name="connsiteY20" fmla="*/ 61373 h 95385"/>
                <a:gd name="connsiteX21" fmla="*/ 34321 w 49778"/>
                <a:gd name="connsiteY21" fmla="*/ 68416 h 95385"/>
                <a:gd name="connsiteX22" fmla="*/ 30989 w 49778"/>
                <a:gd name="connsiteY22" fmla="*/ 64799 h 95385"/>
                <a:gd name="connsiteX23" fmla="*/ 20614 w 49778"/>
                <a:gd name="connsiteY23" fmla="*/ 66322 h 95385"/>
                <a:gd name="connsiteX24" fmla="*/ 39651 w 49778"/>
                <a:gd name="connsiteY24" fmla="*/ 79172 h 95385"/>
                <a:gd name="connsiteX25" fmla="*/ 43554 w 49778"/>
                <a:gd name="connsiteY25" fmla="*/ 89642 h 95385"/>
                <a:gd name="connsiteX26" fmla="*/ 26919 w 49778"/>
                <a:gd name="connsiteY26" fmla="*/ 93584 h 95385"/>
                <a:gd name="connsiteX27" fmla="*/ 26706 w 49778"/>
                <a:gd name="connsiteY27" fmla="*/ 93450 h 95385"/>
                <a:gd name="connsiteX28" fmla="*/ 12714 w 49778"/>
                <a:gd name="connsiteY28" fmla="*/ 88405 h 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778" h="95385">
                  <a:moveTo>
                    <a:pt x="12714" y="88405"/>
                  </a:moveTo>
                  <a:cubicBezTo>
                    <a:pt x="15094" y="89071"/>
                    <a:pt x="16807" y="87548"/>
                    <a:pt x="18806" y="86787"/>
                  </a:cubicBezTo>
                  <a:cubicBezTo>
                    <a:pt x="20519" y="87929"/>
                    <a:pt x="23279" y="90118"/>
                    <a:pt x="22328" y="86787"/>
                  </a:cubicBezTo>
                  <a:cubicBezTo>
                    <a:pt x="22328" y="77268"/>
                    <a:pt x="7574" y="84502"/>
                    <a:pt x="8716" y="72985"/>
                  </a:cubicBezTo>
                  <a:cubicBezTo>
                    <a:pt x="17568" y="61087"/>
                    <a:pt x="3291" y="61753"/>
                    <a:pt x="340" y="51949"/>
                  </a:cubicBezTo>
                  <a:cubicBezTo>
                    <a:pt x="-1754" y="38053"/>
                    <a:pt x="13380" y="33674"/>
                    <a:pt x="13951" y="19777"/>
                  </a:cubicBezTo>
                  <a:cubicBezTo>
                    <a:pt x="19091" y="12829"/>
                    <a:pt x="5099" y="3120"/>
                    <a:pt x="11096" y="15589"/>
                  </a:cubicBezTo>
                  <a:cubicBezTo>
                    <a:pt x="7098" y="23775"/>
                    <a:pt x="-1849" y="19873"/>
                    <a:pt x="340" y="11211"/>
                  </a:cubicBezTo>
                  <a:cubicBezTo>
                    <a:pt x="9858" y="9498"/>
                    <a:pt x="340" y="4643"/>
                    <a:pt x="11381" y="3786"/>
                  </a:cubicBezTo>
                  <a:cubicBezTo>
                    <a:pt x="13190" y="11211"/>
                    <a:pt x="17568" y="7594"/>
                    <a:pt x="22994" y="11211"/>
                  </a:cubicBezTo>
                  <a:cubicBezTo>
                    <a:pt x="28610" y="11687"/>
                    <a:pt x="30418" y="16827"/>
                    <a:pt x="34702" y="18635"/>
                  </a:cubicBezTo>
                  <a:cubicBezTo>
                    <a:pt x="35749" y="16160"/>
                    <a:pt x="35654" y="12829"/>
                    <a:pt x="39746" y="12829"/>
                  </a:cubicBezTo>
                  <a:cubicBezTo>
                    <a:pt x="39175" y="9973"/>
                    <a:pt x="36700" y="7879"/>
                    <a:pt x="38414" y="5024"/>
                  </a:cubicBezTo>
                  <a:cubicBezTo>
                    <a:pt x="34321" y="-6398"/>
                    <a:pt x="58117" y="4263"/>
                    <a:pt x="46600" y="11306"/>
                  </a:cubicBezTo>
                  <a:cubicBezTo>
                    <a:pt x="45077" y="12638"/>
                    <a:pt x="45172" y="14257"/>
                    <a:pt x="44125" y="15494"/>
                  </a:cubicBezTo>
                  <a:cubicBezTo>
                    <a:pt x="53643" y="25013"/>
                    <a:pt x="36986" y="18445"/>
                    <a:pt x="36034" y="25013"/>
                  </a:cubicBezTo>
                  <a:cubicBezTo>
                    <a:pt x="33750" y="28439"/>
                    <a:pt x="36510" y="34531"/>
                    <a:pt x="31085" y="35863"/>
                  </a:cubicBezTo>
                  <a:cubicBezTo>
                    <a:pt x="29371" y="35863"/>
                    <a:pt x="28229" y="37862"/>
                    <a:pt x="28990" y="39195"/>
                  </a:cubicBezTo>
                  <a:cubicBezTo>
                    <a:pt x="29467" y="43097"/>
                    <a:pt x="27277" y="46143"/>
                    <a:pt x="28990" y="50046"/>
                  </a:cubicBezTo>
                  <a:cubicBezTo>
                    <a:pt x="30704" y="53948"/>
                    <a:pt x="26896" y="54424"/>
                    <a:pt x="32988" y="56328"/>
                  </a:cubicBezTo>
                  <a:cubicBezTo>
                    <a:pt x="34035" y="57660"/>
                    <a:pt x="35558" y="59279"/>
                    <a:pt x="34321" y="61373"/>
                  </a:cubicBezTo>
                  <a:cubicBezTo>
                    <a:pt x="33083" y="63467"/>
                    <a:pt x="37081" y="66417"/>
                    <a:pt x="34321" y="68416"/>
                  </a:cubicBezTo>
                  <a:cubicBezTo>
                    <a:pt x="31561" y="70415"/>
                    <a:pt x="28896" y="67560"/>
                    <a:pt x="30989" y="64799"/>
                  </a:cubicBezTo>
                  <a:cubicBezTo>
                    <a:pt x="37081" y="56423"/>
                    <a:pt x="10905" y="56804"/>
                    <a:pt x="20614" y="66322"/>
                  </a:cubicBezTo>
                  <a:cubicBezTo>
                    <a:pt x="25945" y="89452"/>
                    <a:pt x="27944" y="66322"/>
                    <a:pt x="39651" y="79172"/>
                  </a:cubicBezTo>
                  <a:cubicBezTo>
                    <a:pt x="42073" y="82135"/>
                    <a:pt x="43445" y="85817"/>
                    <a:pt x="43554" y="89642"/>
                  </a:cubicBezTo>
                  <a:cubicBezTo>
                    <a:pt x="40049" y="95324"/>
                    <a:pt x="32601" y="97089"/>
                    <a:pt x="26919" y="93584"/>
                  </a:cubicBezTo>
                  <a:cubicBezTo>
                    <a:pt x="26847" y="93540"/>
                    <a:pt x="26776" y="93495"/>
                    <a:pt x="26706" y="93450"/>
                  </a:cubicBezTo>
                  <a:cubicBezTo>
                    <a:pt x="20424" y="92117"/>
                    <a:pt x="17378" y="100874"/>
                    <a:pt x="12714" y="8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65E94E90-2724-4C45-9A07-D1D85E8BB5B1}"/>
                </a:ext>
              </a:extLst>
            </p:cNvPr>
            <p:cNvSpPr/>
            <p:nvPr/>
          </p:nvSpPr>
          <p:spPr>
            <a:xfrm>
              <a:off x="5882880" y="4815826"/>
              <a:ext cx="59502" cy="82722"/>
            </a:xfrm>
            <a:custGeom>
              <a:avLst/>
              <a:gdLst>
                <a:gd name="connsiteX0" fmla="*/ 28556 w 59502"/>
                <a:gd name="connsiteY0" fmla="*/ 18942 h 82722"/>
                <a:gd name="connsiteX1" fmla="*/ 23606 w 59502"/>
                <a:gd name="connsiteY1" fmla="*/ 9423 h 82722"/>
                <a:gd name="connsiteX2" fmla="*/ 33125 w 59502"/>
                <a:gd name="connsiteY2" fmla="*/ 12279 h 82722"/>
                <a:gd name="connsiteX3" fmla="*/ 44356 w 59502"/>
                <a:gd name="connsiteY3" fmla="*/ 0 h 82722"/>
                <a:gd name="connsiteX4" fmla="*/ 46736 w 59502"/>
                <a:gd name="connsiteY4" fmla="*/ 14849 h 82722"/>
                <a:gd name="connsiteX5" fmla="*/ 45213 w 59502"/>
                <a:gd name="connsiteY5" fmla="*/ 20084 h 82722"/>
                <a:gd name="connsiteX6" fmla="*/ 40073 w 59502"/>
                <a:gd name="connsiteY6" fmla="*/ 20084 h 82722"/>
                <a:gd name="connsiteX7" fmla="*/ 47212 w 59502"/>
                <a:gd name="connsiteY7" fmla="*/ 30173 h 82722"/>
                <a:gd name="connsiteX8" fmla="*/ 37693 w 59502"/>
                <a:gd name="connsiteY8" fmla="*/ 23986 h 82722"/>
                <a:gd name="connsiteX9" fmla="*/ 32268 w 59502"/>
                <a:gd name="connsiteY9" fmla="*/ 29888 h 82722"/>
                <a:gd name="connsiteX10" fmla="*/ 38074 w 59502"/>
                <a:gd name="connsiteY10" fmla="*/ 35789 h 82722"/>
                <a:gd name="connsiteX11" fmla="*/ 41691 w 59502"/>
                <a:gd name="connsiteY11" fmla="*/ 37883 h 82722"/>
                <a:gd name="connsiteX12" fmla="*/ 52923 w 59502"/>
                <a:gd name="connsiteY12" fmla="*/ 41691 h 82722"/>
                <a:gd name="connsiteX13" fmla="*/ 58063 w 59502"/>
                <a:gd name="connsiteY13" fmla="*/ 48829 h 82722"/>
                <a:gd name="connsiteX14" fmla="*/ 53209 w 59502"/>
                <a:gd name="connsiteY14" fmla="*/ 62631 h 82722"/>
                <a:gd name="connsiteX15" fmla="*/ 48164 w 59502"/>
                <a:gd name="connsiteY15" fmla="*/ 78051 h 82722"/>
                <a:gd name="connsiteX16" fmla="*/ 44642 w 59502"/>
                <a:gd name="connsiteY16" fmla="*/ 82715 h 82722"/>
                <a:gd name="connsiteX17" fmla="*/ 45594 w 59502"/>
                <a:gd name="connsiteY17" fmla="*/ 80145 h 82722"/>
                <a:gd name="connsiteX18" fmla="*/ 41311 w 59502"/>
                <a:gd name="connsiteY18" fmla="*/ 70626 h 82722"/>
                <a:gd name="connsiteX19" fmla="*/ 26842 w 59502"/>
                <a:gd name="connsiteY19" fmla="*/ 66819 h 82722"/>
                <a:gd name="connsiteX20" fmla="*/ 21702 w 59502"/>
                <a:gd name="connsiteY20" fmla="*/ 55397 h 82722"/>
                <a:gd name="connsiteX21" fmla="*/ 20751 w 59502"/>
                <a:gd name="connsiteY21" fmla="*/ 49781 h 82722"/>
                <a:gd name="connsiteX22" fmla="*/ 21893 w 59502"/>
                <a:gd name="connsiteY22" fmla="*/ 38454 h 82722"/>
                <a:gd name="connsiteX23" fmla="*/ 11898 w 59502"/>
                <a:gd name="connsiteY23" fmla="*/ 38454 h 82722"/>
                <a:gd name="connsiteX24" fmla="*/ 0 w 59502"/>
                <a:gd name="connsiteY24" fmla="*/ 32458 h 82722"/>
                <a:gd name="connsiteX25" fmla="*/ 1142 w 59502"/>
                <a:gd name="connsiteY25" fmla="*/ 19323 h 82722"/>
                <a:gd name="connsiteX26" fmla="*/ 15896 w 59502"/>
                <a:gd name="connsiteY26" fmla="*/ 13421 h 82722"/>
                <a:gd name="connsiteX27" fmla="*/ 28556 w 59502"/>
                <a:gd name="connsiteY27" fmla="*/ 18941 h 8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02" h="82722">
                  <a:moveTo>
                    <a:pt x="28556" y="18942"/>
                  </a:moveTo>
                  <a:cubicBezTo>
                    <a:pt x="31697" y="12660"/>
                    <a:pt x="23130" y="15896"/>
                    <a:pt x="23606" y="9423"/>
                  </a:cubicBezTo>
                  <a:cubicBezTo>
                    <a:pt x="28080" y="7996"/>
                    <a:pt x="29412" y="14278"/>
                    <a:pt x="33125" y="12279"/>
                  </a:cubicBezTo>
                  <a:cubicBezTo>
                    <a:pt x="35689" y="7245"/>
                    <a:pt x="39571" y="3002"/>
                    <a:pt x="44356" y="0"/>
                  </a:cubicBezTo>
                  <a:cubicBezTo>
                    <a:pt x="45879" y="5521"/>
                    <a:pt x="53399" y="10756"/>
                    <a:pt x="46736" y="14849"/>
                  </a:cubicBezTo>
                  <a:cubicBezTo>
                    <a:pt x="48069" y="17514"/>
                    <a:pt x="48925" y="19037"/>
                    <a:pt x="45213" y="20084"/>
                  </a:cubicBezTo>
                  <a:cubicBezTo>
                    <a:pt x="46736" y="16086"/>
                    <a:pt x="42072" y="19323"/>
                    <a:pt x="40073" y="20084"/>
                  </a:cubicBezTo>
                  <a:cubicBezTo>
                    <a:pt x="44356" y="23320"/>
                    <a:pt x="49592" y="24177"/>
                    <a:pt x="47212" y="30173"/>
                  </a:cubicBezTo>
                  <a:cubicBezTo>
                    <a:pt x="43024" y="33600"/>
                    <a:pt x="37693" y="29317"/>
                    <a:pt x="37693" y="23986"/>
                  </a:cubicBezTo>
                  <a:cubicBezTo>
                    <a:pt x="33029" y="24653"/>
                    <a:pt x="29507" y="24748"/>
                    <a:pt x="32268" y="29888"/>
                  </a:cubicBezTo>
                  <a:cubicBezTo>
                    <a:pt x="32268" y="35504"/>
                    <a:pt x="36266" y="32363"/>
                    <a:pt x="38074" y="35789"/>
                  </a:cubicBezTo>
                  <a:cubicBezTo>
                    <a:pt x="38645" y="37693"/>
                    <a:pt x="41786" y="35028"/>
                    <a:pt x="41691" y="37883"/>
                  </a:cubicBezTo>
                  <a:cubicBezTo>
                    <a:pt x="40359" y="51875"/>
                    <a:pt x="48259" y="36551"/>
                    <a:pt x="52923" y="41691"/>
                  </a:cubicBezTo>
                  <a:cubicBezTo>
                    <a:pt x="52923" y="34647"/>
                    <a:pt x="63203" y="43309"/>
                    <a:pt x="58063" y="48829"/>
                  </a:cubicBezTo>
                  <a:cubicBezTo>
                    <a:pt x="57492" y="54636"/>
                    <a:pt x="53209" y="56730"/>
                    <a:pt x="53209" y="62631"/>
                  </a:cubicBezTo>
                  <a:cubicBezTo>
                    <a:pt x="53209" y="68532"/>
                    <a:pt x="55398" y="77289"/>
                    <a:pt x="48164" y="78051"/>
                  </a:cubicBezTo>
                  <a:cubicBezTo>
                    <a:pt x="46641" y="79288"/>
                    <a:pt x="47593" y="82905"/>
                    <a:pt x="44642" y="82715"/>
                  </a:cubicBezTo>
                  <a:cubicBezTo>
                    <a:pt x="44642" y="81668"/>
                    <a:pt x="44642" y="80621"/>
                    <a:pt x="45594" y="80145"/>
                  </a:cubicBezTo>
                  <a:cubicBezTo>
                    <a:pt x="40644" y="77480"/>
                    <a:pt x="45594" y="73006"/>
                    <a:pt x="41311" y="70626"/>
                  </a:cubicBezTo>
                  <a:cubicBezTo>
                    <a:pt x="39502" y="68152"/>
                    <a:pt x="29507" y="67866"/>
                    <a:pt x="26842" y="66819"/>
                  </a:cubicBezTo>
                  <a:cubicBezTo>
                    <a:pt x="25224" y="60442"/>
                    <a:pt x="25224" y="57301"/>
                    <a:pt x="21702" y="55397"/>
                  </a:cubicBezTo>
                  <a:cubicBezTo>
                    <a:pt x="13707" y="58062"/>
                    <a:pt x="11137" y="44927"/>
                    <a:pt x="20751" y="49781"/>
                  </a:cubicBezTo>
                  <a:cubicBezTo>
                    <a:pt x="21226" y="46259"/>
                    <a:pt x="26747" y="40263"/>
                    <a:pt x="21893" y="38454"/>
                  </a:cubicBezTo>
                  <a:cubicBezTo>
                    <a:pt x="18600" y="37741"/>
                    <a:pt x="15192" y="37741"/>
                    <a:pt x="11898" y="38454"/>
                  </a:cubicBezTo>
                  <a:cubicBezTo>
                    <a:pt x="7329" y="38454"/>
                    <a:pt x="4664" y="33219"/>
                    <a:pt x="0" y="32458"/>
                  </a:cubicBezTo>
                  <a:cubicBezTo>
                    <a:pt x="2856" y="28936"/>
                    <a:pt x="-857" y="23606"/>
                    <a:pt x="1142" y="19323"/>
                  </a:cubicBezTo>
                  <a:cubicBezTo>
                    <a:pt x="5521" y="17895"/>
                    <a:pt x="10661" y="11898"/>
                    <a:pt x="15896" y="13421"/>
                  </a:cubicBezTo>
                  <a:cubicBezTo>
                    <a:pt x="20849" y="12489"/>
                    <a:pt x="25869" y="14678"/>
                    <a:pt x="28556" y="18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EC55917C-15CD-9D4C-B544-C786163BDECB}"/>
                </a:ext>
              </a:extLst>
            </p:cNvPr>
            <p:cNvSpPr/>
            <p:nvPr/>
          </p:nvSpPr>
          <p:spPr>
            <a:xfrm>
              <a:off x="6114925" y="5004863"/>
              <a:ext cx="52852" cy="63185"/>
            </a:xfrm>
            <a:custGeom>
              <a:avLst/>
              <a:gdLst>
                <a:gd name="connsiteX0" fmla="*/ 11819 w 52852"/>
                <a:gd name="connsiteY0" fmla="*/ 16369 h 63185"/>
                <a:gd name="connsiteX1" fmla="*/ 17625 w 52852"/>
                <a:gd name="connsiteY1" fmla="*/ 13419 h 63185"/>
                <a:gd name="connsiteX2" fmla="*/ 28000 w 52852"/>
                <a:gd name="connsiteY2" fmla="*/ 1616 h 63185"/>
                <a:gd name="connsiteX3" fmla="*/ 42183 w 52852"/>
                <a:gd name="connsiteY3" fmla="*/ 378 h 63185"/>
                <a:gd name="connsiteX4" fmla="*/ 44467 w 52852"/>
                <a:gd name="connsiteY4" fmla="*/ 1521 h 63185"/>
                <a:gd name="connsiteX5" fmla="*/ 52844 w 52852"/>
                <a:gd name="connsiteY5" fmla="*/ 13133 h 63185"/>
                <a:gd name="connsiteX6" fmla="*/ 43325 w 52852"/>
                <a:gd name="connsiteY6" fmla="*/ 32170 h 63185"/>
                <a:gd name="connsiteX7" fmla="*/ 41707 w 52852"/>
                <a:gd name="connsiteY7" fmla="*/ 37595 h 63185"/>
                <a:gd name="connsiteX8" fmla="*/ 37900 w 52852"/>
                <a:gd name="connsiteY8" fmla="*/ 41307 h 63185"/>
                <a:gd name="connsiteX9" fmla="*/ 35139 w 52852"/>
                <a:gd name="connsiteY9" fmla="*/ 51778 h 63185"/>
                <a:gd name="connsiteX10" fmla="*/ 26192 w 52852"/>
                <a:gd name="connsiteY10" fmla="*/ 60725 h 63185"/>
                <a:gd name="connsiteX11" fmla="*/ 8487 w 52852"/>
                <a:gd name="connsiteY11" fmla="*/ 54538 h 63185"/>
                <a:gd name="connsiteX12" fmla="*/ 587 w 52852"/>
                <a:gd name="connsiteY12" fmla="*/ 44353 h 63185"/>
                <a:gd name="connsiteX13" fmla="*/ 7440 w 52852"/>
                <a:gd name="connsiteY13" fmla="*/ 38357 h 63185"/>
                <a:gd name="connsiteX14" fmla="*/ 11819 w 52852"/>
                <a:gd name="connsiteY14" fmla="*/ 16369 h 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52" h="63185">
                  <a:moveTo>
                    <a:pt x="11819" y="16369"/>
                  </a:moveTo>
                  <a:cubicBezTo>
                    <a:pt x="301" y="10468"/>
                    <a:pt x="14103" y="14561"/>
                    <a:pt x="17625" y="13419"/>
                  </a:cubicBezTo>
                  <a:cubicBezTo>
                    <a:pt x="24098" y="12276"/>
                    <a:pt x="22480" y="2948"/>
                    <a:pt x="28000" y="1616"/>
                  </a:cubicBezTo>
                  <a:cubicBezTo>
                    <a:pt x="32569" y="-1906"/>
                    <a:pt x="37519" y="1616"/>
                    <a:pt x="42183" y="378"/>
                  </a:cubicBezTo>
                  <a:cubicBezTo>
                    <a:pt x="42183" y="378"/>
                    <a:pt x="43896" y="950"/>
                    <a:pt x="44467" y="1521"/>
                  </a:cubicBezTo>
                  <a:cubicBezTo>
                    <a:pt x="46561" y="6185"/>
                    <a:pt x="53129" y="8088"/>
                    <a:pt x="52844" y="13133"/>
                  </a:cubicBezTo>
                  <a:cubicBezTo>
                    <a:pt x="52408" y="20513"/>
                    <a:pt x="48968" y="27393"/>
                    <a:pt x="43325" y="32170"/>
                  </a:cubicBezTo>
                  <a:cubicBezTo>
                    <a:pt x="41992" y="33217"/>
                    <a:pt x="42659" y="36072"/>
                    <a:pt x="41707" y="37595"/>
                  </a:cubicBezTo>
                  <a:cubicBezTo>
                    <a:pt x="40755" y="39118"/>
                    <a:pt x="38185" y="38833"/>
                    <a:pt x="37900" y="41307"/>
                  </a:cubicBezTo>
                  <a:cubicBezTo>
                    <a:pt x="37614" y="43782"/>
                    <a:pt x="37900" y="49493"/>
                    <a:pt x="35139" y="51778"/>
                  </a:cubicBezTo>
                  <a:cubicBezTo>
                    <a:pt x="32379" y="54062"/>
                    <a:pt x="32093" y="62438"/>
                    <a:pt x="26192" y="60725"/>
                  </a:cubicBezTo>
                  <a:cubicBezTo>
                    <a:pt x="16673" y="65008"/>
                    <a:pt x="14389" y="64151"/>
                    <a:pt x="8487" y="54538"/>
                  </a:cubicBezTo>
                  <a:cubicBezTo>
                    <a:pt x="6679" y="51302"/>
                    <a:pt x="-2364" y="49303"/>
                    <a:pt x="587" y="44353"/>
                  </a:cubicBezTo>
                  <a:cubicBezTo>
                    <a:pt x="1705" y="41320"/>
                    <a:pt x="4286" y="39062"/>
                    <a:pt x="7440" y="38357"/>
                  </a:cubicBezTo>
                  <a:cubicBezTo>
                    <a:pt x="7565" y="30824"/>
                    <a:pt x="9049" y="23375"/>
                    <a:pt x="11819" y="16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497CB08E-57B7-974E-B33E-307786EDE260}"/>
                </a:ext>
              </a:extLst>
            </p:cNvPr>
            <p:cNvSpPr/>
            <p:nvPr/>
          </p:nvSpPr>
          <p:spPr>
            <a:xfrm>
              <a:off x="6065826" y="4549268"/>
              <a:ext cx="50354" cy="81407"/>
            </a:xfrm>
            <a:custGeom>
              <a:avLst/>
              <a:gdLst>
                <a:gd name="connsiteX0" fmla="*/ 42833 w 50354"/>
                <a:gd name="connsiteY0" fmla="*/ 36214 h 81407"/>
                <a:gd name="connsiteX1" fmla="*/ 45403 w 50354"/>
                <a:gd name="connsiteY1" fmla="*/ 43448 h 81407"/>
                <a:gd name="connsiteX2" fmla="*/ 37788 w 50354"/>
                <a:gd name="connsiteY2" fmla="*/ 48017 h 81407"/>
                <a:gd name="connsiteX3" fmla="*/ 26938 w 50354"/>
                <a:gd name="connsiteY3" fmla="*/ 47065 h 81407"/>
                <a:gd name="connsiteX4" fmla="*/ 39407 w 50354"/>
                <a:gd name="connsiteY4" fmla="*/ 58106 h 81407"/>
                <a:gd name="connsiteX5" fmla="*/ 39407 w 50354"/>
                <a:gd name="connsiteY5" fmla="*/ 62865 h 81407"/>
                <a:gd name="connsiteX6" fmla="*/ 40073 w 50354"/>
                <a:gd name="connsiteY6" fmla="*/ 75049 h 81407"/>
                <a:gd name="connsiteX7" fmla="*/ 30555 w 50354"/>
                <a:gd name="connsiteY7" fmla="*/ 79808 h 81407"/>
                <a:gd name="connsiteX8" fmla="*/ 22940 w 50354"/>
                <a:gd name="connsiteY8" fmla="*/ 79808 h 81407"/>
                <a:gd name="connsiteX9" fmla="*/ 0 w 50354"/>
                <a:gd name="connsiteY9" fmla="*/ 69719 h 81407"/>
                <a:gd name="connsiteX10" fmla="*/ 5521 w 50354"/>
                <a:gd name="connsiteY10" fmla="*/ 55346 h 81407"/>
                <a:gd name="connsiteX11" fmla="*/ 23035 w 50354"/>
                <a:gd name="connsiteY11" fmla="*/ 42115 h 81407"/>
                <a:gd name="connsiteX12" fmla="*/ 15230 w 50354"/>
                <a:gd name="connsiteY12" fmla="*/ 28790 h 81407"/>
                <a:gd name="connsiteX13" fmla="*/ 10280 w 50354"/>
                <a:gd name="connsiteY13" fmla="*/ 23459 h 81407"/>
                <a:gd name="connsiteX14" fmla="*/ 4855 w 50354"/>
                <a:gd name="connsiteY14" fmla="*/ 14417 h 81407"/>
                <a:gd name="connsiteX15" fmla="*/ 7615 w 50354"/>
                <a:gd name="connsiteY15" fmla="*/ 15083 h 81407"/>
                <a:gd name="connsiteX16" fmla="*/ 10566 w 50354"/>
                <a:gd name="connsiteY16" fmla="*/ 11371 h 81407"/>
                <a:gd name="connsiteX17" fmla="*/ 6282 w 50354"/>
                <a:gd name="connsiteY17" fmla="*/ 330 h 81407"/>
                <a:gd name="connsiteX18" fmla="*/ 15801 w 50354"/>
                <a:gd name="connsiteY18" fmla="*/ 9277 h 81407"/>
                <a:gd name="connsiteX19" fmla="*/ 26557 w 50354"/>
                <a:gd name="connsiteY19" fmla="*/ 15750 h 81407"/>
                <a:gd name="connsiteX20" fmla="*/ 42833 w 50354"/>
                <a:gd name="connsiteY20" fmla="*/ 36214 h 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54" h="81407">
                  <a:moveTo>
                    <a:pt x="42833" y="36214"/>
                  </a:moveTo>
                  <a:cubicBezTo>
                    <a:pt x="50448" y="30693"/>
                    <a:pt x="53875" y="42401"/>
                    <a:pt x="45403" y="43448"/>
                  </a:cubicBezTo>
                  <a:cubicBezTo>
                    <a:pt x="40739" y="37642"/>
                    <a:pt x="35885" y="42401"/>
                    <a:pt x="37788" y="48017"/>
                  </a:cubicBezTo>
                  <a:cubicBezTo>
                    <a:pt x="33981" y="44114"/>
                    <a:pt x="30650" y="48017"/>
                    <a:pt x="26938" y="47065"/>
                  </a:cubicBezTo>
                  <a:cubicBezTo>
                    <a:pt x="30650" y="52776"/>
                    <a:pt x="35790" y="49920"/>
                    <a:pt x="39407" y="58106"/>
                  </a:cubicBezTo>
                  <a:cubicBezTo>
                    <a:pt x="41691" y="58963"/>
                    <a:pt x="39407" y="61533"/>
                    <a:pt x="39407" y="62865"/>
                  </a:cubicBezTo>
                  <a:cubicBezTo>
                    <a:pt x="42833" y="67530"/>
                    <a:pt x="37313" y="70004"/>
                    <a:pt x="40073" y="75049"/>
                  </a:cubicBezTo>
                  <a:cubicBezTo>
                    <a:pt x="36932" y="77809"/>
                    <a:pt x="32649" y="74383"/>
                    <a:pt x="30555" y="79808"/>
                  </a:cubicBezTo>
                  <a:cubicBezTo>
                    <a:pt x="27984" y="79808"/>
                    <a:pt x="25224" y="78190"/>
                    <a:pt x="22940" y="79808"/>
                  </a:cubicBezTo>
                  <a:cubicBezTo>
                    <a:pt x="12755" y="86566"/>
                    <a:pt x="7234" y="69719"/>
                    <a:pt x="0" y="69719"/>
                  </a:cubicBezTo>
                  <a:cubicBezTo>
                    <a:pt x="2179" y="65065"/>
                    <a:pt x="4024" y="60262"/>
                    <a:pt x="5521" y="55346"/>
                  </a:cubicBezTo>
                  <a:cubicBezTo>
                    <a:pt x="6853" y="46399"/>
                    <a:pt x="23320" y="52586"/>
                    <a:pt x="23035" y="42115"/>
                  </a:cubicBezTo>
                  <a:cubicBezTo>
                    <a:pt x="25415" y="32026"/>
                    <a:pt x="19703" y="35072"/>
                    <a:pt x="15230" y="28790"/>
                  </a:cubicBezTo>
                  <a:cubicBezTo>
                    <a:pt x="15230" y="25649"/>
                    <a:pt x="11613" y="25458"/>
                    <a:pt x="10280" y="23459"/>
                  </a:cubicBezTo>
                  <a:cubicBezTo>
                    <a:pt x="11137" y="18796"/>
                    <a:pt x="6949" y="17273"/>
                    <a:pt x="4855" y="14417"/>
                  </a:cubicBezTo>
                  <a:cubicBezTo>
                    <a:pt x="6092" y="12608"/>
                    <a:pt x="6758" y="14417"/>
                    <a:pt x="7615" y="15083"/>
                  </a:cubicBezTo>
                  <a:cubicBezTo>
                    <a:pt x="8472" y="15750"/>
                    <a:pt x="10661" y="12608"/>
                    <a:pt x="10566" y="11371"/>
                  </a:cubicBezTo>
                  <a:cubicBezTo>
                    <a:pt x="12564" y="6612"/>
                    <a:pt x="-3046" y="-1764"/>
                    <a:pt x="6282" y="330"/>
                  </a:cubicBezTo>
                  <a:cubicBezTo>
                    <a:pt x="9830" y="2886"/>
                    <a:pt x="13030" y="5894"/>
                    <a:pt x="15801" y="9277"/>
                  </a:cubicBezTo>
                  <a:cubicBezTo>
                    <a:pt x="20056" y="10048"/>
                    <a:pt x="23882" y="12351"/>
                    <a:pt x="26557" y="15750"/>
                  </a:cubicBezTo>
                  <a:cubicBezTo>
                    <a:pt x="43976" y="10610"/>
                    <a:pt x="38360" y="26696"/>
                    <a:pt x="42833" y="36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7270CD27-627E-1C4B-80C5-40707FC8300E}"/>
                </a:ext>
              </a:extLst>
            </p:cNvPr>
            <p:cNvSpPr/>
            <p:nvPr/>
          </p:nvSpPr>
          <p:spPr>
            <a:xfrm>
              <a:off x="6163200" y="4907393"/>
              <a:ext cx="64249" cy="47168"/>
            </a:xfrm>
            <a:custGeom>
              <a:avLst/>
              <a:gdLst>
                <a:gd name="connsiteX0" fmla="*/ 64250 w 64249"/>
                <a:gd name="connsiteY0" fmla="*/ 36265 h 47168"/>
                <a:gd name="connsiteX1" fmla="*/ 47973 w 64249"/>
                <a:gd name="connsiteY1" fmla="*/ 40929 h 47168"/>
                <a:gd name="connsiteX2" fmla="*/ 43975 w 64249"/>
                <a:gd name="connsiteY2" fmla="*/ 42642 h 47168"/>
                <a:gd name="connsiteX3" fmla="*/ 40549 w 64249"/>
                <a:gd name="connsiteY3" fmla="*/ 43880 h 47168"/>
                <a:gd name="connsiteX4" fmla="*/ 33600 w 64249"/>
                <a:gd name="connsiteY4" fmla="*/ 46640 h 47168"/>
                <a:gd name="connsiteX5" fmla="*/ 5806 w 64249"/>
                <a:gd name="connsiteY5" fmla="*/ 38073 h 47168"/>
                <a:gd name="connsiteX6" fmla="*/ 4378 w 64249"/>
                <a:gd name="connsiteY6" fmla="*/ 35218 h 47168"/>
                <a:gd name="connsiteX7" fmla="*/ 0 w 64249"/>
                <a:gd name="connsiteY7" fmla="*/ 23701 h 47168"/>
                <a:gd name="connsiteX8" fmla="*/ 5997 w 64249"/>
                <a:gd name="connsiteY8" fmla="*/ 4664 h 47168"/>
                <a:gd name="connsiteX9" fmla="*/ 18847 w 64249"/>
                <a:gd name="connsiteY9" fmla="*/ 0 h 47168"/>
                <a:gd name="connsiteX10" fmla="*/ 30555 w 64249"/>
                <a:gd name="connsiteY10" fmla="*/ 3522 h 47168"/>
                <a:gd name="connsiteX11" fmla="*/ 45499 w 64249"/>
                <a:gd name="connsiteY11" fmla="*/ 11041 h 47168"/>
                <a:gd name="connsiteX12" fmla="*/ 50162 w 64249"/>
                <a:gd name="connsiteY12" fmla="*/ 25414 h 47168"/>
                <a:gd name="connsiteX13" fmla="*/ 64250 w 64249"/>
                <a:gd name="connsiteY13" fmla="*/ 36265 h 4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49" h="47168">
                  <a:moveTo>
                    <a:pt x="64250" y="36265"/>
                  </a:moveTo>
                  <a:cubicBezTo>
                    <a:pt x="58444" y="38359"/>
                    <a:pt x="51590" y="36265"/>
                    <a:pt x="47973" y="40929"/>
                  </a:cubicBezTo>
                  <a:cubicBezTo>
                    <a:pt x="46070" y="40168"/>
                    <a:pt x="45023" y="40929"/>
                    <a:pt x="43975" y="42642"/>
                  </a:cubicBezTo>
                  <a:cubicBezTo>
                    <a:pt x="42929" y="44356"/>
                    <a:pt x="40644" y="43213"/>
                    <a:pt x="40549" y="43880"/>
                  </a:cubicBezTo>
                  <a:cubicBezTo>
                    <a:pt x="40454" y="44546"/>
                    <a:pt x="35409" y="45974"/>
                    <a:pt x="33600" y="46640"/>
                  </a:cubicBezTo>
                  <a:cubicBezTo>
                    <a:pt x="23491" y="48521"/>
                    <a:pt x="13103" y="45319"/>
                    <a:pt x="5806" y="38073"/>
                  </a:cubicBezTo>
                  <a:cubicBezTo>
                    <a:pt x="5140" y="38073"/>
                    <a:pt x="4188" y="36074"/>
                    <a:pt x="4378" y="35218"/>
                  </a:cubicBezTo>
                  <a:cubicBezTo>
                    <a:pt x="5140" y="30364"/>
                    <a:pt x="762" y="27698"/>
                    <a:pt x="0" y="23701"/>
                  </a:cubicBezTo>
                  <a:cubicBezTo>
                    <a:pt x="6758" y="18751"/>
                    <a:pt x="1428" y="11327"/>
                    <a:pt x="5997" y="4664"/>
                  </a:cubicBezTo>
                  <a:cubicBezTo>
                    <a:pt x="476" y="-6472"/>
                    <a:pt x="13136" y="7424"/>
                    <a:pt x="18847" y="0"/>
                  </a:cubicBezTo>
                  <a:cubicBezTo>
                    <a:pt x="22138" y="2660"/>
                    <a:pt x="26341" y="3924"/>
                    <a:pt x="30555" y="3522"/>
                  </a:cubicBezTo>
                  <a:cubicBezTo>
                    <a:pt x="35738" y="5605"/>
                    <a:pt x="40737" y="8121"/>
                    <a:pt x="45499" y="11041"/>
                  </a:cubicBezTo>
                  <a:cubicBezTo>
                    <a:pt x="47497" y="15324"/>
                    <a:pt x="51210" y="19893"/>
                    <a:pt x="50162" y="25414"/>
                  </a:cubicBezTo>
                  <a:cubicBezTo>
                    <a:pt x="51495" y="31696"/>
                    <a:pt x="61394" y="28841"/>
                    <a:pt x="64250" y="36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15C4AB0A-C123-D94A-8AF1-6E379C6D4EBD}"/>
                </a:ext>
              </a:extLst>
            </p:cNvPr>
            <p:cNvSpPr/>
            <p:nvPr/>
          </p:nvSpPr>
          <p:spPr>
            <a:xfrm>
              <a:off x="6096285" y="4678676"/>
              <a:ext cx="54255" cy="56624"/>
            </a:xfrm>
            <a:custGeom>
              <a:avLst/>
              <a:gdLst>
                <a:gd name="connsiteX0" fmla="*/ 21226 w 54255"/>
                <a:gd name="connsiteY0" fmla="*/ 51486 h 56624"/>
                <a:gd name="connsiteX1" fmla="*/ 7520 w 54255"/>
                <a:gd name="connsiteY1" fmla="*/ 44727 h 56624"/>
                <a:gd name="connsiteX2" fmla="*/ 5330 w 54255"/>
                <a:gd name="connsiteY2" fmla="*/ 36256 h 56624"/>
                <a:gd name="connsiteX3" fmla="*/ 3236 w 54255"/>
                <a:gd name="connsiteY3" fmla="*/ 29974 h 56624"/>
                <a:gd name="connsiteX4" fmla="*/ 0 w 54255"/>
                <a:gd name="connsiteY4" fmla="*/ 16934 h 56624"/>
                <a:gd name="connsiteX5" fmla="*/ 8091 w 54255"/>
                <a:gd name="connsiteY5" fmla="*/ 6464 h 56624"/>
                <a:gd name="connsiteX6" fmla="*/ 15610 w 54255"/>
                <a:gd name="connsiteY6" fmla="*/ 1133 h 56624"/>
                <a:gd name="connsiteX7" fmla="*/ 37598 w 54255"/>
                <a:gd name="connsiteY7" fmla="*/ 11889 h 56624"/>
                <a:gd name="connsiteX8" fmla="*/ 43595 w 54255"/>
                <a:gd name="connsiteY8" fmla="*/ 18742 h 56624"/>
                <a:gd name="connsiteX9" fmla="*/ 54256 w 54255"/>
                <a:gd name="connsiteY9" fmla="*/ 45679 h 56624"/>
                <a:gd name="connsiteX10" fmla="*/ 40930 w 54255"/>
                <a:gd name="connsiteY10" fmla="*/ 44346 h 56624"/>
                <a:gd name="connsiteX11" fmla="*/ 37408 w 54255"/>
                <a:gd name="connsiteY11" fmla="*/ 46917 h 56624"/>
                <a:gd name="connsiteX12" fmla="*/ 21226 w 54255"/>
                <a:gd name="connsiteY12" fmla="*/ 51486 h 5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5" h="56624">
                  <a:moveTo>
                    <a:pt x="21226" y="51486"/>
                  </a:moveTo>
                  <a:cubicBezTo>
                    <a:pt x="20179" y="63288"/>
                    <a:pt x="7520" y="52057"/>
                    <a:pt x="7520" y="44727"/>
                  </a:cubicBezTo>
                  <a:cubicBezTo>
                    <a:pt x="6758" y="42062"/>
                    <a:pt x="3712" y="39778"/>
                    <a:pt x="5330" y="36256"/>
                  </a:cubicBezTo>
                  <a:cubicBezTo>
                    <a:pt x="6949" y="32734"/>
                    <a:pt x="3807" y="32544"/>
                    <a:pt x="3236" y="29974"/>
                  </a:cubicBezTo>
                  <a:cubicBezTo>
                    <a:pt x="-666" y="25881"/>
                    <a:pt x="3236" y="20456"/>
                    <a:pt x="0" y="16934"/>
                  </a:cubicBezTo>
                  <a:cubicBezTo>
                    <a:pt x="2284" y="12365"/>
                    <a:pt x="9519" y="12936"/>
                    <a:pt x="8091" y="6464"/>
                  </a:cubicBezTo>
                  <a:cubicBezTo>
                    <a:pt x="6663" y="-9"/>
                    <a:pt x="11327" y="1419"/>
                    <a:pt x="15610" y="1133"/>
                  </a:cubicBezTo>
                  <a:cubicBezTo>
                    <a:pt x="25129" y="-4007"/>
                    <a:pt x="28841" y="9890"/>
                    <a:pt x="37598" y="11889"/>
                  </a:cubicBezTo>
                  <a:cubicBezTo>
                    <a:pt x="40834" y="11127"/>
                    <a:pt x="45403" y="15506"/>
                    <a:pt x="43595" y="18742"/>
                  </a:cubicBezTo>
                  <a:cubicBezTo>
                    <a:pt x="34076" y="41967"/>
                    <a:pt x="50734" y="28261"/>
                    <a:pt x="54256" y="45679"/>
                  </a:cubicBezTo>
                  <a:cubicBezTo>
                    <a:pt x="50013" y="48254"/>
                    <a:pt x="44578" y="47710"/>
                    <a:pt x="40930" y="44346"/>
                  </a:cubicBezTo>
                  <a:cubicBezTo>
                    <a:pt x="39692" y="45584"/>
                    <a:pt x="38455" y="49677"/>
                    <a:pt x="37408" y="46917"/>
                  </a:cubicBezTo>
                  <a:cubicBezTo>
                    <a:pt x="37027" y="30545"/>
                    <a:pt x="29412" y="51009"/>
                    <a:pt x="21226" y="514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5E064F2-FE68-6D49-9CC2-38CAEF33795B}"/>
                </a:ext>
              </a:extLst>
            </p:cNvPr>
            <p:cNvSpPr/>
            <p:nvPr/>
          </p:nvSpPr>
          <p:spPr>
            <a:xfrm>
              <a:off x="6181690" y="4987918"/>
              <a:ext cx="60038" cy="52958"/>
            </a:xfrm>
            <a:custGeom>
              <a:avLst/>
              <a:gdLst>
                <a:gd name="connsiteX0" fmla="*/ 44333 w 60038"/>
                <a:gd name="connsiteY0" fmla="*/ 43023 h 52958"/>
                <a:gd name="connsiteX1" fmla="*/ 27580 w 60038"/>
                <a:gd name="connsiteY1" fmla="*/ 47592 h 52958"/>
                <a:gd name="connsiteX2" fmla="*/ 16348 w 60038"/>
                <a:gd name="connsiteY2" fmla="*/ 40929 h 52958"/>
                <a:gd name="connsiteX3" fmla="*/ 9876 w 60038"/>
                <a:gd name="connsiteY3" fmla="*/ 38645 h 52958"/>
                <a:gd name="connsiteX4" fmla="*/ 6164 w 60038"/>
                <a:gd name="connsiteY4" fmla="*/ 17799 h 52958"/>
                <a:gd name="connsiteX5" fmla="*/ 18252 w 60038"/>
                <a:gd name="connsiteY5" fmla="*/ 13231 h 52958"/>
                <a:gd name="connsiteX6" fmla="*/ 25010 w 60038"/>
                <a:gd name="connsiteY6" fmla="*/ 10661 h 52958"/>
                <a:gd name="connsiteX7" fmla="*/ 34053 w 60038"/>
                <a:gd name="connsiteY7" fmla="*/ 0 h 52958"/>
                <a:gd name="connsiteX8" fmla="*/ 60038 w 60038"/>
                <a:gd name="connsiteY8" fmla="*/ 17324 h 52958"/>
                <a:gd name="connsiteX9" fmla="*/ 50520 w 60038"/>
                <a:gd name="connsiteY9" fmla="*/ 35313 h 52958"/>
                <a:gd name="connsiteX10" fmla="*/ 47855 w 60038"/>
                <a:gd name="connsiteY10" fmla="*/ 37407 h 52958"/>
                <a:gd name="connsiteX11" fmla="*/ 44333 w 60038"/>
                <a:gd name="connsiteY11" fmla="*/ 43023 h 5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038" h="52958">
                  <a:moveTo>
                    <a:pt x="44333" y="43023"/>
                  </a:moveTo>
                  <a:cubicBezTo>
                    <a:pt x="38622" y="43880"/>
                    <a:pt x="30912" y="41786"/>
                    <a:pt x="27580" y="47592"/>
                  </a:cubicBezTo>
                  <a:cubicBezTo>
                    <a:pt x="22631" y="59680"/>
                    <a:pt x="16729" y="48639"/>
                    <a:pt x="16348" y="40929"/>
                  </a:cubicBezTo>
                  <a:cubicBezTo>
                    <a:pt x="15777" y="39216"/>
                    <a:pt x="11304" y="37978"/>
                    <a:pt x="9876" y="38645"/>
                  </a:cubicBezTo>
                  <a:cubicBezTo>
                    <a:pt x="357" y="40358"/>
                    <a:pt x="-4783" y="19608"/>
                    <a:pt x="6164" y="17799"/>
                  </a:cubicBezTo>
                  <a:cubicBezTo>
                    <a:pt x="11018" y="17799"/>
                    <a:pt x="12446" y="11232"/>
                    <a:pt x="18252" y="13231"/>
                  </a:cubicBezTo>
                  <a:cubicBezTo>
                    <a:pt x="20632" y="13897"/>
                    <a:pt x="23773" y="14087"/>
                    <a:pt x="25010" y="10661"/>
                  </a:cubicBezTo>
                  <a:cubicBezTo>
                    <a:pt x="30245" y="9138"/>
                    <a:pt x="31578" y="3046"/>
                    <a:pt x="34053" y="0"/>
                  </a:cubicBezTo>
                  <a:cubicBezTo>
                    <a:pt x="43571" y="0"/>
                    <a:pt x="53756" y="12088"/>
                    <a:pt x="60038" y="17324"/>
                  </a:cubicBezTo>
                  <a:cubicBezTo>
                    <a:pt x="55945" y="22844"/>
                    <a:pt x="55565" y="29697"/>
                    <a:pt x="50520" y="35313"/>
                  </a:cubicBezTo>
                  <a:cubicBezTo>
                    <a:pt x="49949" y="36360"/>
                    <a:pt x="50044" y="38264"/>
                    <a:pt x="47855" y="37407"/>
                  </a:cubicBezTo>
                  <a:cubicBezTo>
                    <a:pt x="46450" y="39124"/>
                    <a:pt x="45267" y="41011"/>
                    <a:pt x="44333" y="430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8DCD060-4902-4743-A398-6BDCEB741EE2}"/>
                </a:ext>
              </a:extLst>
            </p:cNvPr>
            <p:cNvSpPr/>
            <p:nvPr/>
          </p:nvSpPr>
          <p:spPr>
            <a:xfrm>
              <a:off x="6215362" y="4758811"/>
              <a:ext cx="53814" cy="45497"/>
            </a:xfrm>
            <a:custGeom>
              <a:avLst/>
              <a:gdLst>
                <a:gd name="connsiteX0" fmla="*/ 9423 w 53814"/>
                <a:gd name="connsiteY0" fmla="*/ 0 h 45497"/>
                <a:gd name="connsiteX1" fmla="*/ 30935 w 53814"/>
                <a:gd name="connsiteY1" fmla="*/ 8376 h 45497"/>
                <a:gd name="connsiteX2" fmla="*/ 43595 w 53814"/>
                <a:gd name="connsiteY2" fmla="*/ 11612 h 45497"/>
                <a:gd name="connsiteX3" fmla="*/ 51114 w 53814"/>
                <a:gd name="connsiteY3" fmla="*/ 18846 h 45497"/>
                <a:gd name="connsiteX4" fmla="*/ 53494 w 53814"/>
                <a:gd name="connsiteY4" fmla="*/ 37217 h 45497"/>
                <a:gd name="connsiteX5" fmla="*/ 37503 w 53814"/>
                <a:gd name="connsiteY5" fmla="*/ 45498 h 45497"/>
                <a:gd name="connsiteX6" fmla="*/ 18466 w 53814"/>
                <a:gd name="connsiteY6" fmla="*/ 38645 h 45497"/>
                <a:gd name="connsiteX7" fmla="*/ 10280 w 53814"/>
                <a:gd name="connsiteY7" fmla="*/ 40073 h 45497"/>
                <a:gd name="connsiteX8" fmla="*/ 1713 w 53814"/>
                <a:gd name="connsiteY8" fmla="*/ 38359 h 45497"/>
                <a:gd name="connsiteX9" fmla="*/ 0 w 53814"/>
                <a:gd name="connsiteY9" fmla="*/ 22939 h 45497"/>
                <a:gd name="connsiteX10" fmla="*/ 9423 w 53814"/>
                <a:gd name="connsiteY10" fmla="*/ 0 h 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4" h="45497">
                  <a:moveTo>
                    <a:pt x="9423" y="0"/>
                  </a:moveTo>
                  <a:cubicBezTo>
                    <a:pt x="17895" y="0"/>
                    <a:pt x="23415" y="7329"/>
                    <a:pt x="30935" y="8376"/>
                  </a:cubicBezTo>
                  <a:cubicBezTo>
                    <a:pt x="35314" y="9233"/>
                    <a:pt x="40454" y="8376"/>
                    <a:pt x="43595" y="11612"/>
                  </a:cubicBezTo>
                  <a:cubicBezTo>
                    <a:pt x="48164" y="13040"/>
                    <a:pt x="44832" y="21131"/>
                    <a:pt x="51114" y="18846"/>
                  </a:cubicBezTo>
                  <a:cubicBezTo>
                    <a:pt x="53515" y="24653"/>
                    <a:pt x="54336" y="30991"/>
                    <a:pt x="53494" y="37217"/>
                  </a:cubicBezTo>
                  <a:cubicBezTo>
                    <a:pt x="49782" y="42071"/>
                    <a:pt x="42452" y="41976"/>
                    <a:pt x="37503" y="45498"/>
                  </a:cubicBezTo>
                  <a:cubicBezTo>
                    <a:pt x="31318" y="42789"/>
                    <a:pt x="24958" y="40500"/>
                    <a:pt x="18466" y="38645"/>
                  </a:cubicBezTo>
                  <a:cubicBezTo>
                    <a:pt x="15991" y="39882"/>
                    <a:pt x="13040" y="38645"/>
                    <a:pt x="10280" y="40073"/>
                  </a:cubicBezTo>
                  <a:cubicBezTo>
                    <a:pt x="8376" y="43975"/>
                    <a:pt x="2665" y="41310"/>
                    <a:pt x="1713" y="38359"/>
                  </a:cubicBezTo>
                  <a:cubicBezTo>
                    <a:pt x="-1428" y="31696"/>
                    <a:pt x="3998" y="28841"/>
                    <a:pt x="0" y="22939"/>
                  </a:cubicBezTo>
                  <a:cubicBezTo>
                    <a:pt x="2665" y="13611"/>
                    <a:pt x="-762" y="5426"/>
                    <a:pt x="94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BF6A1520-DA3C-9440-A670-C7588F9AF50C}"/>
                </a:ext>
              </a:extLst>
            </p:cNvPr>
            <p:cNvSpPr/>
            <p:nvPr/>
          </p:nvSpPr>
          <p:spPr>
            <a:xfrm>
              <a:off x="5884081" y="4601525"/>
              <a:ext cx="48070" cy="75990"/>
            </a:xfrm>
            <a:custGeom>
              <a:avLst/>
              <a:gdLst>
                <a:gd name="connsiteX0" fmla="*/ 17550 w 48070"/>
                <a:gd name="connsiteY0" fmla="*/ 53346 h 75990"/>
                <a:gd name="connsiteX1" fmla="*/ 9650 w 48070"/>
                <a:gd name="connsiteY1" fmla="*/ 49063 h 75990"/>
                <a:gd name="connsiteX2" fmla="*/ 131 w 48070"/>
                <a:gd name="connsiteY2" fmla="*/ 44303 h 75990"/>
                <a:gd name="connsiteX3" fmla="*/ 17265 w 48070"/>
                <a:gd name="connsiteY3" fmla="*/ 32406 h 75990"/>
                <a:gd name="connsiteX4" fmla="*/ 17265 w 48070"/>
                <a:gd name="connsiteY4" fmla="*/ 16319 h 75990"/>
                <a:gd name="connsiteX5" fmla="*/ 20787 w 48070"/>
                <a:gd name="connsiteY5" fmla="*/ 6801 h 75990"/>
                <a:gd name="connsiteX6" fmla="*/ 26688 w 48070"/>
                <a:gd name="connsiteY6" fmla="*/ 138 h 75990"/>
                <a:gd name="connsiteX7" fmla="*/ 32018 w 48070"/>
                <a:gd name="connsiteY7" fmla="*/ 21935 h 75990"/>
                <a:gd name="connsiteX8" fmla="*/ 35540 w 48070"/>
                <a:gd name="connsiteY8" fmla="*/ 34024 h 75990"/>
                <a:gd name="connsiteX9" fmla="*/ 32970 w 48070"/>
                <a:gd name="connsiteY9" fmla="*/ 45351 h 75990"/>
                <a:gd name="connsiteX10" fmla="*/ 41156 w 48070"/>
                <a:gd name="connsiteY10" fmla="*/ 49253 h 75990"/>
                <a:gd name="connsiteX11" fmla="*/ 47438 w 48070"/>
                <a:gd name="connsiteY11" fmla="*/ 61056 h 75990"/>
                <a:gd name="connsiteX12" fmla="*/ 46677 w 48070"/>
                <a:gd name="connsiteY12" fmla="*/ 65720 h 75990"/>
                <a:gd name="connsiteX13" fmla="*/ 35064 w 48070"/>
                <a:gd name="connsiteY13" fmla="*/ 74382 h 75990"/>
                <a:gd name="connsiteX14" fmla="*/ 26022 w 48070"/>
                <a:gd name="connsiteY14" fmla="*/ 71050 h 75990"/>
                <a:gd name="connsiteX15" fmla="*/ 24594 w 48070"/>
                <a:gd name="connsiteY15" fmla="*/ 69718 h 75990"/>
                <a:gd name="connsiteX16" fmla="*/ 11458 w 48070"/>
                <a:gd name="connsiteY16" fmla="*/ 75524 h 75990"/>
                <a:gd name="connsiteX17" fmla="*/ 8984 w 48070"/>
                <a:gd name="connsiteY17" fmla="*/ 68004 h 75990"/>
                <a:gd name="connsiteX18" fmla="*/ 11649 w 48070"/>
                <a:gd name="connsiteY18" fmla="*/ 63816 h 75990"/>
                <a:gd name="connsiteX19" fmla="*/ 8412 w 48070"/>
                <a:gd name="connsiteY19" fmla="*/ 62579 h 75990"/>
                <a:gd name="connsiteX20" fmla="*/ 13457 w 48070"/>
                <a:gd name="connsiteY20" fmla="*/ 54774 h 75990"/>
                <a:gd name="connsiteX21" fmla="*/ 17550 w 48070"/>
                <a:gd name="connsiteY21" fmla="*/ 53346 h 7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70" h="75990">
                  <a:moveTo>
                    <a:pt x="17550" y="53346"/>
                  </a:moveTo>
                  <a:cubicBezTo>
                    <a:pt x="12125" y="57153"/>
                    <a:pt x="15742" y="46112"/>
                    <a:pt x="9650" y="49063"/>
                  </a:cubicBezTo>
                  <a:cubicBezTo>
                    <a:pt x="5557" y="50966"/>
                    <a:pt x="-1011" y="50490"/>
                    <a:pt x="131" y="44303"/>
                  </a:cubicBezTo>
                  <a:cubicBezTo>
                    <a:pt x="131" y="35261"/>
                    <a:pt x="23071" y="45065"/>
                    <a:pt x="17265" y="32406"/>
                  </a:cubicBezTo>
                  <a:cubicBezTo>
                    <a:pt x="22214" y="28694"/>
                    <a:pt x="24594" y="19651"/>
                    <a:pt x="17265" y="16319"/>
                  </a:cubicBezTo>
                  <a:cubicBezTo>
                    <a:pt x="20882" y="13750"/>
                    <a:pt x="17931" y="9086"/>
                    <a:pt x="20787" y="6801"/>
                  </a:cubicBezTo>
                  <a:cubicBezTo>
                    <a:pt x="23642" y="4517"/>
                    <a:pt x="22405" y="709"/>
                    <a:pt x="26688" y="138"/>
                  </a:cubicBezTo>
                  <a:cubicBezTo>
                    <a:pt x="36207" y="-1765"/>
                    <a:pt x="38586" y="16510"/>
                    <a:pt x="32018" y="21935"/>
                  </a:cubicBezTo>
                  <a:cubicBezTo>
                    <a:pt x="28401" y="25648"/>
                    <a:pt x="33732" y="30788"/>
                    <a:pt x="35540" y="34024"/>
                  </a:cubicBezTo>
                  <a:cubicBezTo>
                    <a:pt x="40490" y="37260"/>
                    <a:pt x="37825" y="43542"/>
                    <a:pt x="32970" y="45351"/>
                  </a:cubicBezTo>
                  <a:cubicBezTo>
                    <a:pt x="34493" y="49253"/>
                    <a:pt x="38015" y="48967"/>
                    <a:pt x="41156" y="49253"/>
                  </a:cubicBezTo>
                  <a:cubicBezTo>
                    <a:pt x="40395" y="54298"/>
                    <a:pt x="50675" y="56392"/>
                    <a:pt x="47438" y="61056"/>
                  </a:cubicBezTo>
                  <a:cubicBezTo>
                    <a:pt x="46677" y="61722"/>
                    <a:pt x="48105" y="64007"/>
                    <a:pt x="46677" y="65720"/>
                  </a:cubicBezTo>
                  <a:cubicBezTo>
                    <a:pt x="44958" y="70722"/>
                    <a:pt x="40349" y="74159"/>
                    <a:pt x="35064" y="74382"/>
                  </a:cubicBezTo>
                  <a:cubicBezTo>
                    <a:pt x="31542" y="74382"/>
                    <a:pt x="30115" y="69813"/>
                    <a:pt x="26022" y="71050"/>
                  </a:cubicBezTo>
                  <a:cubicBezTo>
                    <a:pt x="26022" y="71050"/>
                    <a:pt x="25165" y="70193"/>
                    <a:pt x="24594" y="69718"/>
                  </a:cubicBezTo>
                  <a:cubicBezTo>
                    <a:pt x="15932" y="59247"/>
                    <a:pt x="17931" y="79236"/>
                    <a:pt x="11458" y="75524"/>
                  </a:cubicBezTo>
                  <a:cubicBezTo>
                    <a:pt x="7841" y="75048"/>
                    <a:pt x="10602" y="70955"/>
                    <a:pt x="8984" y="68004"/>
                  </a:cubicBezTo>
                  <a:cubicBezTo>
                    <a:pt x="13648" y="67433"/>
                    <a:pt x="14409" y="68004"/>
                    <a:pt x="11649" y="63816"/>
                  </a:cubicBezTo>
                  <a:cubicBezTo>
                    <a:pt x="11649" y="61437"/>
                    <a:pt x="8889" y="63816"/>
                    <a:pt x="8412" y="62579"/>
                  </a:cubicBezTo>
                  <a:cubicBezTo>
                    <a:pt x="10031" y="59533"/>
                    <a:pt x="9364" y="56106"/>
                    <a:pt x="13457" y="54774"/>
                  </a:cubicBezTo>
                  <a:cubicBezTo>
                    <a:pt x="13076" y="58391"/>
                    <a:pt x="26403" y="59343"/>
                    <a:pt x="17550" y="533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F22B2103-798D-D94F-88D8-9B7A691F1AD8}"/>
                </a:ext>
              </a:extLst>
            </p:cNvPr>
            <p:cNvSpPr/>
            <p:nvPr/>
          </p:nvSpPr>
          <p:spPr>
            <a:xfrm>
              <a:off x="6266290" y="4431569"/>
              <a:ext cx="47747" cy="42737"/>
            </a:xfrm>
            <a:custGeom>
              <a:avLst/>
              <a:gdLst>
                <a:gd name="connsiteX0" fmla="*/ 25314 w 47747"/>
                <a:gd name="connsiteY0" fmla="*/ 42738 h 42737"/>
                <a:gd name="connsiteX1" fmla="*/ 10465 w 47747"/>
                <a:gd name="connsiteY1" fmla="*/ 0 h 42737"/>
                <a:gd name="connsiteX2" fmla="*/ 37022 w 47747"/>
                <a:gd name="connsiteY2" fmla="*/ 7520 h 42737"/>
                <a:gd name="connsiteX3" fmla="*/ 25314 w 47747"/>
                <a:gd name="connsiteY3" fmla="*/ 42738 h 4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7" h="42737">
                  <a:moveTo>
                    <a:pt x="25314" y="42738"/>
                  </a:moveTo>
                  <a:cubicBezTo>
                    <a:pt x="12274" y="33219"/>
                    <a:pt x="-14949" y="11993"/>
                    <a:pt x="10465" y="0"/>
                  </a:cubicBezTo>
                  <a:cubicBezTo>
                    <a:pt x="18556" y="4664"/>
                    <a:pt x="29503" y="1618"/>
                    <a:pt x="37022" y="7520"/>
                  </a:cubicBezTo>
                  <a:cubicBezTo>
                    <a:pt x="56249" y="20655"/>
                    <a:pt x="47968" y="39692"/>
                    <a:pt x="25314" y="427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E443692-2AFE-8C47-B4AB-41596083B849}"/>
                </a:ext>
              </a:extLst>
            </p:cNvPr>
            <p:cNvSpPr/>
            <p:nvPr/>
          </p:nvSpPr>
          <p:spPr>
            <a:xfrm>
              <a:off x="6012051" y="4818396"/>
              <a:ext cx="51346" cy="51913"/>
            </a:xfrm>
            <a:custGeom>
              <a:avLst/>
              <a:gdLst>
                <a:gd name="connsiteX0" fmla="*/ 9228 w 51346"/>
                <a:gd name="connsiteY0" fmla="*/ 25985 h 51913"/>
                <a:gd name="connsiteX1" fmla="*/ 10085 w 51346"/>
                <a:gd name="connsiteY1" fmla="*/ 20084 h 51913"/>
                <a:gd name="connsiteX2" fmla="*/ 18271 w 51346"/>
                <a:gd name="connsiteY2" fmla="*/ 14658 h 51913"/>
                <a:gd name="connsiteX3" fmla="*/ 19128 w 51346"/>
                <a:gd name="connsiteY3" fmla="*/ 0 h 51913"/>
                <a:gd name="connsiteX4" fmla="*/ 27313 w 51346"/>
                <a:gd name="connsiteY4" fmla="*/ 5521 h 51913"/>
                <a:gd name="connsiteX5" fmla="*/ 28265 w 51346"/>
                <a:gd name="connsiteY5" fmla="*/ 21607 h 51913"/>
                <a:gd name="connsiteX6" fmla="*/ 32073 w 51346"/>
                <a:gd name="connsiteY6" fmla="*/ 12088 h 51913"/>
                <a:gd name="connsiteX7" fmla="*/ 41591 w 51346"/>
                <a:gd name="connsiteY7" fmla="*/ 12659 h 51913"/>
                <a:gd name="connsiteX8" fmla="*/ 47683 w 51346"/>
                <a:gd name="connsiteY8" fmla="*/ 39406 h 51913"/>
                <a:gd name="connsiteX9" fmla="*/ 39021 w 51346"/>
                <a:gd name="connsiteY9" fmla="*/ 44831 h 51913"/>
                <a:gd name="connsiteX10" fmla="*/ 34167 w 51346"/>
                <a:gd name="connsiteY10" fmla="*/ 45783 h 51913"/>
                <a:gd name="connsiteX11" fmla="*/ 30836 w 51346"/>
                <a:gd name="connsiteY11" fmla="*/ 41500 h 51913"/>
                <a:gd name="connsiteX12" fmla="*/ 18081 w 51346"/>
                <a:gd name="connsiteY12" fmla="*/ 51875 h 51913"/>
                <a:gd name="connsiteX13" fmla="*/ 7896 w 51346"/>
                <a:gd name="connsiteY13" fmla="*/ 39120 h 51913"/>
                <a:gd name="connsiteX14" fmla="*/ 2851 w 51346"/>
                <a:gd name="connsiteY14" fmla="*/ 35789 h 51913"/>
                <a:gd name="connsiteX15" fmla="*/ 9228 w 51346"/>
                <a:gd name="connsiteY15" fmla="*/ 25985 h 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46" h="51913">
                  <a:moveTo>
                    <a:pt x="9228" y="25985"/>
                  </a:moveTo>
                  <a:cubicBezTo>
                    <a:pt x="3803" y="22749"/>
                    <a:pt x="9228" y="23606"/>
                    <a:pt x="10085" y="20084"/>
                  </a:cubicBezTo>
                  <a:cubicBezTo>
                    <a:pt x="9514" y="13230"/>
                    <a:pt x="17319" y="20084"/>
                    <a:pt x="18271" y="14658"/>
                  </a:cubicBezTo>
                  <a:cubicBezTo>
                    <a:pt x="19223" y="9233"/>
                    <a:pt x="15415" y="5140"/>
                    <a:pt x="19128" y="0"/>
                  </a:cubicBezTo>
                  <a:cubicBezTo>
                    <a:pt x="21793" y="1428"/>
                    <a:pt x="28646" y="1428"/>
                    <a:pt x="27313" y="5521"/>
                  </a:cubicBezTo>
                  <a:cubicBezTo>
                    <a:pt x="25981" y="9614"/>
                    <a:pt x="17795" y="22844"/>
                    <a:pt x="28265" y="21607"/>
                  </a:cubicBezTo>
                  <a:cubicBezTo>
                    <a:pt x="24268" y="16467"/>
                    <a:pt x="28265" y="15134"/>
                    <a:pt x="32073" y="12088"/>
                  </a:cubicBezTo>
                  <a:cubicBezTo>
                    <a:pt x="36927" y="18941"/>
                    <a:pt x="36356" y="10946"/>
                    <a:pt x="41591" y="12659"/>
                  </a:cubicBezTo>
                  <a:cubicBezTo>
                    <a:pt x="37403" y="23986"/>
                    <a:pt x="59867" y="23225"/>
                    <a:pt x="47683" y="39406"/>
                  </a:cubicBezTo>
                  <a:cubicBezTo>
                    <a:pt x="45304" y="41881"/>
                    <a:pt x="38165" y="40072"/>
                    <a:pt x="39021" y="44831"/>
                  </a:cubicBezTo>
                  <a:cubicBezTo>
                    <a:pt x="37415" y="43768"/>
                    <a:pt x="35252" y="44192"/>
                    <a:pt x="34167" y="45783"/>
                  </a:cubicBezTo>
                  <a:cubicBezTo>
                    <a:pt x="32930" y="43308"/>
                    <a:pt x="34167" y="41310"/>
                    <a:pt x="30836" y="41500"/>
                  </a:cubicBezTo>
                  <a:cubicBezTo>
                    <a:pt x="30041" y="47812"/>
                    <a:pt x="24422" y="52383"/>
                    <a:pt x="18081" y="51875"/>
                  </a:cubicBezTo>
                  <a:cubicBezTo>
                    <a:pt x="15415" y="46545"/>
                    <a:pt x="13797" y="40739"/>
                    <a:pt x="7896" y="39120"/>
                  </a:cubicBezTo>
                  <a:cubicBezTo>
                    <a:pt x="8657" y="48639"/>
                    <a:pt x="-6001" y="42357"/>
                    <a:pt x="2851" y="35789"/>
                  </a:cubicBezTo>
                  <a:cubicBezTo>
                    <a:pt x="11132" y="40739"/>
                    <a:pt x="5516" y="30839"/>
                    <a:pt x="9228" y="259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1D8834C3-06BF-4E4D-B0FC-059BF8C3789E}"/>
                </a:ext>
              </a:extLst>
            </p:cNvPr>
            <p:cNvSpPr/>
            <p:nvPr/>
          </p:nvSpPr>
          <p:spPr>
            <a:xfrm>
              <a:off x="5952651" y="4979620"/>
              <a:ext cx="55279" cy="50274"/>
            </a:xfrm>
            <a:custGeom>
              <a:avLst/>
              <a:gdLst>
                <a:gd name="connsiteX0" fmla="*/ 24843 w 55279"/>
                <a:gd name="connsiteY0" fmla="*/ 46372 h 50274"/>
                <a:gd name="connsiteX1" fmla="*/ 17514 w 55279"/>
                <a:gd name="connsiteY1" fmla="*/ 50275 h 50274"/>
                <a:gd name="connsiteX2" fmla="*/ 0 w 55279"/>
                <a:gd name="connsiteY2" fmla="*/ 37615 h 50274"/>
                <a:gd name="connsiteX3" fmla="*/ 17704 w 55279"/>
                <a:gd name="connsiteY3" fmla="*/ 15152 h 50274"/>
                <a:gd name="connsiteX4" fmla="*/ 19703 w 55279"/>
                <a:gd name="connsiteY4" fmla="*/ 8108 h 50274"/>
                <a:gd name="connsiteX5" fmla="*/ 23987 w 55279"/>
                <a:gd name="connsiteY5" fmla="*/ 3539 h 50274"/>
                <a:gd name="connsiteX6" fmla="*/ 28841 w 55279"/>
                <a:gd name="connsiteY6" fmla="*/ 2492 h 50274"/>
                <a:gd name="connsiteX7" fmla="*/ 39121 w 55279"/>
                <a:gd name="connsiteY7" fmla="*/ 2492 h 50274"/>
                <a:gd name="connsiteX8" fmla="*/ 44261 w 55279"/>
                <a:gd name="connsiteY8" fmla="*/ 3635 h 50274"/>
                <a:gd name="connsiteX9" fmla="*/ 51781 w 55279"/>
                <a:gd name="connsiteY9" fmla="*/ 4586 h 50274"/>
                <a:gd name="connsiteX10" fmla="*/ 55207 w 55279"/>
                <a:gd name="connsiteY10" fmla="*/ 5729 h 50274"/>
                <a:gd name="connsiteX11" fmla="*/ 52542 w 55279"/>
                <a:gd name="connsiteY11" fmla="*/ 8394 h 50274"/>
                <a:gd name="connsiteX12" fmla="*/ 48354 w 55279"/>
                <a:gd name="connsiteY12" fmla="*/ 17341 h 50274"/>
                <a:gd name="connsiteX13" fmla="*/ 33315 w 55279"/>
                <a:gd name="connsiteY13" fmla="*/ 31238 h 50274"/>
                <a:gd name="connsiteX14" fmla="*/ 28651 w 55279"/>
                <a:gd name="connsiteY14" fmla="*/ 32951 h 50274"/>
                <a:gd name="connsiteX15" fmla="*/ 24843 w 55279"/>
                <a:gd name="connsiteY15" fmla="*/ 46372 h 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9" h="50274">
                  <a:moveTo>
                    <a:pt x="24843" y="46372"/>
                  </a:moveTo>
                  <a:cubicBezTo>
                    <a:pt x="20084" y="45040"/>
                    <a:pt x="19703" y="48656"/>
                    <a:pt x="17514" y="50275"/>
                  </a:cubicBezTo>
                  <a:cubicBezTo>
                    <a:pt x="8757" y="48276"/>
                    <a:pt x="3046" y="46372"/>
                    <a:pt x="0" y="37615"/>
                  </a:cubicBezTo>
                  <a:cubicBezTo>
                    <a:pt x="4188" y="28097"/>
                    <a:pt x="13802" y="24575"/>
                    <a:pt x="17704" y="15152"/>
                  </a:cubicBezTo>
                  <a:cubicBezTo>
                    <a:pt x="18751" y="12391"/>
                    <a:pt x="16086" y="9631"/>
                    <a:pt x="19703" y="8108"/>
                  </a:cubicBezTo>
                  <a:cubicBezTo>
                    <a:pt x="21299" y="6752"/>
                    <a:pt x="22736" y="5219"/>
                    <a:pt x="23987" y="3539"/>
                  </a:cubicBezTo>
                  <a:cubicBezTo>
                    <a:pt x="25700" y="3539"/>
                    <a:pt x="27984" y="6204"/>
                    <a:pt x="28841" y="2492"/>
                  </a:cubicBezTo>
                  <a:cubicBezTo>
                    <a:pt x="32934" y="2492"/>
                    <a:pt x="35409" y="5443"/>
                    <a:pt x="39121" y="2492"/>
                  </a:cubicBezTo>
                  <a:cubicBezTo>
                    <a:pt x="38360" y="-2457"/>
                    <a:pt x="43119" y="1064"/>
                    <a:pt x="44261" y="3635"/>
                  </a:cubicBezTo>
                  <a:cubicBezTo>
                    <a:pt x="46636" y="1958"/>
                    <a:pt x="49898" y="2370"/>
                    <a:pt x="51781" y="4586"/>
                  </a:cubicBezTo>
                  <a:cubicBezTo>
                    <a:pt x="52637" y="6490"/>
                    <a:pt x="54065" y="4586"/>
                    <a:pt x="55207" y="5729"/>
                  </a:cubicBezTo>
                  <a:cubicBezTo>
                    <a:pt x="55207" y="8584"/>
                    <a:pt x="55969" y="11154"/>
                    <a:pt x="52542" y="8394"/>
                  </a:cubicBezTo>
                  <a:cubicBezTo>
                    <a:pt x="49116" y="5633"/>
                    <a:pt x="49591" y="14676"/>
                    <a:pt x="48354" y="17341"/>
                  </a:cubicBezTo>
                  <a:cubicBezTo>
                    <a:pt x="46450" y="24670"/>
                    <a:pt x="36837" y="25431"/>
                    <a:pt x="33315" y="31238"/>
                  </a:cubicBezTo>
                  <a:cubicBezTo>
                    <a:pt x="33315" y="32761"/>
                    <a:pt x="32553" y="32665"/>
                    <a:pt x="28651" y="32951"/>
                  </a:cubicBezTo>
                  <a:cubicBezTo>
                    <a:pt x="27825" y="37539"/>
                    <a:pt x="26550" y="42034"/>
                    <a:pt x="24843" y="4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069FA7D-2E62-2840-B3A4-3517AF04A1F9}"/>
                </a:ext>
              </a:extLst>
            </p:cNvPr>
            <p:cNvSpPr/>
            <p:nvPr/>
          </p:nvSpPr>
          <p:spPr>
            <a:xfrm>
              <a:off x="5556288" y="5037948"/>
              <a:ext cx="38380" cy="42909"/>
            </a:xfrm>
            <a:custGeom>
              <a:avLst/>
              <a:gdLst>
                <a:gd name="connsiteX0" fmla="*/ 13719 w 38380"/>
                <a:gd name="connsiteY0" fmla="*/ 894 h 42909"/>
                <a:gd name="connsiteX1" fmla="*/ 33803 w 38380"/>
                <a:gd name="connsiteY1" fmla="*/ 7938 h 42909"/>
                <a:gd name="connsiteX2" fmla="*/ 37706 w 38380"/>
                <a:gd name="connsiteY2" fmla="*/ 18027 h 42909"/>
                <a:gd name="connsiteX3" fmla="*/ 30376 w 38380"/>
                <a:gd name="connsiteY3" fmla="*/ 40491 h 42909"/>
                <a:gd name="connsiteX4" fmla="*/ 18478 w 38380"/>
                <a:gd name="connsiteY4" fmla="*/ 42775 h 42909"/>
                <a:gd name="connsiteX5" fmla="*/ 774 w 38380"/>
                <a:gd name="connsiteY5" fmla="*/ 26213 h 42909"/>
                <a:gd name="connsiteX6" fmla="*/ 13719 w 38380"/>
                <a:gd name="connsiteY6" fmla="*/ 894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0" h="42909">
                  <a:moveTo>
                    <a:pt x="13719" y="894"/>
                  </a:moveTo>
                  <a:cubicBezTo>
                    <a:pt x="20668" y="-2723"/>
                    <a:pt x="27426" y="5653"/>
                    <a:pt x="33803" y="7938"/>
                  </a:cubicBezTo>
                  <a:cubicBezTo>
                    <a:pt x="34669" y="11453"/>
                    <a:pt x="35980" y="14844"/>
                    <a:pt x="37706" y="18027"/>
                  </a:cubicBezTo>
                  <a:cubicBezTo>
                    <a:pt x="40181" y="23357"/>
                    <a:pt x="35421" y="38968"/>
                    <a:pt x="30376" y="40491"/>
                  </a:cubicBezTo>
                  <a:cubicBezTo>
                    <a:pt x="25332" y="42013"/>
                    <a:pt x="23047" y="43346"/>
                    <a:pt x="18478" y="42775"/>
                  </a:cubicBezTo>
                  <a:cubicBezTo>
                    <a:pt x="11720" y="43346"/>
                    <a:pt x="-3604" y="34589"/>
                    <a:pt x="774" y="26213"/>
                  </a:cubicBezTo>
                  <a:cubicBezTo>
                    <a:pt x="108" y="14505"/>
                    <a:pt x="964" y="5843"/>
                    <a:pt x="13719" y="8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F31AC99E-ADE9-8B46-834B-5455A2873725}"/>
                </a:ext>
              </a:extLst>
            </p:cNvPr>
            <p:cNvSpPr/>
            <p:nvPr/>
          </p:nvSpPr>
          <p:spPr>
            <a:xfrm>
              <a:off x="5973958" y="4356449"/>
              <a:ext cx="48178" cy="39776"/>
            </a:xfrm>
            <a:custGeom>
              <a:avLst/>
              <a:gdLst>
                <a:gd name="connsiteX0" fmla="*/ 11627 w 48178"/>
                <a:gd name="connsiteY0" fmla="*/ 3638 h 39776"/>
                <a:gd name="connsiteX1" fmla="*/ 21146 w 48178"/>
                <a:gd name="connsiteY1" fmla="*/ 2115 h 39776"/>
                <a:gd name="connsiteX2" fmla="*/ 39707 w 48178"/>
                <a:gd name="connsiteY2" fmla="*/ 12490 h 39776"/>
                <a:gd name="connsiteX3" fmla="*/ 48178 w 48178"/>
                <a:gd name="connsiteY3" fmla="*/ 24197 h 39776"/>
                <a:gd name="connsiteX4" fmla="*/ 42181 w 48178"/>
                <a:gd name="connsiteY4" fmla="*/ 24959 h 39776"/>
                <a:gd name="connsiteX5" fmla="*/ 38660 w 48178"/>
                <a:gd name="connsiteY5" fmla="*/ 30765 h 39776"/>
                <a:gd name="connsiteX6" fmla="*/ 35138 w 48178"/>
                <a:gd name="connsiteY6" fmla="*/ 32193 h 39776"/>
                <a:gd name="connsiteX7" fmla="*/ 21526 w 48178"/>
                <a:gd name="connsiteY7" fmla="*/ 37999 h 39776"/>
                <a:gd name="connsiteX8" fmla="*/ 8772 w 48178"/>
                <a:gd name="connsiteY8" fmla="*/ 37047 h 39776"/>
                <a:gd name="connsiteX9" fmla="*/ 11627 w 48178"/>
                <a:gd name="connsiteY9" fmla="*/ 3638 h 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78" h="39776">
                  <a:moveTo>
                    <a:pt x="11627" y="3638"/>
                  </a:moveTo>
                  <a:cubicBezTo>
                    <a:pt x="11627" y="-3597"/>
                    <a:pt x="16672" y="2210"/>
                    <a:pt x="21146" y="2115"/>
                  </a:cubicBezTo>
                  <a:cubicBezTo>
                    <a:pt x="30188" y="2971"/>
                    <a:pt x="32758" y="7445"/>
                    <a:pt x="39707" y="12490"/>
                  </a:cubicBezTo>
                  <a:cubicBezTo>
                    <a:pt x="39707" y="18010"/>
                    <a:pt x="45989" y="19819"/>
                    <a:pt x="48178" y="24197"/>
                  </a:cubicBezTo>
                  <a:cubicBezTo>
                    <a:pt x="46370" y="26957"/>
                    <a:pt x="44371" y="25244"/>
                    <a:pt x="42181" y="24959"/>
                  </a:cubicBezTo>
                  <a:lnTo>
                    <a:pt x="38660" y="30765"/>
                  </a:lnTo>
                  <a:cubicBezTo>
                    <a:pt x="37517" y="31241"/>
                    <a:pt x="35519" y="29623"/>
                    <a:pt x="35138" y="32193"/>
                  </a:cubicBezTo>
                  <a:cubicBezTo>
                    <a:pt x="31995" y="36461"/>
                    <a:pt x="26782" y="38685"/>
                    <a:pt x="21526" y="37999"/>
                  </a:cubicBezTo>
                  <a:cubicBezTo>
                    <a:pt x="17571" y="40687"/>
                    <a:pt x="12284" y="40292"/>
                    <a:pt x="8772" y="37047"/>
                  </a:cubicBezTo>
                  <a:cubicBezTo>
                    <a:pt x="-3317" y="30955"/>
                    <a:pt x="-3412" y="7540"/>
                    <a:pt x="11627" y="36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66A9113D-F180-B24D-8BDA-D9BD4994CD90}"/>
                </a:ext>
              </a:extLst>
            </p:cNvPr>
            <p:cNvSpPr/>
            <p:nvPr/>
          </p:nvSpPr>
          <p:spPr>
            <a:xfrm>
              <a:off x="6144008" y="4555550"/>
              <a:ext cx="49658" cy="42496"/>
            </a:xfrm>
            <a:custGeom>
              <a:avLst/>
              <a:gdLst>
                <a:gd name="connsiteX0" fmla="*/ 21571 w 49658"/>
                <a:gd name="connsiteY0" fmla="*/ 2329 h 42496"/>
                <a:gd name="connsiteX1" fmla="*/ 42893 w 49658"/>
                <a:gd name="connsiteY1" fmla="*/ 16606 h 42496"/>
                <a:gd name="connsiteX2" fmla="*/ 47645 w 49658"/>
                <a:gd name="connsiteY2" fmla="*/ 35815 h 42496"/>
                <a:gd name="connsiteX3" fmla="*/ 37182 w 49658"/>
                <a:gd name="connsiteY3" fmla="*/ 42496 h 42496"/>
                <a:gd name="connsiteX4" fmla="*/ 19668 w 49658"/>
                <a:gd name="connsiteY4" fmla="*/ 30979 h 42496"/>
                <a:gd name="connsiteX5" fmla="*/ 11196 w 49658"/>
                <a:gd name="connsiteY5" fmla="*/ 26220 h 42496"/>
                <a:gd name="connsiteX6" fmla="*/ 7960 w 49658"/>
                <a:gd name="connsiteY6" fmla="*/ 23650 h 42496"/>
                <a:gd name="connsiteX7" fmla="*/ 21571 w 49658"/>
                <a:gd name="connsiteY7" fmla="*/ 232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8" h="42496">
                  <a:moveTo>
                    <a:pt x="21571" y="2329"/>
                  </a:moveTo>
                  <a:cubicBezTo>
                    <a:pt x="25759" y="11847"/>
                    <a:pt x="34231" y="14036"/>
                    <a:pt x="42893" y="16606"/>
                  </a:cubicBezTo>
                  <a:cubicBezTo>
                    <a:pt x="49509" y="20599"/>
                    <a:pt x="51637" y="29198"/>
                    <a:pt x="47645" y="35815"/>
                  </a:cubicBezTo>
                  <a:cubicBezTo>
                    <a:pt x="45391" y="39552"/>
                    <a:pt x="41521" y="42023"/>
                    <a:pt x="37182" y="42496"/>
                  </a:cubicBezTo>
                  <a:cubicBezTo>
                    <a:pt x="30095" y="41016"/>
                    <a:pt x="23835" y="36900"/>
                    <a:pt x="19668" y="30979"/>
                  </a:cubicBezTo>
                  <a:cubicBezTo>
                    <a:pt x="15670" y="33930"/>
                    <a:pt x="14718" y="26791"/>
                    <a:pt x="11196" y="26220"/>
                  </a:cubicBezTo>
                  <a:cubicBezTo>
                    <a:pt x="9768" y="26220"/>
                    <a:pt x="8341" y="25458"/>
                    <a:pt x="7960" y="23650"/>
                  </a:cubicBezTo>
                  <a:cubicBezTo>
                    <a:pt x="-7555" y="10229"/>
                    <a:pt x="1011" y="-6143"/>
                    <a:pt x="21571" y="23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22757D1-9607-D845-AFD2-152F0C0CE61D}"/>
                </a:ext>
              </a:extLst>
            </p:cNvPr>
            <p:cNvSpPr/>
            <p:nvPr/>
          </p:nvSpPr>
          <p:spPr>
            <a:xfrm>
              <a:off x="6115181" y="5321587"/>
              <a:ext cx="49257" cy="36977"/>
            </a:xfrm>
            <a:custGeom>
              <a:avLst/>
              <a:gdLst>
                <a:gd name="connsiteX0" fmla="*/ 49257 w 49257"/>
                <a:gd name="connsiteY0" fmla="*/ 29172 h 36977"/>
                <a:gd name="connsiteX1" fmla="*/ 38406 w 49257"/>
                <a:gd name="connsiteY1" fmla="*/ 25079 h 36977"/>
                <a:gd name="connsiteX2" fmla="*/ 31362 w 49257"/>
                <a:gd name="connsiteY2" fmla="*/ 33836 h 36977"/>
                <a:gd name="connsiteX3" fmla="*/ 27174 w 49257"/>
                <a:gd name="connsiteY3" fmla="*/ 36977 h 36977"/>
                <a:gd name="connsiteX4" fmla="*/ 18512 w 49257"/>
                <a:gd name="connsiteY4" fmla="*/ 35835 h 36977"/>
                <a:gd name="connsiteX5" fmla="*/ 332 w 49257"/>
                <a:gd name="connsiteY5" fmla="*/ 9374 h 36977"/>
                <a:gd name="connsiteX6" fmla="*/ 34789 w 49257"/>
                <a:gd name="connsiteY6" fmla="*/ 9945 h 36977"/>
                <a:gd name="connsiteX7" fmla="*/ 49257 w 49257"/>
                <a:gd name="connsiteY7" fmla="*/ 29172 h 3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7" h="36977">
                  <a:moveTo>
                    <a:pt x="49257" y="29172"/>
                  </a:moveTo>
                  <a:cubicBezTo>
                    <a:pt x="45164" y="34883"/>
                    <a:pt x="39739" y="30410"/>
                    <a:pt x="38406" y="25079"/>
                  </a:cubicBezTo>
                  <a:cubicBezTo>
                    <a:pt x="33742" y="25650"/>
                    <a:pt x="35265" y="31266"/>
                    <a:pt x="31362" y="33836"/>
                  </a:cubicBezTo>
                  <a:cubicBezTo>
                    <a:pt x="30048" y="34988"/>
                    <a:pt x="28648" y="36038"/>
                    <a:pt x="27174" y="36977"/>
                  </a:cubicBezTo>
                  <a:cubicBezTo>
                    <a:pt x="24319" y="33551"/>
                    <a:pt x="21653" y="38024"/>
                    <a:pt x="18512" y="35835"/>
                  </a:cubicBezTo>
                  <a:cubicBezTo>
                    <a:pt x="6291" y="33386"/>
                    <a:pt x="-1765" y="21660"/>
                    <a:pt x="332" y="9374"/>
                  </a:cubicBezTo>
                  <a:cubicBezTo>
                    <a:pt x="7185" y="-1667"/>
                    <a:pt x="29363" y="-4713"/>
                    <a:pt x="34789" y="9945"/>
                  </a:cubicBezTo>
                  <a:cubicBezTo>
                    <a:pt x="41356" y="36025"/>
                    <a:pt x="42308" y="12610"/>
                    <a:pt x="49257" y="291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4949626-BB53-7942-88FF-01F0492B6945}"/>
                </a:ext>
              </a:extLst>
            </p:cNvPr>
            <p:cNvSpPr/>
            <p:nvPr/>
          </p:nvSpPr>
          <p:spPr>
            <a:xfrm>
              <a:off x="5683467" y="5109269"/>
              <a:ext cx="40903" cy="38115"/>
            </a:xfrm>
            <a:custGeom>
              <a:avLst/>
              <a:gdLst>
                <a:gd name="connsiteX0" fmla="*/ 0 w 40903"/>
                <a:gd name="connsiteY0" fmla="*/ 21520 h 38115"/>
                <a:gd name="connsiteX1" fmla="*/ 22178 w 40903"/>
                <a:gd name="connsiteY1" fmla="*/ 1817 h 38115"/>
                <a:gd name="connsiteX2" fmla="*/ 30269 w 40903"/>
                <a:gd name="connsiteY2" fmla="*/ 865 h 38115"/>
                <a:gd name="connsiteX3" fmla="*/ 39787 w 40903"/>
                <a:gd name="connsiteY3" fmla="*/ 9622 h 38115"/>
                <a:gd name="connsiteX4" fmla="*/ 31887 w 40903"/>
                <a:gd name="connsiteY4" fmla="*/ 34179 h 38115"/>
                <a:gd name="connsiteX5" fmla="*/ 0 w 40903"/>
                <a:gd name="connsiteY5" fmla="*/ 21520 h 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03" h="38115">
                  <a:moveTo>
                    <a:pt x="0" y="21520"/>
                  </a:moveTo>
                  <a:cubicBezTo>
                    <a:pt x="3046" y="11430"/>
                    <a:pt x="10565" y="-3038"/>
                    <a:pt x="22178" y="1817"/>
                  </a:cubicBezTo>
                  <a:cubicBezTo>
                    <a:pt x="24558" y="-1800"/>
                    <a:pt x="27604" y="1150"/>
                    <a:pt x="30269" y="865"/>
                  </a:cubicBezTo>
                  <a:cubicBezTo>
                    <a:pt x="36265" y="389"/>
                    <a:pt x="35314" y="7813"/>
                    <a:pt x="39787" y="9622"/>
                  </a:cubicBezTo>
                  <a:cubicBezTo>
                    <a:pt x="43785" y="19140"/>
                    <a:pt x="36075" y="25803"/>
                    <a:pt x="31887" y="34179"/>
                  </a:cubicBezTo>
                  <a:cubicBezTo>
                    <a:pt x="22273" y="44078"/>
                    <a:pt x="3236" y="33608"/>
                    <a:pt x="0" y="21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01EFD96-4571-764F-B1E4-5135A48E97C4}"/>
                </a:ext>
              </a:extLst>
            </p:cNvPr>
            <p:cNvSpPr/>
            <p:nvPr/>
          </p:nvSpPr>
          <p:spPr>
            <a:xfrm>
              <a:off x="6036640" y="4884284"/>
              <a:ext cx="58995" cy="37386"/>
            </a:xfrm>
            <a:custGeom>
              <a:avLst/>
              <a:gdLst>
                <a:gd name="connsiteX0" fmla="*/ 2819 w 58995"/>
                <a:gd name="connsiteY0" fmla="*/ 5785 h 37386"/>
                <a:gd name="connsiteX1" fmla="*/ 6532 w 58995"/>
                <a:gd name="connsiteY1" fmla="*/ 2549 h 37386"/>
                <a:gd name="connsiteX2" fmla="*/ 13861 w 58995"/>
                <a:gd name="connsiteY2" fmla="*/ 5214 h 37386"/>
                <a:gd name="connsiteX3" fmla="*/ 23379 w 58995"/>
                <a:gd name="connsiteY3" fmla="*/ 12924 h 37386"/>
                <a:gd name="connsiteX4" fmla="*/ 22713 w 58995"/>
                <a:gd name="connsiteY4" fmla="*/ 7594 h 37386"/>
                <a:gd name="connsiteX5" fmla="*/ 42702 w 58995"/>
                <a:gd name="connsiteY5" fmla="*/ 10068 h 37386"/>
                <a:gd name="connsiteX6" fmla="*/ 48603 w 58995"/>
                <a:gd name="connsiteY6" fmla="*/ 4738 h 37386"/>
                <a:gd name="connsiteX7" fmla="*/ 57646 w 58995"/>
                <a:gd name="connsiteY7" fmla="*/ 10259 h 37386"/>
                <a:gd name="connsiteX8" fmla="*/ 55742 w 58995"/>
                <a:gd name="connsiteY8" fmla="*/ 18349 h 37386"/>
                <a:gd name="connsiteX9" fmla="*/ 43559 w 58995"/>
                <a:gd name="connsiteY9" fmla="*/ 37386 h 37386"/>
                <a:gd name="connsiteX10" fmla="*/ 37752 w 58995"/>
                <a:gd name="connsiteY10" fmla="*/ 33293 h 37386"/>
                <a:gd name="connsiteX11" fmla="*/ 32803 w 58995"/>
                <a:gd name="connsiteY11" fmla="*/ 31390 h 37386"/>
                <a:gd name="connsiteX12" fmla="*/ 26901 w 58995"/>
                <a:gd name="connsiteY12" fmla="*/ 28534 h 37386"/>
                <a:gd name="connsiteX13" fmla="*/ 13956 w 58995"/>
                <a:gd name="connsiteY13" fmla="*/ 30628 h 37386"/>
                <a:gd name="connsiteX14" fmla="*/ 5199 w 58995"/>
                <a:gd name="connsiteY14" fmla="*/ 19206 h 37386"/>
                <a:gd name="connsiteX15" fmla="*/ 12052 w 58995"/>
                <a:gd name="connsiteY15" fmla="*/ 16446 h 37386"/>
                <a:gd name="connsiteX16" fmla="*/ 5675 w 58995"/>
                <a:gd name="connsiteY16" fmla="*/ 15113 h 37386"/>
                <a:gd name="connsiteX17" fmla="*/ 2819 w 58995"/>
                <a:gd name="connsiteY17" fmla="*/ 5785 h 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95" h="37386">
                  <a:moveTo>
                    <a:pt x="2819" y="5785"/>
                  </a:moveTo>
                  <a:cubicBezTo>
                    <a:pt x="6341" y="9021"/>
                    <a:pt x="9768" y="5785"/>
                    <a:pt x="6532" y="2549"/>
                  </a:cubicBezTo>
                  <a:cubicBezTo>
                    <a:pt x="8911" y="-1449"/>
                    <a:pt x="16050" y="-878"/>
                    <a:pt x="13861" y="5214"/>
                  </a:cubicBezTo>
                  <a:cubicBezTo>
                    <a:pt x="17889" y="6499"/>
                    <a:pt x="21286" y="9251"/>
                    <a:pt x="23379" y="12924"/>
                  </a:cubicBezTo>
                  <a:cubicBezTo>
                    <a:pt x="26330" y="10640"/>
                    <a:pt x="19667" y="8736"/>
                    <a:pt x="22713" y="7594"/>
                  </a:cubicBezTo>
                  <a:cubicBezTo>
                    <a:pt x="27758" y="13590"/>
                    <a:pt x="35563" y="7594"/>
                    <a:pt x="42702" y="10068"/>
                  </a:cubicBezTo>
                  <a:cubicBezTo>
                    <a:pt x="40893" y="6737"/>
                    <a:pt x="46795" y="6356"/>
                    <a:pt x="48603" y="4738"/>
                  </a:cubicBezTo>
                  <a:cubicBezTo>
                    <a:pt x="52506" y="4738"/>
                    <a:pt x="54314" y="8831"/>
                    <a:pt x="57646" y="10259"/>
                  </a:cubicBezTo>
                  <a:cubicBezTo>
                    <a:pt x="63167" y="13685"/>
                    <a:pt x="49555" y="11306"/>
                    <a:pt x="55742" y="18349"/>
                  </a:cubicBezTo>
                  <a:cubicBezTo>
                    <a:pt x="49555" y="24727"/>
                    <a:pt x="39846" y="27868"/>
                    <a:pt x="43559" y="37386"/>
                  </a:cubicBezTo>
                  <a:cubicBezTo>
                    <a:pt x="41179" y="36815"/>
                    <a:pt x="36420" y="36720"/>
                    <a:pt x="37752" y="33293"/>
                  </a:cubicBezTo>
                  <a:cubicBezTo>
                    <a:pt x="36349" y="32145"/>
                    <a:pt x="34614" y="31478"/>
                    <a:pt x="32803" y="31390"/>
                  </a:cubicBezTo>
                  <a:cubicBezTo>
                    <a:pt x="29947" y="31961"/>
                    <a:pt x="28519" y="30057"/>
                    <a:pt x="26901" y="28534"/>
                  </a:cubicBezTo>
                  <a:cubicBezTo>
                    <a:pt x="21952" y="23394"/>
                    <a:pt x="19572" y="32341"/>
                    <a:pt x="13956" y="30628"/>
                  </a:cubicBezTo>
                  <a:cubicBezTo>
                    <a:pt x="6912" y="33959"/>
                    <a:pt x="-7841" y="20538"/>
                    <a:pt x="5199" y="19206"/>
                  </a:cubicBezTo>
                  <a:cubicBezTo>
                    <a:pt x="9482" y="19777"/>
                    <a:pt x="9006" y="17588"/>
                    <a:pt x="12052" y="16446"/>
                  </a:cubicBezTo>
                  <a:cubicBezTo>
                    <a:pt x="22808" y="14828"/>
                    <a:pt x="7959" y="6927"/>
                    <a:pt x="5675" y="15113"/>
                  </a:cubicBezTo>
                  <a:cubicBezTo>
                    <a:pt x="916" y="14066"/>
                    <a:pt x="1201" y="9117"/>
                    <a:pt x="2819" y="57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1B9B40BC-69FD-9C4D-9ED7-AFEF13FA217D}"/>
                </a:ext>
              </a:extLst>
            </p:cNvPr>
            <p:cNvSpPr/>
            <p:nvPr/>
          </p:nvSpPr>
          <p:spPr>
            <a:xfrm>
              <a:off x="6090556" y="4525618"/>
              <a:ext cx="50286" cy="48537"/>
            </a:xfrm>
            <a:custGeom>
              <a:avLst/>
              <a:gdLst>
                <a:gd name="connsiteX0" fmla="*/ 50181 w 50286"/>
                <a:gd name="connsiteY0" fmla="*/ 22742 h 48537"/>
                <a:gd name="connsiteX1" fmla="*/ 38663 w 50286"/>
                <a:gd name="connsiteY1" fmla="*/ 33403 h 48537"/>
                <a:gd name="connsiteX2" fmla="*/ 36664 w 50286"/>
                <a:gd name="connsiteY2" fmla="*/ 36449 h 48537"/>
                <a:gd name="connsiteX3" fmla="*/ 31810 w 50286"/>
                <a:gd name="connsiteY3" fmla="*/ 48537 h 48537"/>
                <a:gd name="connsiteX4" fmla="*/ 28573 w 50286"/>
                <a:gd name="connsiteY4" fmla="*/ 44920 h 48537"/>
                <a:gd name="connsiteX5" fmla="*/ 25908 w 50286"/>
                <a:gd name="connsiteY5" fmla="*/ 40161 h 48537"/>
                <a:gd name="connsiteX6" fmla="*/ 21340 w 50286"/>
                <a:gd name="connsiteY6" fmla="*/ 34450 h 48537"/>
                <a:gd name="connsiteX7" fmla="*/ 9251 w 50286"/>
                <a:gd name="connsiteY7" fmla="*/ 19221 h 48537"/>
                <a:gd name="connsiteX8" fmla="*/ 1922 w 50286"/>
                <a:gd name="connsiteY8" fmla="*/ 10559 h 48537"/>
                <a:gd name="connsiteX9" fmla="*/ 8870 w 50286"/>
                <a:gd name="connsiteY9" fmla="*/ 18078 h 48537"/>
                <a:gd name="connsiteX10" fmla="*/ 14201 w 50286"/>
                <a:gd name="connsiteY10" fmla="*/ 1326 h 48537"/>
                <a:gd name="connsiteX11" fmla="*/ 20197 w 50286"/>
                <a:gd name="connsiteY11" fmla="*/ 5800 h 48537"/>
                <a:gd name="connsiteX12" fmla="*/ 50181 w 50286"/>
                <a:gd name="connsiteY12" fmla="*/ 22742 h 4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86" h="48537">
                  <a:moveTo>
                    <a:pt x="50181" y="22742"/>
                  </a:moveTo>
                  <a:cubicBezTo>
                    <a:pt x="44660" y="23885"/>
                    <a:pt x="43708" y="32261"/>
                    <a:pt x="38663" y="33403"/>
                  </a:cubicBezTo>
                  <a:cubicBezTo>
                    <a:pt x="37434" y="33911"/>
                    <a:pt x="36641" y="35119"/>
                    <a:pt x="36664" y="36449"/>
                  </a:cubicBezTo>
                  <a:cubicBezTo>
                    <a:pt x="39615" y="41874"/>
                    <a:pt x="35903" y="44635"/>
                    <a:pt x="31810" y="48537"/>
                  </a:cubicBezTo>
                  <a:cubicBezTo>
                    <a:pt x="30763" y="47109"/>
                    <a:pt x="28383" y="47109"/>
                    <a:pt x="28573" y="44920"/>
                  </a:cubicBezTo>
                  <a:cubicBezTo>
                    <a:pt x="28764" y="42731"/>
                    <a:pt x="25813" y="42446"/>
                    <a:pt x="25908" y="40161"/>
                  </a:cubicBezTo>
                  <a:cubicBezTo>
                    <a:pt x="28383" y="35878"/>
                    <a:pt x="25052" y="34735"/>
                    <a:pt x="21340" y="34450"/>
                  </a:cubicBezTo>
                  <a:cubicBezTo>
                    <a:pt x="14010" y="33022"/>
                    <a:pt x="12487" y="24931"/>
                    <a:pt x="9251" y="19221"/>
                  </a:cubicBezTo>
                  <a:cubicBezTo>
                    <a:pt x="3159" y="22076"/>
                    <a:pt x="-3314" y="16841"/>
                    <a:pt x="1922" y="10559"/>
                  </a:cubicBezTo>
                  <a:cubicBezTo>
                    <a:pt x="5634" y="13605"/>
                    <a:pt x="6776" y="12272"/>
                    <a:pt x="8870" y="18078"/>
                  </a:cubicBezTo>
                  <a:cubicBezTo>
                    <a:pt x="10203" y="10749"/>
                    <a:pt x="19436" y="8560"/>
                    <a:pt x="14201" y="1326"/>
                  </a:cubicBezTo>
                  <a:cubicBezTo>
                    <a:pt x="18198" y="-2196"/>
                    <a:pt x="20578" y="1992"/>
                    <a:pt x="20197" y="5800"/>
                  </a:cubicBezTo>
                  <a:cubicBezTo>
                    <a:pt x="32476" y="12843"/>
                    <a:pt x="51894" y="3420"/>
                    <a:pt x="50181" y="2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B4C584E8-63AF-5948-8E33-857F7542C617}"/>
                </a:ext>
              </a:extLst>
            </p:cNvPr>
            <p:cNvSpPr/>
            <p:nvPr/>
          </p:nvSpPr>
          <p:spPr>
            <a:xfrm>
              <a:off x="5924995" y="4922817"/>
              <a:ext cx="59828" cy="37783"/>
            </a:xfrm>
            <a:custGeom>
              <a:avLst/>
              <a:gdLst>
                <a:gd name="connsiteX0" fmla="*/ 32701 w 59828"/>
                <a:gd name="connsiteY0" fmla="*/ 32358 h 37783"/>
                <a:gd name="connsiteX1" fmla="*/ 33272 w 59828"/>
                <a:gd name="connsiteY1" fmla="*/ 15701 h 37783"/>
                <a:gd name="connsiteX2" fmla="*/ 28037 w 59828"/>
                <a:gd name="connsiteY2" fmla="*/ 23030 h 37783"/>
                <a:gd name="connsiteX3" fmla="*/ 14806 w 59828"/>
                <a:gd name="connsiteY3" fmla="*/ 21793 h 37783"/>
                <a:gd name="connsiteX4" fmla="*/ 2527 w 59828"/>
                <a:gd name="connsiteY4" fmla="*/ 15130 h 37783"/>
                <a:gd name="connsiteX5" fmla="*/ 1004 w 59828"/>
                <a:gd name="connsiteY5" fmla="*/ 14368 h 37783"/>
                <a:gd name="connsiteX6" fmla="*/ 3193 w 59828"/>
                <a:gd name="connsiteY6" fmla="*/ 7705 h 37783"/>
                <a:gd name="connsiteX7" fmla="*/ 15948 w 59828"/>
                <a:gd name="connsiteY7" fmla="*/ 852 h 37783"/>
                <a:gd name="connsiteX8" fmla="*/ 31559 w 59828"/>
                <a:gd name="connsiteY8" fmla="*/ 8848 h 37783"/>
                <a:gd name="connsiteX9" fmla="*/ 36508 w 59828"/>
                <a:gd name="connsiteY9" fmla="*/ 13226 h 37783"/>
                <a:gd name="connsiteX10" fmla="*/ 39649 w 59828"/>
                <a:gd name="connsiteY10" fmla="*/ 11132 h 37783"/>
                <a:gd name="connsiteX11" fmla="*/ 47550 w 59828"/>
                <a:gd name="connsiteY11" fmla="*/ 8086 h 37783"/>
                <a:gd name="connsiteX12" fmla="*/ 52594 w 59828"/>
                <a:gd name="connsiteY12" fmla="*/ 16557 h 37783"/>
                <a:gd name="connsiteX13" fmla="*/ 59829 w 59828"/>
                <a:gd name="connsiteY13" fmla="*/ 18747 h 37783"/>
                <a:gd name="connsiteX14" fmla="*/ 42695 w 59828"/>
                <a:gd name="connsiteY14" fmla="*/ 37783 h 37783"/>
                <a:gd name="connsiteX15" fmla="*/ 32701 w 59828"/>
                <a:gd name="connsiteY15" fmla="*/ 32358 h 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28" h="37783">
                  <a:moveTo>
                    <a:pt x="32701" y="32358"/>
                  </a:moveTo>
                  <a:cubicBezTo>
                    <a:pt x="27561" y="26361"/>
                    <a:pt x="33272" y="21126"/>
                    <a:pt x="33272" y="15701"/>
                  </a:cubicBezTo>
                  <a:cubicBezTo>
                    <a:pt x="31178" y="15701"/>
                    <a:pt x="28703" y="20555"/>
                    <a:pt x="28037" y="23030"/>
                  </a:cubicBezTo>
                  <a:cubicBezTo>
                    <a:pt x="25276" y="26076"/>
                    <a:pt x="17947" y="24648"/>
                    <a:pt x="14806" y="21793"/>
                  </a:cubicBezTo>
                  <a:cubicBezTo>
                    <a:pt x="11665" y="18937"/>
                    <a:pt x="5287" y="20079"/>
                    <a:pt x="2527" y="15130"/>
                  </a:cubicBezTo>
                  <a:cubicBezTo>
                    <a:pt x="814" y="18080"/>
                    <a:pt x="-1280" y="17224"/>
                    <a:pt x="1004" y="14368"/>
                  </a:cubicBezTo>
                  <a:cubicBezTo>
                    <a:pt x="3289" y="11513"/>
                    <a:pt x="4621" y="11513"/>
                    <a:pt x="3193" y="7705"/>
                  </a:cubicBezTo>
                  <a:cubicBezTo>
                    <a:pt x="5287" y="1233"/>
                    <a:pt x="12712" y="5611"/>
                    <a:pt x="15948" y="852"/>
                  </a:cubicBezTo>
                  <a:cubicBezTo>
                    <a:pt x="19946" y="-1908"/>
                    <a:pt x="32320" y="2375"/>
                    <a:pt x="31559" y="8848"/>
                  </a:cubicBezTo>
                  <a:cubicBezTo>
                    <a:pt x="31559" y="10371"/>
                    <a:pt x="34985" y="13416"/>
                    <a:pt x="36508" y="13226"/>
                  </a:cubicBezTo>
                  <a:cubicBezTo>
                    <a:pt x="38031" y="13036"/>
                    <a:pt x="38698" y="10942"/>
                    <a:pt x="39649" y="11132"/>
                  </a:cubicBezTo>
                  <a:cubicBezTo>
                    <a:pt x="43647" y="13321"/>
                    <a:pt x="44884" y="9609"/>
                    <a:pt x="47550" y="8086"/>
                  </a:cubicBezTo>
                  <a:cubicBezTo>
                    <a:pt x="52214" y="9038"/>
                    <a:pt x="51643" y="13226"/>
                    <a:pt x="52594" y="16557"/>
                  </a:cubicBezTo>
                  <a:cubicBezTo>
                    <a:pt x="56687" y="12655"/>
                    <a:pt x="57925" y="13416"/>
                    <a:pt x="59829" y="18747"/>
                  </a:cubicBezTo>
                  <a:cubicBezTo>
                    <a:pt x="49739" y="17795"/>
                    <a:pt x="52975" y="35975"/>
                    <a:pt x="42695" y="37783"/>
                  </a:cubicBezTo>
                  <a:cubicBezTo>
                    <a:pt x="37746" y="37117"/>
                    <a:pt x="37746" y="33881"/>
                    <a:pt x="32701" y="323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15023D4-F577-9040-BBCD-A850FC1D1731}"/>
                </a:ext>
              </a:extLst>
            </p:cNvPr>
            <p:cNvSpPr/>
            <p:nvPr/>
          </p:nvSpPr>
          <p:spPr>
            <a:xfrm>
              <a:off x="5882024" y="4552255"/>
              <a:ext cx="47052" cy="42649"/>
            </a:xfrm>
            <a:custGeom>
              <a:avLst/>
              <a:gdLst>
                <a:gd name="connsiteX0" fmla="*/ 15800 w 47052"/>
                <a:gd name="connsiteY0" fmla="*/ 27515 h 42649"/>
                <a:gd name="connsiteX1" fmla="*/ 12564 w 47052"/>
                <a:gd name="connsiteY1" fmla="*/ 39128 h 42649"/>
                <a:gd name="connsiteX2" fmla="*/ 5045 w 47052"/>
                <a:gd name="connsiteY2" fmla="*/ 42649 h 42649"/>
                <a:gd name="connsiteX3" fmla="*/ 4378 w 47052"/>
                <a:gd name="connsiteY3" fmla="*/ 33988 h 42649"/>
                <a:gd name="connsiteX4" fmla="*/ 0 w 47052"/>
                <a:gd name="connsiteY4" fmla="*/ 26849 h 42649"/>
                <a:gd name="connsiteX5" fmla="*/ 17323 w 47052"/>
                <a:gd name="connsiteY5" fmla="*/ 7812 h 42649"/>
                <a:gd name="connsiteX6" fmla="*/ 22464 w 47052"/>
                <a:gd name="connsiteY6" fmla="*/ 3910 h 42649"/>
                <a:gd name="connsiteX7" fmla="*/ 26081 w 47052"/>
                <a:gd name="connsiteY7" fmla="*/ 2577 h 42649"/>
                <a:gd name="connsiteX8" fmla="*/ 39978 w 47052"/>
                <a:gd name="connsiteY8" fmla="*/ 3434 h 42649"/>
                <a:gd name="connsiteX9" fmla="*/ 45022 w 47052"/>
                <a:gd name="connsiteY9" fmla="*/ 8669 h 42649"/>
                <a:gd name="connsiteX10" fmla="*/ 45022 w 47052"/>
                <a:gd name="connsiteY10" fmla="*/ 15522 h 42649"/>
                <a:gd name="connsiteX11" fmla="*/ 45593 w 47052"/>
                <a:gd name="connsiteY11" fmla="*/ 16569 h 42649"/>
                <a:gd name="connsiteX12" fmla="*/ 44737 w 47052"/>
                <a:gd name="connsiteY12" fmla="*/ 29134 h 42649"/>
                <a:gd name="connsiteX13" fmla="*/ 41596 w 47052"/>
                <a:gd name="connsiteY13" fmla="*/ 32370 h 42649"/>
                <a:gd name="connsiteX14" fmla="*/ 34837 w 47052"/>
                <a:gd name="connsiteY14" fmla="*/ 29514 h 42649"/>
                <a:gd name="connsiteX15" fmla="*/ 15800 w 47052"/>
                <a:gd name="connsiteY15" fmla="*/ 27515 h 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2" h="42649">
                  <a:moveTo>
                    <a:pt x="15800" y="27515"/>
                  </a:moveTo>
                  <a:cubicBezTo>
                    <a:pt x="9328" y="28848"/>
                    <a:pt x="15800" y="34940"/>
                    <a:pt x="12564" y="39128"/>
                  </a:cubicBezTo>
                  <a:cubicBezTo>
                    <a:pt x="8757" y="37414"/>
                    <a:pt x="8090" y="41983"/>
                    <a:pt x="5045" y="42649"/>
                  </a:cubicBezTo>
                  <a:cubicBezTo>
                    <a:pt x="3712" y="40080"/>
                    <a:pt x="1713" y="37224"/>
                    <a:pt x="4378" y="33988"/>
                  </a:cubicBezTo>
                  <a:cubicBezTo>
                    <a:pt x="1894" y="32412"/>
                    <a:pt x="278" y="29777"/>
                    <a:pt x="0" y="26849"/>
                  </a:cubicBezTo>
                  <a:cubicBezTo>
                    <a:pt x="6758" y="9335"/>
                    <a:pt x="8567" y="37986"/>
                    <a:pt x="17323" y="7812"/>
                  </a:cubicBezTo>
                  <a:cubicBezTo>
                    <a:pt x="19227" y="6480"/>
                    <a:pt x="21321" y="6194"/>
                    <a:pt x="22464" y="3910"/>
                  </a:cubicBezTo>
                  <a:cubicBezTo>
                    <a:pt x="23510" y="3148"/>
                    <a:pt x="25414" y="5147"/>
                    <a:pt x="26081" y="2577"/>
                  </a:cubicBezTo>
                  <a:cubicBezTo>
                    <a:pt x="27413" y="-1992"/>
                    <a:pt x="37503" y="293"/>
                    <a:pt x="39978" y="3434"/>
                  </a:cubicBezTo>
                  <a:cubicBezTo>
                    <a:pt x="40644" y="6194"/>
                    <a:pt x="43499" y="6861"/>
                    <a:pt x="45022" y="8669"/>
                  </a:cubicBezTo>
                  <a:cubicBezTo>
                    <a:pt x="43499" y="11049"/>
                    <a:pt x="47688" y="13143"/>
                    <a:pt x="45022" y="15522"/>
                  </a:cubicBezTo>
                  <a:cubicBezTo>
                    <a:pt x="45022" y="15522"/>
                    <a:pt x="45022" y="16188"/>
                    <a:pt x="45593" y="16569"/>
                  </a:cubicBezTo>
                  <a:cubicBezTo>
                    <a:pt x="49972" y="20567"/>
                    <a:pt x="42928" y="24089"/>
                    <a:pt x="44737" y="29134"/>
                  </a:cubicBezTo>
                  <a:cubicBezTo>
                    <a:pt x="44737" y="31037"/>
                    <a:pt x="43499" y="31989"/>
                    <a:pt x="41596" y="32370"/>
                  </a:cubicBezTo>
                  <a:cubicBezTo>
                    <a:pt x="39692" y="32751"/>
                    <a:pt x="37217" y="30180"/>
                    <a:pt x="34837" y="29514"/>
                  </a:cubicBezTo>
                  <a:cubicBezTo>
                    <a:pt x="27699" y="29514"/>
                    <a:pt x="22844" y="35891"/>
                    <a:pt x="15800" y="275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C0A30C3-2DF0-BD48-B4E7-A81BC5E71393}"/>
                </a:ext>
              </a:extLst>
            </p:cNvPr>
            <p:cNvSpPr/>
            <p:nvPr/>
          </p:nvSpPr>
          <p:spPr>
            <a:xfrm>
              <a:off x="5729442" y="4598097"/>
              <a:ext cx="36118" cy="41032"/>
            </a:xfrm>
            <a:custGeom>
              <a:avLst/>
              <a:gdLst>
                <a:gd name="connsiteX0" fmla="*/ 0 w 36118"/>
                <a:gd name="connsiteY0" fmla="*/ 15939 h 41032"/>
                <a:gd name="connsiteX1" fmla="*/ 21226 w 36118"/>
                <a:gd name="connsiteY1" fmla="*/ 520 h 41032"/>
                <a:gd name="connsiteX2" fmla="*/ 34457 w 36118"/>
                <a:gd name="connsiteY2" fmla="*/ 17843 h 41032"/>
                <a:gd name="connsiteX3" fmla="*/ 33029 w 36118"/>
                <a:gd name="connsiteY3" fmla="*/ 21460 h 41032"/>
                <a:gd name="connsiteX4" fmla="*/ 33791 w 36118"/>
                <a:gd name="connsiteY4" fmla="*/ 36594 h 41032"/>
                <a:gd name="connsiteX5" fmla="*/ 19989 w 36118"/>
                <a:gd name="connsiteY5" fmla="*/ 38402 h 41032"/>
                <a:gd name="connsiteX6" fmla="*/ 0 w 36118"/>
                <a:gd name="connsiteY6" fmla="*/ 15939 h 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18" h="41032">
                  <a:moveTo>
                    <a:pt x="0" y="15939"/>
                  </a:moveTo>
                  <a:cubicBezTo>
                    <a:pt x="4664" y="4612"/>
                    <a:pt x="4474" y="-1955"/>
                    <a:pt x="21226" y="520"/>
                  </a:cubicBezTo>
                  <a:cubicBezTo>
                    <a:pt x="28270" y="43"/>
                    <a:pt x="32934" y="12037"/>
                    <a:pt x="34457" y="17843"/>
                  </a:cubicBezTo>
                  <a:cubicBezTo>
                    <a:pt x="33505" y="18604"/>
                    <a:pt x="32458" y="20508"/>
                    <a:pt x="33029" y="21460"/>
                  </a:cubicBezTo>
                  <a:cubicBezTo>
                    <a:pt x="36842" y="25685"/>
                    <a:pt x="37160" y="32008"/>
                    <a:pt x="33791" y="36594"/>
                  </a:cubicBezTo>
                  <a:cubicBezTo>
                    <a:pt x="33125" y="42971"/>
                    <a:pt x="24272" y="41448"/>
                    <a:pt x="19989" y="38402"/>
                  </a:cubicBezTo>
                  <a:cubicBezTo>
                    <a:pt x="9043" y="35928"/>
                    <a:pt x="7424" y="23364"/>
                    <a:pt x="0" y="15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3DE05EE0-3F3E-CA45-B583-B1C7B31DF187}"/>
                </a:ext>
              </a:extLst>
            </p:cNvPr>
            <p:cNvSpPr/>
            <p:nvPr/>
          </p:nvSpPr>
          <p:spPr>
            <a:xfrm>
              <a:off x="5969118" y="4283844"/>
              <a:ext cx="45575" cy="34728"/>
            </a:xfrm>
            <a:custGeom>
              <a:avLst/>
              <a:gdLst>
                <a:gd name="connsiteX0" fmla="*/ 27794 w 45575"/>
                <a:gd name="connsiteY0" fmla="*/ 0 h 34728"/>
                <a:gd name="connsiteX1" fmla="*/ 45441 w 45575"/>
                <a:gd name="connsiteY1" fmla="*/ 22255 h 34728"/>
                <a:gd name="connsiteX2" fmla="*/ 43404 w 45575"/>
                <a:gd name="connsiteY2" fmla="*/ 29031 h 34728"/>
                <a:gd name="connsiteX3" fmla="*/ 0 w 45575"/>
                <a:gd name="connsiteY3" fmla="*/ 19513 h 34728"/>
                <a:gd name="connsiteX4" fmla="*/ 10851 w 45575"/>
                <a:gd name="connsiteY4" fmla="*/ 14849 h 34728"/>
                <a:gd name="connsiteX5" fmla="*/ 14849 w 45575"/>
                <a:gd name="connsiteY5" fmla="*/ 9518 h 34728"/>
                <a:gd name="connsiteX6" fmla="*/ 27794 w 45575"/>
                <a:gd name="connsiteY6" fmla="*/ 0 h 3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75" h="34728">
                  <a:moveTo>
                    <a:pt x="27794" y="0"/>
                  </a:moveTo>
                  <a:cubicBezTo>
                    <a:pt x="38813" y="1272"/>
                    <a:pt x="46714" y="11236"/>
                    <a:pt x="45441" y="22255"/>
                  </a:cubicBezTo>
                  <a:cubicBezTo>
                    <a:pt x="45168" y="24617"/>
                    <a:pt x="44479" y="26911"/>
                    <a:pt x="43404" y="29031"/>
                  </a:cubicBezTo>
                  <a:cubicBezTo>
                    <a:pt x="29127" y="39311"/>
                    <a:pt x="1808" y="35408"/>
                    <a:pt x="0" y="19513"/>
                  </a:cubicBezTo>
                  <a:cubicBezTo>
                    <a:pt x="5806" y="23891"/>
                    <a:pt x="13992" y="23320"/>
                    <a:pt x="10851" y="14849"/>
                  </a:cubicBezTo>
                  <a:cubicBezTo>
                    <a:pt x="13040" y="13897"/>
                    <a:pt x="15325" y="13135"/>
                    <a:pt x="14849" y="9518"/>
                  </a:cubicBezTo>
                  <a:cubicBezTo>
                    <a:pt x="14373" y="5901"/>
                    <a:pt x="24082" y="2284"/>
                    <a:pt x="277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50456FD4-E087-BD46-972A-F765683E1C6B}"/>
                </a:ext>
              </a:extLst>
            </p:cNvPr>
            <p:cNvSpPr/>
            <p:nvPr/>
          </p:nvSpPr>
          <p:spPr>
            <a:xfrm>
              <a:off x="5867746" y="4920627"/>
              <a:ext cx="43761" cy="41103"/>
            </a:xfrm>
            <a:custGeom>
              <a:avLst/>
              <a:gdLst>
                <a:gd name="connsiteX0" fmla="*/ 18847 w 43761"/>
                <a:gd name="connsiteY0" fmla="*/ 91 h 41103"/>
                <a:gd name="connsiteX1" fmla="*/ 33505 w 43761"/>
                <a:gd name="connsiteY1" fmla="*/ 2471 h 41103"/>
                <a:gd name="connsiteX2" fmla="*/ 37598 w 43761"/>
                <a:gd name="connsiteY2" fmla="*/ 1138 h 41103"/>
                <a:gd name="connsiteX3" fmla="*/ 43690 w 43761"/>
                <a:gd name="connsiteY3" fmla="*/ 187 h 41103"/>
                <a:gd name="connsiteX4" fmla="*/ 37027 w 43761"/>
                <a:gd name="connsiteY4" fmla="*/ 6849 h 41103"/>
                <a:gd name="connsiteX5" fmla="*/ 38836 w 43761"/>
                <a:gd name="connsiteY5" fmla="*/ 11608 h 41103"/>
                <a:gd name="connsiteX6" fmla="*/ 38836 w 43761"/>
                <a:gd name="connsiteY6" fmla="*/ 34072 h 41103"/>
                <a:gd name="connsiteX7" fmla="*/ 14659 w 43761"/>
                <a:gd name="connsiteY7" fmla="*/ 23316 h 41103"/>
                <a:gd name="connsiteX8" fmla="*/ 12374 w 43761"/>
                <a:gd name="connsiteY8" fmla="*/ 27790 h 41103"/>
                <a:gd name="connsiteX9" fmla="*/ 0 w 43761"/>
                <a:gd name="connsiteY9" fmla="*/ 21983 h 41103"/>
                <a:gd name="connsiteX10" fmla="*/ 17800 w 43761"/>
                <a:gd name="connsiteY10" fmla="*/ 14750 h 41103"/>
                <a:gd name="connsiteX11" fmla="*/ 18847 w 43761"/>
                <a:gd name="connsiteY11" fmla="*/ 91 h 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61" h="41103">
                  <a:moveTo>
                    <a:pt x="18847" y="91"/>
                  </a:moveTo>
                  <a:cubicBezTo>
                    <a:pt x="23701" y="91"/>
                    <a:pt x="32268" y="9610"/>
                    <a:pt x="33505" y="2471"/>
                  </a:cubicBezTo>
                  <a:cubicBezTo>
                    <a:pt x="33505" y="377"/>
                    <a:pt x="36551" y="-1146"/>
                    <a:pt x="37598" y="1138"/>
                  </a:cubicBezTo>
                  <a:cubicBezTo>
                    <a:pt x="38645" y="3423"/>
                    <a:pt x="41406" y="567"/>
                    <a:pt x="43690" y="187"/>
                  </a:cubicBezTo>
                  <a:cubicBezTo>
                    <a:pt x="44356" y="10371"/>
                    <a:pt x="40263" y="2185"/>
                    <a:pt x="37027" y="6849"/>
                  </a:cubicBezTo>
                  <a:cubicBezTo>
                    <a:pt x="32649" y="4946"/>
                    <a:pt x="37598" y="10466"/>
                    <a:pt x="38836" y="11608"/>
                  </a:cubicBezTo>
                  <a:cubicBezTo>
                    <a:pt x="44556" y="18004"/>
                    <a:pt x="44556" y="27677"/>
                    <a:pt x="38836" y="34072"/>
                  </a:cubicBezTo>
                  <a:cubicBezTo>
                    <a:pt x="33220" y="50919"/>
                    <a:pt x="17133" y="33501"/>
                    <a:pt x="14659" y="23316"/>
                  </a:cubicBezTo>
                  <a:cubicBezTo>
                    <a:pt x="11518" y="23982"/>
                    <a:pt x="12469" y="26077"/>
                    <a:pt x="12374" y="27790"/>
                  </a:cubicBezTo>
                  <a:cubicBezTo>
                    <a:pt x="7139" y="31502"/>
                    <a:pt x="1428" y="26933"/>
                    <a:pt x="0" y="21983"/>
                  </a:cubicBezTo>
                  <a:cubicBezTo>
                    <a:pt x="476" y="8182"/>
                    <a:pt x="17228" y="26743"/>
                    <a:pt x="17800" y="14750"/>
                  </a:cubicBezTo>
                  <a:cubicBezTo>
                    <a:pt x="17272" y="9840"/>
                    <a:pt x="17627" y="4876"/>
                    <a:pt x="18847" y="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FE9C7036-0C88-9749-93B2-0291A5534DF5}"/>
                </a:ext>
              </a:extLst>
            </p:cNvPr>
            <p:cNvSpPr/>
            <p:nvPr/>
          </p:nvSpPr>
          <p:spPr>
            <a:xfrm>
              <a:off x="6244351" y="4720643"/>
              <a:ext cx="45332" cy="47509"/>
            </a:xfrm>
            <a:custGeom>
              <a:avLst/>
              <a:gdLst>
                <a:gd name="connsiteX0" fmla="*/ 36307 w 45332"/>
                <a:gd name="connsiteY0" fmla="*/ 29221 h 47509"/>
                <a:gd name="connsiteX1" fmla="*/ 42875 w 45332"/>
                <a:gd name="connsiteY1" fmla="*/ 44736 h 47509"/>
                <a:gd name="connsiteX2" fmla="*/ 31453 w 45332"/>
                <a:gd name="connsiteY2" fmla="*/ 32553 h 47509"/>
                <a:gd name="connsiteX3" fmla="*/ 232 w 45332"/>
                <a:gd name="connsiteY3" fmla="*/ 27793 h 47509"/>
                <a:gd name="connsiteX4" fmla="*/ 11464 w 45332"/>
                <a:gd name="connsiteY4" fmla="*/ 7329 h 47509"/>
                <a:gd name="connsiteX5" fmla="*/ 22315 w 45332"/>
                <a:gd name="connsiteY5" fmla="*/ 0 h 47509"/>
                <a:gd name="connsiteX6" fmla="*/ 36307 w 45332"/>
                <a:gd name="connsiteY6" fmla="*/ 29221 h 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32" h="47509">
                  <a:moveTo>
                    <a:pt x="36307" y="29221"/>
                  </a:moveTo>
                  <a:cubicBezTo>
                    <a:pt x="37830" y="37407"/>
                    <a:pt x="50585" y="35789"/>
                    <a:pt x="42875" y="44736"/>
                  </a:cubicBezTo>
                  <a:cubicBezTo>
                    <a:pt x="35165" y="53683"/>
                    <a:pt x="32310" y="38645"/>
                    <a:pt x="31453" y="32553"/>
                  </a:cubicBezTo>
                  <a:cubicBezTo>
                    <a:pt x="21268" y="35979"/>
                    <a:pt x="4706" y="43784"/>
                    <a:pt x="232" y="27793"/>
                  </a:cubicBezTo>
                  <a:cubicBezTo>
                    <a:pt x="-1767" y="18275"/>
                    <a:pt x="9751" y="15420"/>
                    <a:pt x="11464" y="7329"/>
                  </a:cubicBezTo>
                  <a:cubicBezTo>
                    <a:pt x="12702" y="1237"/>
                    <a:pt x="18603" y="2284"/>
                    <a:pt x="22315" y="0"/>
                  </a:cubicBezTo>
                  <a:cubicBezTo>
                    <a:pt x="37450" y="4188"/>
                    <a:pt x="19650" y="28079"/>
                    <a:pt x="36307" y="292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A8089014-BDA9-7146-90C1-A474299B8806}"/>
                </a:ext>
              </a:extLst>
            </p:cNvPr>
            <p:cNvSpPr/>
            <p:nvPr/>
          </p:nvSpPr>
          <p:spPr>
            <a:xfrm>
              <a:off x="6096048" y="4478418"/>
              <a:ext cx="38322" cy="45156"/>
            </a:xfrm>
            <a:custGeom>
              <a:avLst/>
              <a:gdLst>
                <a:gd name="connsiteX0" fmla="*/ 8423 w 38322"/>
                <a:gd name="connsiteY0" fmla="*/ 33296 h 45156"/>
                <a:gd name="connsiteX1" fmla="*/ 11278 w 38322"/>
                <a:gd name="connsiteY1" fmla="*/ 15402 h 45156"/>
                <a:gd name="connsiteX2" fmla="*/ 20797 w 38322"/>
                <a:gd name="connsiteY2" fmla="*/ 3599 h 45156"/>
                <a:gd name="connsiteX3" fmla="*/ 28602 w 38322"/>
                <a:gd name="connsiteY3" fmla="*/ 5598 h 45156"/>
                <a:gd name="connsiteX4" fmla="*/ 33361 w 38322"/>
                <a:gd name="connsiteY4" fmla="*/ 34153 h 45156"/>
                <a:gd name="connsiteX5" fmla="*/ 32410 w 38322"/>
                <a:gd name="connsiteY5" fmla="*/ 38341 h 45156"/>
                <a:gd name="connsiteX6" fmla="*/ 19655 w 38322"/>
                <a:gd name="connsiteY6" fmla="*/ 42529 h 45156"/>
                <a:gd name="connsiteX7" fmla="*/ 12325 w 38322"/>
                <a:gd name="connsiteY7" fmla="*/ 45004 h 45156"/>
                <a:gd name="connsiteX8" fmla="*/ 6043 w 38322"/>
                <a:gd name="connsiteY8" fmla="*/ 39864 h 45156"/>
                <a:gd name="connsiteX9" fmla="*/ 47 w 38322"/>
                <a:gd name="connsiteY9" fmla="*/ 41577 h 45156"/>
                <a:gd name="connsiteX10" fmla="*/ 2617 w 38322"/>
                <a:gd name="connsiteY10" fmla="*/ 34819 h 45156"/>
                <a:gd name="connsiteX11" fmla="*/ 8423 w 38322"/>
                <a:gd name="connsiteY11" fmla="*/ 33296 h 4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22" h="45156">
                  <a:moveTo>
                    <a:pt x="8423" y="33296"/>
                  </a:moveTo>
                  <a:cubicBezTo>
                    <a:pt x="9755" y="26633"/>
                    <a:pt x="4330" y="20256"/>
                    <a:pt x="11278" y="15402"/>
                  </a:cubicBezTo>
                  <a:cubicBezTo>
                    <a:pt x="14229" y="11404"/>
                    <a:pt x="29078" y="11023"/>
                    <a:pt x="20797" y="3599"/>
                  </a:cubicBezTo>
                  <a:cubicBezTo>
                    <a:pt x="23748" y="-3730"/>
                    <a:pt x="25842" y="1791"/>
                    <a:pt x="28602" y="5598"/>
                  </a:cubicBezTo>
                  <a:cubicBezTo>
                    <a:pt x="40024" y="8358"/>
                    <a:pt x="41071" y="26824"/>
                    <a:pt x="33361" y="34153"/>
                  </a:cubicBezTo>
                  <a:cubicBezTo>
                    <a:pt x="32505" y="35010"/>
                    <a:pt x="30791" y="36342"/>
                    <a:pt x="32410" y="38341"/>
                  </a:cubicBezTo>
                  <a:cubicBezTo>
                    <a:pt x="34408" y="43957"/>
                    <a:pt x="23652" y="41577"/>
                    <a:pt x="19655" y="42529"/>
                  </a:cubicBezTo>
                  <a:cubicBezTo>
                    <a:pt x="15657" y="43481"/>
                    <a:pt x="15657" y="45765"/>
                    <a:pt x="12325" y="45004"/>
                  </a:cubicBezTo>
                  <a:cubicBezTo>
                    <a:pt x="8994" y="44242"/>
                    <a:pt x="10993" y="32345"/>
                    <a:pt x="6043" y="39864"/>
                  </a:cubicBezTo>
                  <a:cubicBezTo>
                    <a:pt x="2331" y="35390"/>
                    <a:pt x="3473" y="42053"/>
                    <a:pt x="47" y="41577"/>
                  </a:cubicBezTo>
                  <a:cubicBezTo>
                    <a:pt x="-429" y="39008"/>
                    <a:pt x="2902" y="37865"/>
                    <a:pt x="2617" y="34819"/>
                  </a:cubicBezTo>
                  <a:cubicBezTo>
                    <a:pt x="2331" y="31773"/>
                    <a:pt x="4330" y="32154"/>
                    <a:pt x="8423" y="332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958C2AD-D346-FB4B-A67F-8F0F435114A7}"/>
                </a:ext>
              </a:extLst>
            </p:cNvPr>
            <p:cNvSpPr/>
            <p:nvPr/>
          </p:nvSpPr>
          <p:spPr>
            <a:xfrm>
              <a:off x="6210972" y="4846285"/>
              <a:ext cx="49254" cy="30839"/>
            </a:xfrm>
            <a:custGeom>
              <a:avLst/>
              <a:gdLst>
                <a:gd name="connsiteX0" fmla="*/ 20000 w 49254"/>
                <a:gd name="connsiteY0" fmla="*/ 25699 h 30839"/>
                <a:gd name="connsiteX1" fmla="*/ 1439 w 49254"/>
                <a:gd name="connsiteY1" fmla="*/ 19798 h 30839"/>
                <a:gd name="connsiteX2" fmla="*/ 7602 w 49254"/>
                <a:gd name="connsiteY2" fmla="*/ 1420 h 30839"/>
                <a:gd name="connsiteX3" fmla="*/ 13051 w 49254"/>
                <a:gd name="connsiteY3" fmla="*/ 0 h 30839"/>
                <a:gd name="connsiteX4" fmla="*/ 19524 w 49254"/>
                <a:gd name="connsiteY4" fmla="*/ 8376 h 30839"/>
                <a:gd name="connsiteX5" fmla="*/ 23903 w 49254"/>
                <a:gd name="connsiteY5" fmla="*/ 9613 h 30839"/>
                <a:gd name="connsiteX6" fmla="*/ 49126 w 49254"/>
                <a:gd name="connsiteY6" fmla="*/ 19798 h 30839"/>
                <a:gd name="connsiteX7" fmla="*/ 40179 w 49254"/>
                <a:gd name="connsiteY7" fmla="*/ 30839 h 30839"/>
                <a:gd name="connsiteX8" fmla="*/ 36467 w 49254"/>
                <a:gd name="connsiteY8" fmla="*/ 28650 h 30839"/>
                <a:gd name="connsiteX9" fmla="*/ 29138 w 49254"/>
                <a:gd name="connsiteY9" fmla="*/ 25890 h 30839"/>
                <a:gd name="connsiteX10" fmla="*/ 21713 w 49254"/>
                <a:gd name="connsiteY10" fmla="*/ 18180 h 30839"/>
                <a:gd name="connsiteX11" fmla="*/ 20000 w 49254"/>
                <a:gd name="connsiteY11" fmla="*/ 25699 h 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54" h="30839">
                  <a:moveTo>
                    <a:pt x="20000" y="25699"/>
                  </a:moveTo>
                  <a:cubicBezTo>
                    <a:pt x="13527" y="28460"/>
                    <a:pt x="8102" y="20274"/>
                    <a:pt x="1439" y="19798"/>
                  </a:cubicBezTo>
                  <a:cubicBezTo>
                    <a:pt x="-1934" y="13021"/>
                    <a:pt x="825" y="4793"/>
                    <a:pt x="7602" y="1420"/>
                  </a:cubicBezTo>
                  <a:cubicBezTo>
                    <a:pt x="9301" y="575"/>
                    <a:pt x="11156" y="91"/>
                    <a:pt x="13051" y="0"/>
                  </a:cubicBezTo>
                  <a:cubicBezTo>
                    <a:pt x="14384" y="3331"/>
                    <a:pt x="20000" y="2950"/>
                    <a:pt x="19524" y="8376"/>
                  </a:cubicBezTo>
                  <a:cubicBezTo>
                    <a:pt x="20857" y="8852"/>
                    <a:pt x="22570" y="9994"/>
                    <a:pt x="23903" y="9613"/>
                  </a:cubicBezTo>
                  <a:cubicBezTo>
                    <a:pt x="34944" y="1047"/>
                    <a:pt x="50840" y="2855"/>
                    <a:pt x="49126" y="19798"/>
                  </a:cubicBezTo>
                  <a:cubicBezTo>
                    <a:pt x="49076" y="25112"/>
                    <a:pt x="45367" y="29688"/>
                    <a:pt x="40179" y="30839"/>
                  </a:cubicBezTo>
                  <a:cubicBezTo>
                    <a:pt x="38561" y="30839"/>
                    <a:pt x="39132" y="27222"/>
                    <a:pt x="36467" y="28650"/>
                  </a:cubicBezTo>
                  <a:cubicBezTo>
                    <a:pt x="34373" y="28650"/>
                    <a:pt x="32374" y="24557"/>
                    <a:pt x="29138" y="25890"/>
                  </a:cubicBezTo>
                  <a:cubicBezTo>
                    <a:pt x="25901" y="27222"/>
                    <a:pt x="23617" y="20940"/>
                    <a:pt x="21713" y="18180"/>
                  </a:cubicBezTo>
                  <a:cubicBezTo>
                    <a:pt x="19143" y="21892"/>
                    <a:pt x="19143" y="21892"/>
                    <a:pt x="20000" y="25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7BF634DC-72AE-6647-92C8-DA5473FE6FE5}"/>
                </a:ext>
              </a:extLst>
            </p:cNvPr>
            <p:cNvSpPr/>
            <p:nvPr/>
          </p:nvSpPr>
          <p:spPr>
            <a:xfrm>
              <a:off x="6155652" y="4688851"/>
              <a:ext cx="37340" cy="34456"/>
            </a:xfrm>
            <a:custGeom>
              <a:avLst/>
              <a:gdLst>
                <a:gd name="connsiteX0" fmla="*/ 14782 w 37340"/>
                <a:gd name="connsiteY0" fmla="*/ 34457 h 34456"/>
                <a:gd name="connsiteX1" fmla="*/ 6025 w 37340"/>
                <a:gd name="connsiteY1" fmla="*/ 26937 h 34456"/>
                <a:gd name="connsiteX2" fmla="*/ 694 w 37340"/>
                <a:gd name="connsiteY2" fmla="*/ 16943 h 34456"/>
                <a:gd name="connsiteX3" fmla="*/ 19160 w 37340"/>
                <a:gd name="connsiteY3" fmla="*/ 0 h 34456"/>
                <a:gd name="connsiteX4" fmla="*/ 30773 w 37340"/>
                <a:gd name="connsiteY4" fmla="*/ 6663 h 34456"/>
                <a:gd name="connsiteX5" fmla="*/ 36484 w 37340"/>
                <a:gd name="connsiteY5" fmla="*/ 7425 h 34456"/>
                <a:gd name="connsiteX6" fmla="*/ 37341 w 37340"/>
                <a:gd name="connsiteY6" fmla="*/ 13326 h 34456"/>
                <a:gd name="connsiteX7" fmla="*/ 34961 w 37340"/>
                <a:gd name="connsiteY7" fmla="*/ 27127 h 34456"/>
                <a:gd name="connsiteX8" fmla="*/ 29440 w 37340"/>
                <a:gd name="connsiteY8" fmla="*/ 31125 h 34456"/>
                <a:gd name="connsiteX9" fmla="*/ 14782 w 37340"/>
                <a:gd name="connsiteY9" fmla="*/ 34457 h 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40" h="34456">
                  <a:moveTo>
                    <a:pt x="14782" y="34457"/>
                  </a:moveTo>
                  <a:cubicBezTo>
                    <a:pt x="12783" y="31030"/>
                    <a:pt x="7262" y="31696"/>
                    <a:pt x="6025" y="26937"/>
                  </a:cubicBezTo>
                  <a:cubicBezTo>
                    <a:pt x="4787" y="22178"/>
                    <a:pt x="-1590" y="21892"/>
                    <a:pt x="694" y="16943"/>
                  </a:cubicBezTo>
                  <a:cubicBezTo>
                    <a:pt x="-3208" y="6663"/>
                    <a:pt x="10213" y="952"/>
                    <a:pt x="19160" y="0"/>
                  </a:cubicBezTo>
                  <a:cubicBezTo>
                    <a:pt x="19160" y="4188"/>
                    <a:pt x="26680" y="6187"/>
                    <a:pt x="30773" y="6663"/>
                  </a:cubicBezTo>
                  <a:cubicBezTo>
                    <a:pt x="32296" y="6663"/>
                    <a:pt x="33628" y="9518"/>
                    <a:pt x="36484" y="7425"/>
                  </a:cubicBezTo>
                  <a:cubicBezTo>
                    <a:pt x="34961" y="10375"/>
                    <a:pt x="36484" y="11708"/>
                    <a:pt x="37341" y="13326"/>
                  </a:cubicBezTo>
                  <a:cubicBezTo>
                    <a:pt x="34961" y="15515"/>
                    <a:pt x="35627" y="23320"/>
                    <a:pt x="34961" y="27127"/>
                  </a:cubicBezTo>
                  <a:cubicBezTo>
                    <a:pt x="33057" y="28270"/>
                    <a:pt x="30487" y="28746"/>
                    <a:pt x="29440" y="31125"/>
                  </a:cubicBezTo>
                  <a:cubicBezTo>
                    <a:pt x="26014" y="37122"/>
                    <a:pt x="19541" y="31982"/>
                    <a:pt x="14782" y="344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A0DBD0F4-6098-FC45-95EB-DE082467871B}"/>
                </a:ext>
              </a:extLst>
            </p:cNvPr>
            <p:cNvSpPr/>
            <p:nvPr/>
          </p:nvSpPr>
          <p:spPr>
            <a:xfrm>
              <a:off x="6112181" y="4419761"/>
              <a:ext cx="33950" cy="38017"/>
            </a:xfrm>
            <a:custGeom>
              <a:avLst/>
              <a:gdLst>
                <a:gd name="connsiteX0" fmla="*/ 0 w 33950"/>
                <a:gd name="connsiteY0" fmla="*/ 24088 h 38017"/>
                <a:gd name="connsiteX1" fmla="*/ 18275 w 33950"/>
                <a:gd name="connsiteY1" fmla="*/ 101 h 38017"/>
                <a:gd name="connsiteX2" fmla="*/ 30935 w 33950"/>
                <a:gd name="connsiteY2" fmla="*/ 26467 h 38017"/>
                <a:gd name="connsiteX3" fmla="*/ 23130 w 33950"/>
                <a:gd name="connsiteY3" fmla="*/ 34843 h 38017"/>
                <a:gd name="connsiteX4" fmla="*/ 17704 w 33950"/>
                <a:gd name="connsiteY4" fmla="*/ 37794 h 38017"/>
                <a:gd name="connsiteX5" fmla="*/ 0 w 33950"/>
                <a:gd name="connsiteY5" fmla="*/ 24088 h 3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0" h="38017">
                  <a:moveTo>
                    <a:pt x="0" y="24088"/>
                  </a:moveTo>
                  <a:cubicBezTo>
                    <a:pt x="0" y="14569"/>
                    <a:pt x="7139" y="-1422"/>
                    <a:pt x="18275" y="101"/>
                  </a:cubicBezTo>
                  <a:cubicBezTo>
                    <a:pt x="27794" y="2005"/>
                    <a:pt x="39597" y="17425"/>
                    <a:pt x="30935" y="26467"/>
                  </a:cubicBezTo>
                  <a:cubicBezTo>
                    <a:pt x="29004" y="29817"/>
                    <a:pt x="26335" y="32681"/>
                    <a:pt x="23130" y="34843"/>
                  </a:cubicBezTo>
                  <a:cubicBezTo>
                    <a:pt x="22559" y="38270"/>
                    <a:pt x="19703" y="38270"/>
                    <a:pt x="17704" y="37794"/>
                  </a:cubicBezTo>
                  <a:cubicBezTo>
                    <a:pt x="8376" y="37794"/>
                    <a:pt x="7900" y="26658"/>
                    <a:pt x="0" y="240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72FC1390-1DAD-E541-9D2C-67EEA2EFE9FC}"/>
                </a:ext>
              </a:extLst>
            </p:cNvPr>
            <p:cNvSpPr/>
            <p:nvPr/>
          </p:nvSpPr>
          <p:spPr>
            <a:xfrm>
              <a:off x="6358330" y="4679141"/>
              <a:ext cx="40121" cy="32834"/>
            </a:xfrm>
            <a:custGeom>
              <a:avLst/>
              <a:gdLst>
                <a:gd name="connsiteX0" fmla="*/ 36551 w 40121"/>
                <a:gd name="connsiteY0" fmla="*/ 9996 h 32834"/>
                <a:gd name="connsiteX1" fmla="*/ 36551 w 40121"/>
                <a:gd name="connsiteY1" fmla="*/ 12946 h 32834"/>
                <a:gd name="connsiteX2" fmla="*/ 35123 w 40121"/>
                <a:gd name="connsiteY2" fmla="*/ 25225 h 32834"/>
                <a:gd name="connsiteX3" fmla="*/ 28651 w 40121"/>
                <a:gd name="connsiteY3" fmla="*/ 31507 h 32834"/>
                <a:gd name="connsiteX4" fmla="*/ 16848 w 40121"/>
                <a:gd name="connsiteY4" fmla="*/ 31983 h 32834"/>
                <a:gd name="connsiteX5" fmla="*/ 6282 w 40121"/>
                <a:gd name="connsiteY5" fmla="*/ 23131 h 32834"/>
                <a:gd name="connsiteX6" fmla="*/ 0 w 40121"/>
                <a:gd name="connsiteY6" fmla="*/ 11709 h 32834"/>
                <a:gd name="connsiteX7" fmla="*/ 7425 w 40121"/>
                <a:gd name="connsiteY7" fmla="*/ 4570 h 32834"/>
                <a:gd name="connsiteX8" fmla="*/ 34266 w 40121"/>
                <a:gd name="connsiteY8" fmla="*/ 6663 h 32834"/>
                <a:gd name="connsiteX9" fmla="*/ 36551 w 40121"/>
                <a:gd name="connsiteY9" fmla="*/ 9995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1" h="32834">
                  <a:moveTo>
                    <a:pt x="36551" y="9996"/>
                  </a:moveTo>
                  <a:cubicBezTo>
                    <a:pt x="41120" y="8187"/>
                    <a:pt x="41501" y="11328"/>
                    <a:pt x="36551" y="12946"/>
                  </a:cubicBezTo>
                  <a:cubicBezTo>
                    <a:pt x="38836" y="17420"/>
                    <a:pt x="36551" y="21132"/>
                    <a:pt x="35123" y="25225"/>
                  </a:cubicBezTo>
                  <a:cubicBezTo>
                    <a:pt x="31506" y="24178"/>
                    <a:pt x="31030" y="29508"/>
                    <a:pt x="28651" y="31507"/>
                  </a:cubicBezTo>
                  <a:cubicBezTo>
                    <a:pt x="25224" y="34934"/>
                    <a:pt x="20941" y="30460"/>
                    <a:pt x="16848" y="31983"/>
                  </a:cubicBezTo>
                  <a:cubicBezTo>
                    <a:pt x="12755" y="33506"/>
                    <a:pt x="7329" y="26843"/>
                    <a:pt x="6282" y="23131"/>
                  </a:cubicBezTo>
                  <a:cubicBezTo>
                    <a:pt x="5917" y="18601"/>
                    <a:pt x="3630" y="14443"/>
                    <a:pt x="0" y="11709"/>
                  </a:cubicBezTo>
                  <a:cubicBezTo>
                    <a:pt x="3331" y="9520"/>
                    <a:pt x="8757" y="9329"/>
                    <a:pt x="7425" y="4570"/>
                  </a:cubicBezTo>
                  <a:cubicBezTo>
                    <a:pt x="15415" y="-2264"/>
                    <a:pt x="27432" y="-1326"/>
                    <a:pt x="34266" y="6663"/>
                  </a:cubicBezTo>
                  <a:cubicBezTo>
                    <a:pt x="35144" y="7690"/>
                    <a:pt x="35910" y="8807"/>
                    <a:pt x="36551" y="9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91CDA7CB-F767-F246-BAD1-248B0DE3D66F}"/>
                </a:ext>
              </a:extLst>
            </p:cNvPr>
            <p:cNvSpPr/>
            <p:nvPr/>
          </p:nvSpPr>
          <p:spPr>
            <a:xfrm>
              <a:off x="5975809" y="4676239"/>
              <a:ext cx="33571" cy="32591"/>
            </a:xfrm>
            <a:custGeom>
              <a:avLst/>
              <a:gdLst>
                <a:gd name="connsiteX0" fmla="*/ 17390 w 33571"/>
                <a:gd name="connsiteY0" fmla="*/ 905 h 32591"/>
                <a:gd name="connsiteX1" fmla="*/ 33572 w 33571"/>
                <a:gd name="connsiteY1" fmla="*/ 31744 h 32591"/>
                <a:gd name="connsiteX2" fmla="*/ 2637 w 33571"/>
                <a:gd name="connsiteY2" fmla="*/ 19656 h 32591"/>
                <a:gd name="connsiteX3" fmla="*/ 67 w 33571"/>
                <a:gd name="connsiteY3" fmla="*/ 15468 h 32591"/>
                <a:gd name="connsiteX4" fmla="*/ 2922 w 33571"/>
                <a:gd name="connsiteY4" fmla="*/ 8519 h 32591"/>
                <a:gd name="connsiteX5" fmla="*/ 5587 w 33571"/>
                <a:gd name="connsiteY5" fmla="*/ 3570 h 32591"/>
                <a:gd name="connsiteX6" fmla="*/ 8062 w 33571"/>
                <a:gd name="connsiteY6" fmla="*/ 3570 h 32591"/>
                <a:gd name="connsiteX7" fmla="*/ 17390 w 33571"/>
                <a:gd name="connsiteY7" fmla="*/ 905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1" h="32591">
                  <a:moveTo>
                    <a:pt x="17390" y="905"/>
                  </a:moveTo>
                  <a:cubicBezTo>
                    <a:pt x="36427" y="6806"/>
                    <a:pt x="31002" y="15372"/>
                    <a:pt x="33572" y="31744"/>
                  </a:cubicBezTo>
                  <a:cubicBezTo>
                    <a:pt x="22340" y="28508"/>
                    <a:pt x="5016" y="41262"/>
                    <a:pt x="2637" y="19656"/>
                  </a:cubicBezTo>
                  <a:cubicBezTo>
                    <a:pt x="2637" y="17466"/>
                    <a:pt x="733" y="17752"/>
                    <a:pt x="67" y="15468"/>
                  </a:cubicBezTo>
                  <a:cubicBezTo>
                    <a:pt x="-600" y="13183"/>
                    <a:pt x="3969" y="10613"/>
                    <a:pt x="2922" y="8519"/>
                  </a:cubicBezTo>
                  <a:cubicBezTo>
                    <a:pt x="6063" y="7663"/>
                    <a:pt x="8348" y="6996"/>
                    <a:pt x="5587" y="3570"/>
                  </a:cubicBezTo>
                  <a:cubicBezTo>
                    <a:pt x="2922" y="-1285"/>
                    <a:pt x="6920" y="-1094"/>
                    <a:pt x="8062" y="3570"/>
                  </a:cubicBezTo>
                  <a:cubicBezTo>
                    <a:pt x="9204" y="8234"/>
                    <a:pt x="14630" y="1285"/>
                    <a:pt x="17390" y="9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78032842-8429-C44E-AF97-7E189410A436}"/>
                </a:ext>
              </a:extLst>
            </p:cNvPr>
            <p:cNvSpPr/>
            <p:nvPr/>
          </p:nvSpPr>
          <p:spPr>
            <a:xfrm>
              <a:off x="5824455" y="4811829"/>
              <a:ext cx="32725" cy="31791"/>
            </a:xfrm>
            <a:custGeom>
              <a:avLst/>
              <a:gdLst>
                <a:gd name="connsiteX0" fmla="*/ 11118 w 32725"/>
                <a:gd name="connsiteY0" fmla="*/ 31791 h 31791"/>
                <a:gd name="connsiteX1" fmla="*/ 9881 w 32725"/>
                <a:gd name="connsiteY1" fmla="*/ 0 h 31791"/>
                <a:gd name="connsiteX2" fmla="*/ 27300 w 32725"/>
                <a:gd name="connsiteY2" fmla="*/ 761 h 31791"/>
                <a:gd name="connsiteX3" fmla="*/ 32725 w 32725"/>
                <a:gd name="connsiteY3" fmla="*/ 12279 h 31791"/>
                <a:gd name="connsiteX4" fmla="*/ 29965 w 32725"/>
                <a:gd name="connsiteY4" fmla="*/ 26366 h 31791"/>
                <a:gd name="connsiteX5" fmla="*/ 23682 w 32725"/>
                <a:gd name="connsiteY5" fmla="*/ 28270 h 31791"/>
                <a:gd name="connsiteX6" fmla="*/ 11118 w 32725"/>
                <a:gd name="connsiteY6" fmla="*/ 31791 h 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5" h="31791">
                  <a:moveTo>
                    <a:pt x="11118" y="31791"/>
                  </a:moveTo>
                  <a:cubicBezTo>
                    <a:pt x="-1066" y="24081"/>
                    <a:pt x="-5634" y="7139"/>
                    <a:pt x="9881" y="0"/>
                  </a:cubicBezTo>
                  <a:cubicBezTo>
                    <a:pt x="15604" y="1228"/>
                    <a:pt x="21492" y="1485"/>
                    <a:pt x="27300" y="761"/>
                  </a:cubicBezTo>
                  <a:cubicBezTo>
                    <a:pt x="26062" y="6377"/>
                    <a:pt x="32249" y="8281"/>
                    <a:pt x="32725" y="12279"/>
                  </a:cubicBezTo>
                  <a:lnTo>
                    <a:pt x="29965" y="26366"/>
                  </a:lnTo>
                  <a:cubicBezTo>
                    <a:pt x="28040" y="27464"/>
                    <a:pt x="25893" y="28115"/>
                    <a:pt x="23682" y="28270"/>
                  </a:cubicBezTo>
                  <a:cubicBezTo>
                    <a:pt x="20732" y="32743"/>
                    <a:pt x="15116" y="27508"/>
                    <a:pt x="11118" y="317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FFEC8DD7-B80D-734D-8824-DC084DCBBE29}"/>
                </a:ext>
              </a:extLst>
            </p:cNvPr>
            <p:cNvSpPr/>
            <p:nvPr/>
          </p:nvSpPr>
          <p:spPr>
            <a:xfrm>
              <a:off x="6009923" y="5050781"/>
              <a:ext cx="33279" cy="31182"/>
            </a:xfrm>
            <a:custGeom>
              <a:avLst/>
              <a:gdLst>
                <a:gd name="connsiteX0" fmla="*/ 8501 w 33279"/>
                <a:gd name="connsiteY0" fmla="*/ 27277 h 31182"/>
                <a:gd name="connsiteX1" fmla="*/ 1362 w 33279"/>
                <a:gd name="connsiteY1" fmla="*/ 25468 h 31182"/>
                <a:gd name="connsiteX2" fmla="*/ 2091 w 33279"/>
                <a:gd name="connsiteY2" fmla="*/ 20814 h 31182"/>
                <a:gd name="connsiteX3" fmla="*/ 1933 w 33279"/>
                <a:gd name="connsiteY3" fmla="*/ 20614 h 31182"/>
                <a:gd name="connsiteX4" fmla="*/ 3551 w 33279"/>
                <a:gd name="connsiteY4" fmla="*/ 11095 h 31182"/>
                <a:gd name="connsiteX5" fmla="*/ 5931 w 33279"/>
                <a:gd name="connsiteY5" fmla="*/ 6336 h 31182"/>
                <a:gd name="connsiteX6" fmla="*/ 10119 w 33279"/>
                <a:gd name="connsiteY6" fmla="*/ 4242 h 31182"/>
                <a:gd name="connsiteX7" fmla="*/ 27253 w 33279"/>
                <a:gd name="connsiteY7" fmla="*/ 2148 h 31182"/>
                <a:gd name="connsiteX8" fmla="*/ 30774 w 33279"/>
                <a:gd name="connsiteY8" fmla="*/ 4337 h 31182"/>
                <a:gd name="connsiteX9" fmla="*/ 25920 w 33279"/>
                <a:gd name="connsiteY9" fmla="*/ 27467 h 31182"/>
                <a:gd name="connsiteX10" fmla="*/ 8501 w 33279"/>
                <a:gd name="connsiteY10" fmla="*/ 27277 h 3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9" h="31182">
                  <a:moveTo>
                    <a:pt x="8501" y="27277"/>
                  </a:moveTo>
                  <a:cubicBezTo>
                    <a:pt x="4884" y="27848"/>
                    <a:pt x="-3207" y="31941"/>
                    <a:pt x="1362" y="25468"/>
                  </a:cubicBezTo>
                  <a:cubicBezTo>
                    <a:pt x="2849" y="24384"/>
                    <a:pt x="3175" y="22300"/>
                    <a:pt x="2091" y="20814"/>
                  </a:cubicBezTo>
                  <a:cubicBezTo>
                    <a:pt x="2041" y="20745"/>
                    <a:pt x="1989" y="20679"/>
                    <a:pt x="1933" y="20614"/>
                  </a:cubicBezTo>
                  <a:cubicBezTo>
                    <a:pt x="886" y="17758"/>
                    <a:pt x="4123" y="14427"/>
                    <a:pt x="3551" y="11095"/>
                  </a:cubicBezTo>
                  <a:cubicBezTo>
                    <a:pt x="5550" y="10239"/>
                    <a:pt x="4218" y="7669"/>
                    <a:pt x="5931" y="6336"/>
                  </a:cubicBezTo>
                  <a:cubicBezTo>
                    <a:pt x="7645" y="5004"/>
                    <a:pt x="8691" y="5575"/>
                    <a:pt x="10119" y="4242"/>
                  </a:cubicBezTo>
                  <a:cubicBezTo>
                    <a:pt x="13736" y="911"/>
                    <a:pt x="23731" y="-2230"/>
                    <a:pt x="27253" y="2148"/>
                  </a:cubicBezTo>
                  <a:cubicBezTo>
                    <a:pt x="27728" y="3195"/>
                    <a:pt x="29632" y="3481"/>
                    <a:pt x="30774" y="4337"/>
                  </a:cubicBezTo>
                  <a:cubicBezTo>
                    <a:pt x="35058" y="10239"/>
                    <a:pt x="34106" y="25373"/>
                    <a:pt x="25920" y="27467"/>
                  </a:cubicBezTo>
                  <a:cubicBezTo>
                    <a:pt x="19447" y="29656"/>
                    <a:pt x="14117" y="34701"/>
                    <a:pt x="8501" y="27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B7DC4564-0317-364E-B2FD-D23D003F3149}"/>
                </a:ext>
              </a:extLst>
            </p:cNvPr>
            <p:cNvSpPr/>
            <p:nvPr/>
          </p:nvSpPr>
          <p:spPr>
            <a:xfrm>
              <a:off x="5899780" y="4513047"/>
              <a:ext cx="35927" cy="30521"/>
            </a:xfrm>
            <a:custGeom>
              <a:avLst/>
              <a:gdLst>
                <a:gd name="connsiteX0" fmla="*/ 35928 w 35927"/>
                <a:gd name="connsiteY0" fmla="*/ 27889 h 30521"/>
                <a:gd name="connsiteX1" fmla="*/ 12893 w 35927"/>
                <a:gd name="connsiteY1" fmla="*/ 29412 h 30521"/>
                <a:gd name="connsiteX2" fmla="*/ 5849 w 35927"/>
                <a:gd name="connsiteY2" fmla="*/ 28936 h 30521"/>
                <a:gd name="connsiteX3" fmla="*/ 1090 w 35927"/>
                <a:gd name="connsiteY3" fmla="*/ 19417 h 30521"/>
                <a:gd name="connsiteX4" fmla="*/ 7562 w 35927"/>
                <a:gd name="connsiteY4" fmla="*/ 7139 h 30521"/>
                <a:gd name="connsiteX5" fmla="*/ 18794 w 35927"/>
                <a:gd name="connsiteY5" fmla="*/ 0 h 30521"/>
                <a:gd name="connsiteX6" fmla="*/ 35927 w 35927"/>
                <a:gd name="connsiteY6" fmla="*/ 27889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30521">
                  <a:moveTo>
                    <a:pt x="35928" y="27889"/>
                  </a:moveTo>
                  <a:cubicBezTo>
                    <a:pt x="28592" y="30768"/>
                    <a:pt x="20544" y="31300"/>
                    <a:pt x="12893" y="29412"/>
                  </a:cubicBezTo>
                  <a:cubicBezTo>
                    <a:pt x="10227" y="29412"/>
                    <a:pt x="6325" y="25414"/>
                    <a:pt x="5849" y="28936"/>
                  </a:cubicBezTo>
                  <a:cubicBezTo>
                    <a:pt x="-3669" y="24843"/>
                    <a:pt x="9181" y="23225"/>
                    <a:pt x="1090" y="19417"/>
                  </a:cubicBezTo>
                  <a:cubicBezTo>
                    <a:pt x="-3289" y="14563"/>
                    <a:pt x="6896" y="11993"/>
                    <a:pt x="7562" y="7139"/>
                  </a:cubicBezTo>
                  <a:cubicBezTo>
                    <a:pt x="10513" y="3902"/>
                    <a:pt x="15939" y="3807"/>
                    <a:pt x="18794" y="0"/>
                  </a:cubicBezTo>
                  <a:cubicBezTo>
                    <a:pt x="29190" y="5448"/>
                    <a:pt x="35766" y="16153"/>
                    <a:pt x="35927" y="27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FF18752-5F71-464F-ADFB-AC14BD7C0EB6}"/>
                </a:ext>
              </a:extLst>
            </p:cNvPr>
            <p:cNvSpPr/>
            <p:nvPr/>
          </p:nvSpPr>
          <p:spPr>
            <a:xfrm>
              <a:off x="6062682" y="4925830"/>
              <a:ext cx="20904" cy="57311"/>
            </a:xfrm>
            <a:custGeom>
              <a:avLst/>
              <a:gdLst>
                <a:gd name="connsiteX0" fmla="*/ 11234 w 20904"/>
                <a:gd name="connsiteY0" fmla="*/ 14116 h 57311"/>
                <a:gd name="connsiteX1" fmla="*/ 18754 w 20904"/>
                <a:gd name="connsiteY1" fmla="*/ 26109 h 57311"/>
                <a:gd name="connsiteX2" fmla="*/ 11520 w 20904"/>
                <a:gd name="connsiteY2" fmla="*/ 32772 h 57311"/>
                <a:gd name="connsiteX3" fmla="*/ 16374 w 20904"/>
                <a:gd name="connsiteY3" fmla="*/ 56568 h 57311"/>
                <a:gd name="connsiteX4" fmla="*/ 8569 w 20904"/>
                <a:gd name="connsiteY4" fmla="*/ 52855 h 57311"/>
                <a:gd name="connsiteX5" fmla="*/ 3715 w 20904"/>
                <a:gd name="connsiteY5" fmla="*/ 38673 h 57311"/>
                <a:gd name="connsiteX6" fmla="*/ 4762 w 20904"/>
                <a:gd name="connsiteY6" fmla="*/ 29155 h 57311"/>
                <a:gd name="connsiteX7" fmla="*/ 3334 w 20904"/>
                <a:gd name="connsiteY7" fmla="*/ 20398 h 57311"/>
                <a:gd name="connsiteX8" fmla="*/ 2763 w 20904"/>
                <a:gd name="connsiteY8" fmla="*/ 14877 h 57311"/>
                <a:gd name="connsiteX9" fmla="*/ 11234 w 20904"/>
                <a:gd name="connsiteY9" fmla="*/ 14116 h 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4" h="57311">
                  <a:moveTo>
                    <a:pt x="11234" y="14116"/>
                  </a:moveTo>
                  <a:cubicBezTo>
                    <a:pt x="13328" y="18589"/>
                    <a:pt x="24465" y="19922"/>
                    <a:pt x="18754" y="26109"/>
                  </a:cubicBezTo>
                  <a:cubicBezTo>
                    <a:pt x="14470" y="25633"/>
                    <a:pt x="16660" y="31534"/>
                    <a:pt x="11520" y="32772"/>
                  </a:cubicBezTo>
                  <a:cubicBezTo>
                    <a:pt x="16564" y="39720"/>
                    <a:pt x="26845" y="49810"/>
                    <a:pt x="16374" y="56568"/>
                  </a:cubicBezTo>
                  <a:cubicBezTo>
                    <a:pt x="11805" y="58947"/>
                    <a:pt x="10473" y="55045"/>
                    <a:pt x="8569" y="52855"/>
                  </a:cubicBezTo>
                  <a:cubicBezTo>
                    <a:pt x="4857" y="49048"/>
                    <a:pt x="98" y="44384"/>
                    <a:pt x="3715" y="38673"/>
                  </a:cubicBezTo>
                  <a:cubicBezTo>
                    <a:pt x="4666" y="36198"/>
                    <a:pt x="7046" y="31820"/>
                    <a:pt x="4762" y="29155"/>
                  </a:cubicBezTo>
                  <a:cubicBezTo>
                    <a:pt x="859" y="26870"/>
                    <a:pt x="1716" y="23825"/>
                    <a:pt x="3334" y="20398"/>
                  </a:cubicBezTo>
                  <a:cubicBezTo>
                    <a:pt x="2668" y="18399"/>
                    <a:pt x="2" y="16210"/>
                    <a:pt x="2763" y="14877"/>
                  </a:cubicBezTo>
                  <a:cubicBezTo>
                    <a:pt x="-10849" y="-7205"/>
                    <a:pt x="31318" y="-2351"/>
                    <a:pt x="11234" y="141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78959E04-E530-D644-B35E-37FD4B271290}"/>
                </a:ext>
              </a:extLst>
            </p:cNvPr>
            <p:cNvSpPr/>
            <p:nvPr/>
          </p:nvSpPr>
          <p:spPr>
            <a:xfrm>
              <a:off x="5822509" y="4320204"/>
              <a:ext cx="31473" cy="33370"/>
            </a:xfrm>
            <a:custGeom>
              <a:avLst/>
              <a:gdLst>
                <a:gd name="connsiteX0" fmla="*/ 2118 w 31473"/>
                <a:gd name="connsiteY0" fmla="*/ 5807 h 33370"/>
                <a:gd name="connsiteX1" fmla="*/ 16395 w 31473"/>
                <a:gd name="connsiteY1" fmla="*/ 1 h 33370"/>
                <a:gd name="connsiteX2" fmla="*/ 25914 w 31473"/>
                <a:gd name="connsiteY2" fmla="*/ 11233 h 33370"/>
                <a:gd name="connsiteX3" fmla="*/ 30197 w 31473"/>
                <a:gd name="connsiteY3" fmla="*/ 26748 h 33370"/>
                <a:gd name="connsiteX4" fmla="*/ 30664 w 31473"/>
                <a:gd name="connsiteY4" fmla="*/ 31706 h 33370"/>
                <a:gd name="connsiteX5" fmla="*/ 30197 w 31473"/>
                <a:gd name="connsiteY5" fmla="*/ 32173 h 33370"/>
                <a:gd name="connsiteX6" fmla="*/ 2118 w 31473"/>
                <a:gd name="connsiteY6" fmla="*/ 5807 h 3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3" h="33370">
                  <a:moveTo>
                    <a:pt x="2118" y="5807"/>
                  </a:moveTo>
                  <a:cubicBezTo>
                    <a:pt x="8019" y="6569"/>
                    <a:pt x="10113" y="-94"/>
                    <a:pt x="16395" y="1"/>
                  </a:cubicBezTo>
                  <a:cubicBezTo>
                    <a:pt x="21250" y="1"/>
                    <a:pt x="31530" y="5712"/>
                    <a:pt x="25914" y="11233"/>
                  </a:cubicBezTo>
                  <a:cubicBezTo>
                    <a:pt x="29055" y="16277"/>
                    <a:pt x="25914" y="22845"/>
                    <a:pt x="30197" y="26748"/>
                  </a:cubicBezTo>
                  <a:cubicBezTo>
                    <a:pt x="31696" y="27988"/>
                    <a:pt x="31904" y="30208"/>
                    <a:pt x="30664" y="31706"/>
                  </a:cubicBezTo>
                  <a:cubicBezTo>
                    <a:pt x="30524" y="31876"/>
                    <a:pt x="30367" y="32033"/>
                    <a:pt x="30197" y="32173"/>
                  </a:cubicBezTo>
                  <a:cubicBezTo>
                    <a:pt x="16491" y="37789"/>
                    <a:pt x="-7210" y="22750"/>
                    <a:pt x="2118" y="58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BD0D892-74E7-CD4A-97A3-4B8B94C2E46B}"/>
                </a:ext>
              </a:extLst>
            </p:cNvPr>
            <p:cNvSpPr/>
            <p:nvPr/>
          </p:nvSpPr>
          <p:spPr>
            <a:xfrm>
              <a:off x="5567519" y="4464851"/>
              <a:ext cx="30041" cy="38183"/>
            </a:xfrm>
            <a:custGeom>
              <a:avLst/>
              <a:gdLst>
                <a:gd name="connsiteX0" fmla="*/ 24761 w 30041"/>
                <a:gd name="connsiteY0" fmla="*/ 29254 h 38183"/>
                <a:gd name="connsiteX1" fmla="*/ 10959 w 30041"/>
                <a:gd name="connsiteY1" fmla="*/ 28303 h 38183"/>
                <a:gd name="connsiteX2" fmla="*/ 3916 w 30041"/>
                <a:gd name="connsiteY2" fmla="*/ 28303 h 38183"/>
                <a:gd name="connsiteX3" fmla="*/ 9151 w 30041"/>
                <a:gd name="connsiteY3" fmla="*/ 36679 h 38183"/>
                <a:gd name="connsiteX4" fmla="*/ 584 w 30041"/>
                <a:gd name="connsiteY4" fmla="*/ 36012 h 38183"/>
                <a:gd name="connsiteX5" fmla="*/ 2488 w 30041"/>
                <a:gd name="connsiteY5" fmla="*/ 21830 h 38183"/>
                <a:gd name="connsiteX6" fmla="*/ 4582 w 30041"/>
                <a:gd name="connsiteY6" fmla="*/ 5458 h 38183"/>
                <a:gd name="connsiteX7" fmla="*/ 17336 w 30041"/>
                <a:gd name="connsiteY7" fmla="*/ 509 h 38183"/>
                <a:gd name="connsiteX8" fmla="*/ 26094 w 30041"/>
                <a:gd name="connsiteY8" fmla="*/ 8314 h 38183"/>
                <a:gd name="connsiteX9" fmla="*/ 24761 w 30041"/>
                <a:gd name="connsiteY9" fmla="*/ 29254 h 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1" h="38183">
                  <a:moveTo>
                    <a:pt x="24761" y="29254"/>
                  </a:moveTo>
                  <a:cubicBezTo>
                    <a:pt x="20002" y="25447"/>
                    <a:pt x="15242" y="31539"/>
                    <a:pt x="10959" y="28303"/>
                  </a:cubicBezTo>
                  <a:cubicBezTo>
                    <a:pt x="9151" y="24781"/>
                    <a:pt x="6866" y="26304"/>
                    <a:pt x="3916" y="28303"/>
                  </a:cubicBezTo>
                  <a:cubicBezTo>
                    <a:pt x="7057" y="30111"/>
                    <a:pt x="11626" y="32967"/>
                    <a:pt x="9151" y="36679"/>
                  </a:cubicBezTo>
                  <a:cubicBezTo>
                    <a:pt x="6390" y="37535"/>
                    <a:pt x="1821" y="39915"/>
                    <a:pt x="584" y="36012"/>
                  </a:cubicBezTo>
                  <a:cubicBezTo>
                    <a:pt x="-2272" y="31729"/>
                    <a:pt x="6485" y="26494"/>
                    <a:pt x="2488" y="21830"/>
                  </a:cubicBezTo>
                  <a:cubicBezTo>
                    <a:pt x="965" y="17833"/>
                    <a:pt x="-558" y="6601"/>
                    <a:pt x="4582" y="5458"/>
                  </a:cubicBezTo>
                  <a:cubicBezTo>
                    <a:pt x="8294" y="2032"/>
                    <a:pt x="11816" y="-1299"/>
                    <a:pt x="17336" y="509"/>
                  </a:cubicBezTo>
                  <a:cubicBezTo>
                    <a:pt x="22857" y="2318"/>
                    <a:pt x="22667" y="4602"/>
                    <a:pt x="26094" y="8314"/>
                  </a:cubicBezTo>
                  <a:cubicBezTo>
                    <a:pt x="33518" y="13168"/>
                    <a:pt x="28949" y="23924"/>
                    <a:pt x="24761" y="292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51A04C68-CADD-744F-AB41-519DC8E8CB5F}"/>
                </a:ext>
              </a:extLst>
            </p:cNvPr>
            <p:cNvSpPr/>
            <p:nvPr/>
          </p:nvSpPr>
          <p:spPr>
            <a:xfrm>
              <a:off x="5995311" y="4777128"/>
              <a:ext cx="35040" cy="38032"/>
            </a:xfrm>
            <a:custGeom>
              <a:avLst/>
              <a:gdLst>
                <a:gd name="connsiteX0" fmla="*/ 30537 w 35040"/>
                <a:gd name="connsiteY0" fmla="*/ 36795 h 38032"/>
                <a:gd name="connsiteX1" fmla="*/ 18163 w 35040"/>
                <a:gd name="connsiteY1" fmla="*/ 38032 h 38032"/>
                <a:gd name="connsiteX2" fmla="*/ 18734 w 35040"/>
                <a:gd name="connsiteY2" fmla="*/ 34701 h 38032"/>
                <a:gd name="connsiteX3" fmla="*/ 14546 w 35040"/>
                <a:gd name="connsiteY3" fmla="*/ 31274 h 38032"/>
                <a:gd name="connsiteX4" fmla="*/ 4551 w 35040"/>
                <a:gd name="connsiteY4" fmla="*/ 27847 h 38032"/>
                <a:gd name="connsiteX5" fmla="*/ 5408 w 35040"/>
                <a:gd name="connsiteY5" fmla="*/ 18329 h 38032"/>
                <a:gd name="connsiteX6" fmla="*/ 4361 w 35040"/>
                <a:gd name="connsiteY6" fmla="*/ 7002 h 38032"/>
                <a:gd name="connsiteX7" fmla="*/ 13404 w 35040"/>
                <a:gd name="connsiteY7" fmla="*/ 8144 h 38032"/>
                <a:gd name="connsiteX8" fmla="*/ 14355 w 35040"/>
                <a:gd name="connsiteY8" fmla="*/ 11666 h 38032"/>
                <a:gd name="connsiteX9" fmla="*/ 33392 w 35040"/>
                <a:gd name="connsiteY9" fmla="*/ 16140 h 38032"/>
                <a:gd name="connsiteX10" fmla="*/ 33392 w 35040"/>
                <a:gd name="connsiteY10" fmla="*/ 21946 h 38032"/>
                <a:gd name="connsiteX11" fmla="*/ 30537 w 35040"/>
                <a:gd name="connsiteY11" fmla="*/ 36795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40" h="38032">
                  <a:moveTo>
                    <a:pt x="30537" y="36795"/>
                  </a:moveTo>
                  <a:cubicBezTo>
                    <a:pt x="26159" y="36795"/>
                    <a:pt x="21780" y="35652"/>
                    <a:pt x="18163" y="38032"/>
                  </a:cubicBezTo>
                  <a:cubicBezTo>
                    <a:pt x="15974" y="36509"/>
                    <a:pt x="18163" y="35938"/>
                    <a:pt x="18734" y="34701"/>
                  </a:cubicBezTo>
                  <a:lnTo>
                    <a:pt x="14546" y="31274"/>
                  </a:lnTo>
                  <a:cubicBezTo>
                    <a:pt x="18639" y="26134"/>
                    <a:pt x="5884" y="21756"/>
                    <a:pt x="4551" y="27847"/>
                  </a:cubicBezTo>
                  <a:cubicBezTo>
                    <a:pt x="-4967" y="18329"/>
                    <a:pt x="7407" y="25468"/>
                    <a:pt x="5408" y="18329"/>
                  </a:cubicBezTo>
                  <a:cubicBezTo>
                    <a:pt x="4171" y="13094"/>
                    <a:pt x="-5443" y="8811"/>
                    <a:pt x="4361" y="7002"/>
                  </a:cubicBezTo>
                  <a:cubicBezTo>
                    <a:pt x="4361" y="-2516"/>
                    <a:pt x="15593" y="-2516"/>
                    <a:pt x="13404" y="8144"/>
                  </a:cubicBezTo>
                  <a:cubicBezTo>
                    <a:pt x="12452" y="10429"/>
                    <a:pt x="12642" y="11000"/>
                    <a:pt x="14355" y="11666"/>
                  </a:cubicBezTo>
                  <a:cubicBezTo>
                    <a:pt x="21019" y="15949"/>
                    <a:pt x="30061" y="5955"/>
                    <a:pt x="33392" y="16140"/>
                  </a:cubicBezTo>
                  <a:cubicBezTo>
                    <a:pt x="34820" y="18234"/>
                    <a:pt x="32250" y="19947"/>
                    <a:pt x="33392" y="21946"/>
                  </a:cubicBezTo>
                  <a:cubicBezTo>
                    <a:pt x="37581" y="25658"/>
                    <a:pt x="32726" y="32131"/>
                    <a:pt x="30537" y="367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F8443C1D-9DBE-2644-9972-042E0662C3D6}"/>
                </a:ext>
              </a:extLst>
            </p:cNvPr>
            <p:cNvSpPr/>
            <p:nvPr/>
          </p:nvSpPr>
          <p:spPr>
            <a:xfrm>
              <a:off x="6108248" y="4877526"/>
              <a:ext cx="24556" cy="52139"/>
            </a:xfrm>
            <a:custGeom>
              <a:avLst/>
              <a:gdLst>
                <a:gd name="connsiteX0" fmla="*/ 16307 w 24556"/>
                <a:gd name="connsiteY0" fmla="*/ 52140 h 52139"/>
                <a:gd name="connsiteX1" fmla="*/ 6788 w 24556"/>
                <a:gd name="connsiteY1" fmla="*/ 42622 h 52139"/>
                <a:gd name="connsiteX2" fmla="*/ 6122 w 24556"/>
                <a:gd name="connsiteY2" fmla="*/ 29105 h 52139"/>
                <a:gd name="connsiteX3" fmla="*/ 10024 w 24556"/>
                <a:gd name="connsiteY3" fmla="*/ 23870 h 52139"/>
                <a:gd name="connsiteX4" fmla="*/ 3171 w 24556"/>
                <a:gd name="connsiteY4" fmla="*/ 6832 h 52139"/>
                <a:gd name="connsiteX5" fmla="*/ 13546 w 24556"/>
                <a:gd name="connsiteY5" fmla="*/ 170 h 52139"/>
                <a:gd name="connsiteX6" fmla="*/ 23065 w 24556"/>
                <a:gd name="connsiteY6" fmla="*/ 9022 h 52139"/>
                <a:gd name="connsiteX7" fmla="*/ 16973 w 24556"/>
                <a:gd name="connsiteY7" fmla="*/ 22157 h 52139"/>
                <a:gd name="connsiteX8" fmla="*/ 20876 w 24556"/>
                <a:gd name="connsiteY8" fmla="*/ 32532 h 52139"/>
                <a:gd name="connsiteX9" fmla="*/ 16307 w 24556"/>
                <a:gd name="connsiteY9" fmla="*/ 52140 h 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6" h="52139">
                  <a:moveTo>
                    <a:pt x="16307" y="52140"/>
                  </a:moveTo>
                  <a:cubicBezTo>
                    <a:pt x="12499" y="38433"/>
                    <a:pt x="27538" y="35864"/>
                    <a:pt x="6788" y="42622"/>
                  </a:cubicBezTo>
                  <a:cubicBezTo>
                    <a:pt x="-827" y="38433"/>
                    <a:pt x="5741" y="34245"/>
                    <a:pt x="6122" y="29105"/>
                  </a:cubicBezTo>
                  <a:cubicBezTo>
                    <a:pt x="6122" y="25584"/>
                    <a:pt x="7930" y="25108"/>
                    <a:pt x="10024" y="23870"/>
                  </a:cubicBezTo>
                  <a:cubicBezTo>
                    <a:pt x="6598" y="15494"/>
                    <a:pt x="-5205" y="17588"/>
                    <a:pt x="3171" y="6832"/>
                  </a:cubicBezTo>
                  <a:cubicBezTo>
                    <a:pt x="-7014" y="2359"/>
                    <a:pt x="10310" y="6261"/>
                    <a:pt x="13546" y="170"/>
                  </a:cubicBezTo>
                  <a:cubicBezTo>
                    <a:pt x="17259" y="-1163"/>
                    <a:pt x="21923" y="5690"/>
                    <a:pt x="23065" y="9022"/>
                  </a:cubicBezTo>
                  <a:cubicBezTo>
                    <a:pt x="24017" y="13876"/>
                    <a:pt x="15450" y="16351"/>
                    <a:pt x="16973" y="22157"/>
                  </a:cubicBezTo>
                  <a:cubicBezTo>
                    <a:pt x="18972" y="25679"/>
                    <a:pt x="21637" y="28058"/>
                    <a:pt x="20876" y="32532"/>
                  </a:cubicBezTo>
                  <a:cubicBezTo>
                    <a:pt x="24683" y="39480"/>
                    <a:pt x="28395" y="52045"/>
                    <a:pt x="16307" y="521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40FE7E3-3F08-7A47-AE3E-BCAAF1280EC3}"/>
                </a:ext>
              </a:extLst>
            </p:cNvPr>
            <p:cNvSpPr/>
            <p:nvPr/>
          </p:nvSpPr>
          <p:spPr>
            <a:xfrm>
              <a:off x="5955697" y="4754528"/>
              <a:ext cx="34932" cy="45021"/>
            </a:xfrm>
            <a:custGeom>
              <a:avLst/>
              <a:gdLst>
                <a:gd name="connsiteX0" fmla="*/ 24367 w 34932"/>
                <a:gd name="connsiteY0" fmla="*/ 17418 h 45021"/>
                <a:gd name="connsiteX1" fmla="*/ 18466 w 34932"/>
                <a:gd name="connsiteY1" fmla="*/ 8566 h 45021"/>
                <a:gd name="connsiteX2" fmla="*/ 19513 w 34932"/>
                <a:gd name="connsiteY2" fmla="*/ 3236 h 45021"/>
                <a:gd name="connsiteX3" fmla="*/ 19513 w 34932"/>
                <a:gd name="connsiteY3" fmla="*/ 476 h 45021"/>
                <a:gd name="connsiteX4" fmla="*/ 22464 w 34932"/>
                <a:gd name="connsiteY4" fmla="*/ 0 h 45021"/>
                <a:gd name="connsiteX5" fmla="*/ 25985 w 34932"/>
                <a:gd name="connsiteY5" fmla="*/ 12278 h 45021"/>
                <a:gd name="connsiteX6" fmla="*/ 25985 w 34932"/>
                <a:gd name="connsiteY6" fmla="*/ 21797 h 45021"/>
                <a:gd name="connsiteX7" fmla="*/ 34933 w 34932"/>
                <a:gd name="connsiteY7" fmla="*/ 31315 h 45021"/>
                <a:gd name="connsiteX8" fmla="*/ 28841 w 34932"/>
                <a:gd name="connsiteY8" fmla="*/ 33600 h 45021"/>
                <a:gd name="connsiteX9" fmla="*/ 21797 w 34932"/>
                <a:gd name="connsiteY9" fmla="*/ 41310 h 45021"/>
                <a:gd name="connsiteX10" fmla="*/ 8947 w 34932"/>
                <a:gd name="connsiteY10" fmla="*/ 45022 h 45021"/>
                <a:gd name="connsiteX11" fmla="*/ 0 w 34932"/>
                <a:gd name="connsiteY11" fmla="*/ 38264 h 45021"/>
                <a:gd name="connsiteX12" fmla="*/ 24367 w 34932"/>
                <a:gd name="connsiteY12" fmla="*/ 17418 h 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32" h="45021">
                  <a:moveTo>
                    <a:pt x="24367" y="17418"/>
                  </a:moveTo>
                  <a:cubicBezTo>
                    <a:pt x="27128" y="14087"/>
                    <a:pt x="13516" y="9233"/>
                    <a:pt x="18466" y="8566"/>
                  </a:cubicBezTo>
                  <a:cubicBezTo>
                    <a:pt x="21797" y="10470"/>
                    <a:pt x="20274" y="5140"/>
                    <a:pt x="19513" y="3236"/>
                  </a:cubicBezTo>
                  <a:cubicBezTo>
                    <a:pt x="18751" y="1332"/>
                    <a:pt x="19513" y="1523"/>
                    <a:pt x="19513" y="476"/>
                  </a:cubicBezTo>
                  <a:cubicBezTo>
                    <a:pt x="21321" y="1904"/>
                    <a:pt x="21607" y="2855"/>
                    <a:pt x="22464" y="0"/>
                  </a:cubicBezTo>
                  <a:cubicBezTo>
                    <a:pt x="22464" y="5045"/>
                    <a:pt x="27604" y="7519"/>
                    <a:pt x="25985" y="12278"/>
                  </a:cubicBezTo>
                  <a:cubicBezTo>
                    <a:pt x="32648" y="19703"/>
                    <a:pt x="21988" y="17514"/>
                    <a:pt x="25985" y="21797"/>
                  </a:cubicBezTo>
                  <a:cubicBezTo>
                    <a:pt x="31316" y="24938"/>
                    <a:pt x="27699" y="31315"/>
                    <a:pt x="34933" y="31315"/>
                  </a:cubicBezTo>
                  <a:cubicBezTo>
                    <a:pt x="33029" y="35028"/>
                    <a:pt x="32839" y="36455"/>
                    <a:pt x="28841" y="33600"/>
                  </a:cubicBezTo>
                  <a:cubicBezTo>
                    <a:pt x="28270" y="38168"/>
                    <a:pt x="23987" y="38168"/>
                    <a:pt x="21797" y="41310"/>
                  </a:cubicBezTo>
                  <a:cubicBezTo>
                    <a:pt x="17800" y="45022"/>
                    <a:pt x="13136" y="41310"/>
                    <a:pt x="8947" y="45022"/>
                  </a:cubicBezTo>
                  <a:cubicBezTo>
                    <a:pt x="4664" y="45022"/>
                    <a:pt x="3807" y="40453"/>
                    <a:pt x="0" y="38264"/>
                  </a:cubicBezTo>
                  <a:cubicBezTo>
                    <a:pt x="3903" y="28079"/>
                    <a:pt x="10280" y="9613"/>
                    <a:pt x="24367" y="174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5101E5F7-EC4C-734F-B671-FC6D770A0125}"/>
                </a:ext>
              </a:extLst>
            </p:cNvPr>
            <p:cNvSpPr/>
            <p:nvPr/>
          </p:nvSpPr>
          <p:spPr>
            <a:xfrm>
              <a:off x="5967566" y="4623816"/>
              <a:ext cx="36446" cy="52565"/>
            </a:xfrm>
            <a:custGeom>
              <a:avLst/>
              <a:gdLst>
                <a:gd name="connsiteX0" fmla="*/ 9833 w 36446"/>
                <a:gd name="connsiteY0" fmla="*/ 9257 h 52565"/>
                <a:gd name="connsiteX1" fmla="*/ 16305 w 36446"/>
                <a:gd name="connsiteY1" fmla="*/ 15254 h 52565"/>
                <a:gd name="connsiteX2" fmla="*/ 36199 w 36446"/>
                <a:gd name="connsiteY2" fmla="*/ 22297 h 52565"/>
                <a:gd name="connsiteX3" fmla="*/ 31345 w 36446"/>
                <a:gd name="connsiteY3" fmla="*/ 39145 h 52565"/>
                <a:gd name="connsiteX4" fmla="*/ 28299 w 36446"/>
                <a:gd name="connsiteY4" fmla="*/ 40858 h 52565"/>
                <a:gd name="connsiteX5" fmla="*/ 21826 w 36446"/>
                <a:gd name="connsiteY5" fmla="*/ 52566 h 52565"/>
                <a:gd name="connsiteX6" fmla="*/ 18780 w 36446"/>
                <a:gd name="connsiteY6" fmla="*/ 50567 h 52565"/>
                <a:gd name="connsiteX7" fmla="*/ 16686 w 36446"/>
                <a:gd name="connsiteY7" fmla="*/ 34005 h 52565"/>
                <a:gd name="connsiteX8" fmla="*/ 17543 w 36446"/>
                <a:gd name="connsiteY8" fmla="*/ 25248 h 52565"/>
                <a:gd name="connsiteX9" fmla="*/ 13450 w 36446"/>
                <a:gd name="connsiteY9" fmla="*/ 17253 h 52565"/>
                <a:gd name="connsiteX10" fmla="*/ 29 w 36446"/>
                <a:gd name="connsiteY10" fmla="*/ 2023 h 52565"/>
                <a:gd name="connsiteX11" fmla="*/ 8310 w 36446"/>
                <a:gd name="connsiteY11" fmla="*/ 3261 h 52565"/>
                <a:gd name="connsiteX12" fmla="*/ 9833 w 36446"/>
                <a:gd name="connsiteY12" fmla="*/ 9257 h 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6" h="52565">
                  <a:moveTo>
                    <a:pt x="9833" y="9257"/>
                  </a:moveTo>
                  <a:cubicBezTo>
                    <a:pt x="13355" y="6878"/>
                    <a:pt x="17448" y="11351"/>
                    <a:pt x="16305" y="15254"/>
                  </a:cubicBezTo>
                  <a:cubicBezTo>
                    <a:pt x="22778" y="17919"/>
                    <a:pt x="33724" y="11732"/>
                    <a:pt x="36199" y="22297"/>
                  </a:cubicBezTo>
                  <a:cubicBezTo>
                    <a:pt x="37722" y="28675"/>
                    <a:pt x="31725" y="32958"/>
                    <a:pt x="31345" y="39145"/>
                  </a:cubicBezTo>
                  <a:cubicBezTo>
                    <a:pt x="31345" y="40953"/>
                    <a:pt x="30774" y="41048"/>
                    <a:pt x="28299" y="40858"/>
                  </a:cubicBezTo>
                  <a:cubicBezTo>
                    <a:pt x="28299" y="46284"/>
                    <a:pt x="32106" y="52471"/>
                    <a:pt x="21826" y="52566"/>
                  </a:cubicBezTo>
                  <a:cubicBezTo>
                    <a:pt x="23635" y="48283"/>
                    <a:pt x="21826" y="48758"/>
                    <a:pt x="18780" y="50567"/>
                  </a:cubicBezTo>
                  <a:cubicBezTo>
                    <a:pt x="9928" y="53137"/>
                    <a:pt x="14116" y="38764"/>
                    <a:pt x="16686" y="34005"/>
                  </a:cubicBezTo>
                  <a:cubicBezTo>
                    <a:pt x="21065" y="34005"/>
                    <a:pt x="21731" y="26010"/>
                    <a:pt x="17543" y="25248"/>
                  </a:cubicBezTo>
                  <a:cubicBezTo>
                    <a:pt x="10785" y="23154"/>
                    <a:pt x="11546" y="22773"/>
                    <a:pt x="13450" y="17253"/>
                  </a:cubicBezTo>
                  <a:cubicBezTo>
                    <a:pt x="10404" y="9352"/>
                    <a:pt x="-637" y="11066"/>
                    <a:pt x="29" y="2023"/>
                  </a:cubicBezTo>
                  <a:cubicBezTo>
                    <a:pt x="1742" y="-357"/>
                    <a:pt x="9547" y="-1403"/>
                    <a:pt x="8310" y="3261"/>
                  </a:cubicBezTo>
                  <a:cubicBezTo>
                    <a:pt x="7929" y="4783"/>
                    <a:pt x="9262" y="6782"/>
                    <a:pt x="9833" y="9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71AC7EA7-7E20-6F42-9652-705CD1EB3B07}"/>
                </a:ext>
              </a:extLst>
            </p:cNvPr>
            <p:cNvSpPr/>
            <p:nvPr/>
          </p:nvSpPr>
          <p:spPr>
            <a:xfrm>
              <a:off x="5754807" y="4801263"/>
              <a:ext cx="29510" cy="36433"/>
            </a:xfrm>
            <a:custGeom>
              <a:avLst/>
              <a:gdLst>
                <a:gd name="connsiteX0" fmla="*/ 14803 w 29510"/>
                <a:gd name="connsiteY0" fmla="*/ 0 h 36433"/>
                <a:gd name="connsiteX1" fmla="*/ 19658 w 29510"/>
                <a:gd name="connsiteY1" fmla="*/ 28555 h 36433"/>
                <a:gd name="connsiteX2" fmla="*/ 15945 w 29510"/>
                <a:gd name="connsiteY2" fmla="*/ 35218 h 36433"/>
                <a:gd name="connsiteX3" fmla="*/ 3762 w 29510"/>
                <a:gd name="connsiteY3" fmla="*/ 24938 h 36433"/>
                <a:gd name="connsiteX4" fmla="*/ 14803 w 29510"/>
                <a:gd name="connsiteY4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0" h="36433">
                  <a:moveTo>
                    <a:pt x="14803" y="0"/>
                  </a:moveTo>
                  <a:cubicBezTo>
                    <a:pt x="27653" y="4283"/>
                    <a:pt x="37838" y="25795"/>
                    <a:pt x="19658" y="28555"/>
                  </a:cubicBezTo>
                  <a:cubicBezTo>
                    <a:pt x="23084" y="32743"/>
                    <a:pt x="22704" y="39120"/>
                    <a:pt x="15945" y="35218"/>
                  </a:cubicBezTo>
                  <a:cubicBezTo>
                    <a:pt x="20800" y="29031"/>
                    <a:pt x="4714" y="31886"/>
                    <a:pt x="3762" y="24938"/>
                  </a:cubicBezTo>
                  <a:cubicBezTo>
                    <a:pt x="-4995" y="14182"/>
                    <a:pt x="2715" y="4378"/>
                    <a:pt x="1480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C2D7AFEC-E657-2345-876B-F94D13F4F02D}"/>
                </a:ext>
              </a:extLst>
            </p:cNvPr>
            <p:cNvSpPr/>
            <p:nvPr/>
          </p:nvSpPr>
          <p:spPr>
            <a:xfrm>
              <a:off x="6325586" y="4163152"/>
              <a:ext cx="27966" cy="37948"/>
            </a:xfrm>
            <a:custGeom>
              <a:avLst/>
              <a:gdLst>
                <a:gd name="connsiteX0" fmla="*/ 17895 w 27966"/>
                <a:gd name="connsiteY0" fmla="*/ 30839 h 37948"/>
                <a:gd name="connsiteX1" fmla="*/ 12564 w 27966"/>
                <a:gd name="connsiteY1" fmla="*/ 37883 h 37948"/>
                <a:gd name="connsiteX2" fmla="*/ 1904 w 27966"/>
                <a:gd name="connsiteY2" fmla="*/ 28365 h 37948"/>
                <a:gd name="connsiteX3" fmla="*/ 857 w 27966"/>
                <a:gd name="connsiteY3" fmla="*/ 23034 h 37948"/>
                <a:gd name="connsiteX4" fmla="*/ 857 w 27966"/>
                <a:gd name="connsiteY4" fmla="*/ 20369 h 37948"/>
                <a:gd name="connsiteX5" fmla="*/ 0 w 27966"/>
                <a:gd name="connsiteY5" fmla="*/ 13992 h 37948"/>
                <a:gd name="connsiteX6" fmla="*/ 6663 w 27966"/>
                <a:gd name="connsiteY6" fmla="*/ 0 h 37948"/>
                <a:gd name="connsiteX7" fmla="*/ 11613 w 27966"/>
                <a:gd name="connsiteY7" fmla="*/ 7044 h 37948"/>
                <a:gd name="connsiteX8" fmla="*/ 20370 w 27966"/>
                <a:gd name="connsiteY8" fmla="*/ 9614 h 37948"/>
                <a:gd name="connsiteX9" fmla="*/ 26556 w 27966"/>
                <a:gd name="connsiteY9" fmla="*/ 12850 h 37948"/>
                <a:gd name="connsiteX10" fmla="*/ 27794 w 27966"/>
                <a:gd name="connsiteY10" fmla="*/ 17133 h 37948"/>
                <a:gd name="connsiteX11" fmla="*/ 26081 w 27966"/>
                <a:gd name="connsiteY11" fmla="*/ 18275 h 37948"/>
                <a:gd name="connsiteX12" fmla="*/ 17895 w 27966"/>
                <a:gd name="connsiteY12" fmla="*/ 30839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66" h="37948">
                  <a:moveTo>
                    <a:pt x="17895" y="30839"/>
                  </a:moveTo>
                  <a:cubicBezTo>
                    <a:pt x="21607" y="32362"/>
                    <a:pt x="14849" y="37122"/>
                    <a:pt x="12564" y="37883"/>
                  </a:cubicBezTo>
                  <a:cubicBezTo>
                    <a:pt x="10280" y="38645"/>
                    <a:pt x="1523" y="32553"/>
                    <a:pt x="1904" y="28365"/>
                  </a:cubicBezTo>
                  <a:cubicBezTo>
                    <a:pt x="2475" y="26176"/>
                    <a:pt x="381" y="24938"/>
                    <a:pt x="857" y="23034"/>
                  </a:cubicBezTo>
                  <a:cubicBezTo>
                    <a:pt x="4569" y="25319"/>
                    <a:pt x="2855" y="16276"/>
                    <a:pt x="857" y="20369"/>
                  </a:cubicBezTo>
                  <a:cubicBezTo>
                    <a:pt x="-476" y="18466"/>
                    <a:pt x="2380" y="16562"/>
                    <a:pt x="0" y="13992"/>
                  </a:cubicBezTo>
                  <a:cubicBezTo>
                    <a:pt x="3617" y="8757"/>
                    <a:pt x="-1237" y="4474"/>
                    <a:pt x="6663" y="0"/>
                  </a:cubicBezTo>
                  <a:cubicBezTo>
                    <a:pt x="8757" y="1999"/>
                    <a:pt x="8947" y="5426"/>
                    <a:pt x="11613" y="7044"/>
                  </a:cubicBezTo>
                  <a:cubicBezTo>
                    <a:pt x="14278" y="8662"/>
                    <a:pt x="17895" y="7805"/>
                    <a:pt x="20370" y="9614"/>
                  </a:cubicBezTo>
                  <a:cubicBezTo>
                    <a:pt x="22845" y="11422"/>
                    <a:pt x="26938" y="7900"/>
                    <a:pt x="26556" y="12850"/>
                  </a:cubicBezTo>
                  <a:cubicBezTo>
                    <a:pt x="26556" y="15324"/>
                    <a:pt x="28556" y="14658"/>
                    <a:pt x="27794" y="17133"/>
                  </a:cubicBezTo>
                  <a:cubicBezTo>
                    <a:pt x="27033" y="19608"/>
                    <a:pt x="25129" y="15991"/>
                    <a:pt x="26081" y="18275"/>
                  </a:cubicBezTo>
                  <a:cubicBezTo>
                    <a:pt x="24377" y="23048"/>
                    <a:pt x="21572" y="27352"/>
                    <a:pt x="17895" y="308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6220BDB6-9F51-3A4F-94F8-2643BA80AA7F}"/>
                </a:ext>
              </a:extLst>
            </p:cNvPr>
            <p:cNvSpPr/>
            <p:nvPr/>
          </p:nvSpPr>
          <p:spPr>
            <a:xfrm>
              <a:off x="6297149" y="4864560"/>
              <a:ext cx="30571" cy="29201"/>
            </a:xfrm>
            <a:custGeom>
              <a:avLst/>
              <a:gdLst>
                <a:gd name="connsiteX0" fmla="*/ 9591 w 30571"/>
                <a:gd name="connsiteY0" fmla="*/ 4854 h 29201"/>
                <a:gd name="connsiteX1" fmla="*/ 23678 w 30571"/>
                <a:gd name="connsiteY1" fmla="*/ 0 h 29201"/>
                <a:gd name="connsiteX2" fmla="*/ 29103 w 30571"/>
                <a:gd name="connsiteY2" fmla="*/ 20941 h 29201"/>
                <a:gd name="connsiteX3" fmla="*/ 9210 w 30571"/>
                <a:gd name="connsiteY3" fmla="*/ 26461 h 29201"/>
                <a:gd name="connsiteX4" fmla="*/ 3879 w 30571"/>
                <a:gd name="connsiteY4" fmla="*/ 11898 h 29201"/>
                <a:gd name="connsiteX5" fmla="*/ 9591 w 30571"/>
                <a:gd name="connsiteY5" fmla="*/ 4854 h 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1" h="29201">
                  <a:moveTo>
                    <a:pt x="9591" y="4854"/>
                  </a:moveTo>
                  <a:cubicBezTo>
                    <a:pt x="12446" y="-1237"/>
                    <a:pt x="20251" y="6092"/>
                    <a:pt x="23678" y="0"/>
                  </a:cubicBezTo>
                  <a:cubicBezTo>
                    <a:pt x="30096" y="4896"/>
                    <a:pt x="32337" y="13544"/>
                    <a:pt x="29103" y="20941"/>
                  </a:cubicBezTo>
                  <a:cubicBezTo>
                    <a:pt x="26248" y="24748"/>
                    <a:pt x="12922" y="33695"/>
                    <a:pt x="9210" y="26461"/>
                  </a:cubicBezTo>
                  <a:cubicBezTo>
                    <a:pt x="3118" y="22844"/>
                    <a:pt x="7782" y="15705"/>
                    <a:pt x="3879" y="11898"/>
                  </a:cubicBezTo>
                  <a:cubicBezTo>
                    <a:pt x="-4878" y="7329"/>
                    <a:pt x="3023" y="-4379"/>
                    <a:pt x="9591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2B3CE931-B84E-F740-AF51-7B3B03956F3C}"/>
                </a:ext>
              </a:extLst>
            </p:cNvPr>
            <p:cNvSpPr/>
            <p:nvPr/>
          </p:nvSpPr>
          <p:spPr>
            <a:xfrm>
              <a:off x="6189099" y="4517026"/>
              <a:ext cx="28199" cy="28276"/>
            </a:xfrm>
            <a:custGeom>
              <a:avLst/>
              <a:gdLst>
                <a:gd name="connsiteX0" fmla="*/ 23693 w 28199"/>
                <a:gd name="connsiteY0" fmla="*/ 3160 h 28276"/>
                <a:gd name="connsiteX1" fmla="*/ 16459 w 28199"/>
                <a:gd name="connsiteY1" fmla="*/ 28003 h 28276"/>
                <a:gd name="connsiteX2" fmla="*/ 2847 w 28199"/>
                <a:gd name="connsiteY2" fmla="*/ 24005 h 28276"/>
                <a:gd name="connsiteX3" fmla="*/ 3609 w 28199"/>
                <a:gd name="connsiteY3" fmla="*/ 10108 h 28276"/>
                <a:gd name="connsiteX4" fmla="*/ 5322 w 28199"/>
                <a:gd name="connsiteY4" fmla="*/ 8966 h 28276"/>
                <a:gd name="connsiteX5" fmla="*/ 23693 w 28199"/>
                <a:gd name="connsiteY5" fmla="*/ 3160 h 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99" h="28276">
                  <a:moveTo>
                    <a:pt x="23693" y="3160"/>
                  </a:moveTo>
                  <a:cubicBezTo>
                    <a:pt x="29785" y="11917"/>
                    <a:pt x="31688" y="30763"/>
                    <a:pt x="16459" y="28003"/>
                  </a:cubicBezTo>
                  <a:cubicBezTo>
                    <a:pt x="11890" y="25433"/>
                    <a:pt x="6369" y="28003"/>
                    <a:pt x="2847" y="24005"/>
                  </a:cubicBezTo>
                  <a:cubicBezTo>
                    <a:pt x="-4387" y="20388"/>
                    <a:pt x="4561" y="15248"/>
                    <a:pt x="3609" y="10108"/>
                  </a:cubicBezTo>
                  <a:cubicBezTo>
                    <a:pt x="3609" y="10108"/>
                    <a:pt x="4656" y="9251"/>
                    <a:pt x="5322" y="8966"/>
                  </a:cubicBezTo>
                  <a:cubicBezTo>
                    <a:pt x="9129" y="-2742"/>
                    <a:pt x="13223" y="-1028"/>
                    <a:pt x="23693" y="31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99C962F3-FEE3-5D45-904F-84C98F04275C}"/>
                </a:ext>
              </a:extLst>
            </p:cNvPr>
            <p:cNvSpPr/>
            <p:nvPr/>
          </p:nvSpPr>
          <p:spPr>
            <a:xfrm>
              <a:off x="6260708" y="5076424"/>
              <a:ext cx="26365" cy="28532"/>
            </a:xfrm>
            <a:custGeom>
              <a:avLst/>
              <a:gdLst>
                <a:gd name="connsiteX0" fmla="*/ 9861 w 26365"/>
                <a:gd name="connsiteY0" fmla="*/ 872 h 28532"/>
                <a:gd name="connsiteX1" fmla="*/ 19950 w 26365"/>
                <a:gd name="connsiteY1" fmla="*/ 26286 h 28532"/>
                <a:gd name="connsiteX2" fmla="*/ 9861 w 26365"/>
                <a:gd name="connsiteY2" fmla="*/ 872 h 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5" h="28532">
                  <a:moveTo>
                    <a:pt x="9861" y="872"/>
                  </a:moveTo>
                  <a:cubicBezTo>
                    <a:pt x="25281" y="-4744"/>
                    <a:pt x="32515" y="18291"/>
                    <a:pt x="19950" y="26286"/>
                  </a:cubicBezTo>
                  <a:cubicBezTo>
                    <a:pt x="438" y="36376"/>
                    <a:pt x="-8129" y="9724"/>
                    <a:pt x="9861" y="8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30293BFB-ABFA-4249-9AF5-C89D592FF8A3}"/>
                </a:ext>
              </a:extLst>
            </p:cNvPr>
            <p:cNvSpPr/>
            <p:nvPr/>
          </p:nvSpPr>
          <p:spPr>
            <a:xfrm>
              <a:off x="5581141" y="4616321"/>
              <a:ext cx="32079" cy="25127"/>
            </a:xfrm>
            <a:custGeom>
              <a:avLst/>
              <a:gdLst>
                <a:gd name="connsiteX0" fmla="*/ 32080 w 32079"/>
                <a:gd name="connsiteY0" fmla="*/ 16181 h 25127"/>
                <a:gd name="connsiteX1" fmla="*/ 11615 w 32079"/>
                <a:gd name="connsiteY1" fmla="*/ 0 h 25127"/>
                <a:gd name="connsiteX2" fmla="*/ 24084 w 32079"/>
                <a:gd name="connsiteY2" fmla="*/ 1999 h 25127"/>
                <a:gd name="connsiteX3" fmla="*/ 32080 w 32079"/>
                <a:gd name="connsiteY3" fmla="*/ 16181 h 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9" h="25127">
                  <a:moveTo>
                    <a:pt x="32080" y="16181"/>
                  </a:moveTo>
                  <a:cubicBezTo>
                    <a:pt x="7617" y="40834"/>
                    <a:pt x="-14180" y="7520"/>
                    <a:pt x="11615" y="0"/>
                  </a:cubicBezTo>
                  <a:cubicBezTo>
                    <a:pt x="15708" y="1237"/>
                    <a:pt x="21134" y="-1237"/>
                    <a:pt x="24084" y="1999"/>
                  </a:cubicBezTo>
                  <a:cubicBezTo>
                    <a:pt x="27130" y="7234"/>
                    <a:pt x="27892" y="12469"/>
                    <a:pt x="32080" y="161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941EF29-4D57-8C45-B943-A2ED6F3749E2}"/>
                </a:ext>
              </a:extLst>
            </p:cNvPr>
            <p:cNvSpPr/>
            <p:nvPr/>
          </p:nvSpPr>
          <p:spPr>
            <a:xfrm>
              <a:off x="5939063" y="5370536"/>
              <a:ext cx="26913" cy="30385"/>
            </a:xfrm>
            <a:custGeom>
              <a:avLst/>
              <a:gdLst>
                <a:gd name="connsiteX0" fmla="*/ 13398 w 26913"/>
                <a:gd name="connsiteY0" fmla="*/ 30385 h 30385"/>
                <a:gd name="connsiteX1" fmla="*/ 14540 w 26913"/>
                <a:gd name="connsiteY1" fmla="*/ 24293 h 30385"/>
                <a:gd name="connsiteX2" fmla="*/ 357 w 26913"/>
                <a:gd name="connsiteY2" fmla="*/ 9540 h 30385"/>
                <a:gd name="connsiteX3" fmla="*/ 26914 w 26913"/>
                <a:gd name="connsiteY3" fmla="*/ 13823 h 30385"/>
                <a:gd name="connsiteX4" fmla="*/ 13397 w 26913"/>
                <a:gd name="connsiteY4" fmla="*/ 30385 h 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3" h="30385">
                  <a:moveTo>
                    <a:pt x="13398" y="30385"/>
                  </a:moveTo>
                  <a:cubicBezTo>
                    <a:pt x="12446" y="26863"/>
                    <a:pt x="17205" y="28196"/>
                    <a:pt x="14540" y="24293"/>
                  </a:cubicBezTo>
                  <a:cubicBezTo>
                    <a:pt x="5687" y="35049"/>
                    <a:pt x="-1737" y="19915"/>
                    <a:pt x="357" y="9540"/>
                  </a:cubicBezTo>
                  <a:cubicBezTo>
                    <a:pt x="3498" y="-7403"/>
                    <a:pt x="23297" y="878"/>
                    <a:pt x="26914" y="13823"/>
                  </a:cubicBezTo>
                  <a:cubicBezTo>
                    <a:pt x="25136" y="21099"/>
                    <a:pt x="20169" y="27184"/>
                    <a:pt x="13397" y="303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C6980D95-4BA3-094D-9B08-6DC51555F098}"/>
                </a:ext>
              </a:extLst>
            </p:cNvPr>
            <p:cNvSpPr/>
            <p:nvPr/>
          </p:nvSpPr>
          <p:spPr>
            <a:xfrm>
              <a:off x="6278816" y="4606519"/>
              <a:ext cx="28309" cy="37441"/>
            </a:xfrm>
            <a:custGeom>
              <a:avLst/>
              <a:gdLst>
                <a:gd name="connsiteX0" fmla="*/ 12694 w 28309"/>
                <a:gd name="connsiteY0" fmla="*/ 24365 h 37441"/>
                <a:gd name="connsiteX1" fmla="*/ 18214 w 28309"/>
                <a:gd name="connsiteY1" fmla="*/ 19320 h 37441"/>
                <a:gd name="connsiteX2" fmla="*/ 26495 w 28309"/>
                <a:gd name="connsiteY2" fmla="*/ 28268 h 37441"/>
                <a:gd name="connsiteX3" fmla="*/ 23355 w 28309"/>
                <a:gd name="connsiteY3" fmla="*/ 36168 h 37441"/>
                <a:gd name="connsiteX4" fmla="*/ 12694 w 28309"/>
                <a:gd name="connsiteY4" fmla="*/ 24365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9" h="37441">
                  <a:moveTo>
                    <a:pt x="12694" y="24365"/>
                  </a:moveTo>
                  <a:cubicBezTo>
                    <a:pt x="-21858" y="2949"/>
                    <a:pt x="25924" y="-15231"/>
                    <a:pt x="18214" y="19320"/>
                  </a:cubicBezTo>
                  <a:cubicBezTo>
                    <a:pt x="21070" y="22176"/>
                    <a:pt x="23640" y="25317"/>
                    <a:pt x="26495" y="28268"/>
                  </a:cubicBezTo>
                  <a:cubicBezTo>
                    <a:pt x="26972" y="33312"/>
                    <a:pt x="31826" y="34645"/>
                    <a:pt x="23355" y="36168"/>
                  </a:cubicBezTo>
                  <a:cubicBezTo>
                    <a:pt x="16120" y="41118"/>
                    <a:pt x="1367" y="30457"/>
                    <a:pt x="12694" y="243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C0D010AA-D549-F443-96AF-B74FF3F52BDB}"/>
                </a:ext>
              </a:extLst>
            </p:cNvPr>
            <p:cNvSpPr/>
            <p:nvPr/>
          </p:nvSpPr>
          <p:spPr>
            <a:xfrm>
              <a:off x="6166464" y="4476306"/>
              <a:ext cx="25544" cy="30268"/>
            </a:xfrm>
            <a:custGeom>
              <a:avLst/>
              <a:gdLst>
                <a:gd name="connsiteX0" fmla="*/ 8444 w 25544"/>
                <a:gd name="connsiteY0" fmla="*/ 30268 h 30268"/>
                <a:gd name="connsiteX1" fmla="*/ 1591 w 25544"/>
                <a:gd name="connsiteY1" fmla="*/ 21512 h 30268"/>
                <a:gd name="connsiteX2" fmla="*/ 1114 w 25544"/>
                <a:gd name="connsiteY2" fmla="*/ 9518 h 30268"/>
                <a:gd name="connsiteX3" fmla="*/ 10633 w 25544"/>
                <a:gd name="connsiteY3" fmla="*/ 0 h 30268"/>
                <a:gd name="connsiteX4" fmla="*/ 15202 w 25544"/>
                <a:gd name="connsiteY4" fmla="*/ 28555 h 30268"/>
                <a:gd name="connsiteX5" fmla="*/ 8444 w 25544"/>
                <a:gd name="connsiteY5" fmla="*/ 30268 h 3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4" h="30268">
                  <a:moveTo>
                    <a:pt x="8444" y="30268"/>
                  </a:moveTo>
                  <a:cubicBezTo>
                    <a:pt x="6159" y="26461"/>
                    <a:pt x="1591" y="26271"/>
                    <a:pt x="1591" y="21512"/>
                  </a:cubicBezTo>
                  <a:cubicBezTo>
                    <a:pt x="1591" y="16752"/>
                    <a:pt x="-1646" y="13040"/>
                    <a:pt x="1114" y="9518"/>
                  </a:cubicBezTo>
                  <a:cubicBezTo>
                    <a:pt x="3875" y="5997"/>
                    <a:pt x="6445" y="1809"/>
                    <a:pt x="10633" y="0"/>
                  </a:cubicBezTo>
                  <a:cubicBezTo>
                    <a:pt x="26339" y="0"/>
                    <a:pt x="32335" y="27127"/>
                    <a:pt x="15202" y="28555"/>
                  </a:cubicBezTo>
                  <a:cubicBezTo>
                    <a:pt x="12632" y="27889"/>
                    <a:pt x="9681" y="26461"/>
                    <a:pt x="8444" y="302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83AC9498-779D-9F4F-97A6-C2B45512D66D}"/>
                </a:ext>
              </a:extLst>
            </p:cNvPr>
            <p:cNvSpPr/>
            <p:nvPr/>
          </p:nvSpPr>
          <p:spPr>
            <a:xfrm>
              <a:off x="6403885" y="4690491"/>
              <a:ext cx="20185" cy="36523"/>
            </a:xfrm>
            <a:custGeom>
              <a:avLst/>
              <a:gdLst>
                <a:gd name="connsiteX0" fmla="*/ 6225 w 20185"/>
                <a:gd name="connsiteY0" fmla="*/ 1787 h 36523"/>
                <a:gd name="connsiteX1" fmla="*/ 14982 w 20185"/>
                <a:gd name="connsiteY1" fmla="*/ 27010 h 36523"/>
                <a:gd name="connsiteX2" fmla="*/ 1846 w 20185"/>
                <a:gd name="connsiteY2" fmla="*/ 21490 h 36523"/>
                <a:gd name="connsiteX3" fmla="*/ 6225 w 20185"/>
                <a:gd name="connsiteY3" fmla="*/ 1787 h 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5" h="36523">
                  <a:moveTo>
                    <a:pt x="6225" y="1787"/>
                  </a:moveTo>
                  <a:cubicBezTo>
                    <a:pt x="25833" y="-6590"/>
                    <a:pt x="20788" y="16635"/>
                    <a:pt x="14982" y="27010"/>
                  </a:cubicBezTo>
                  <a:cubicBezTo>
                    <a:pt x="18123" y="45381"/>
                    <a:pt x="228" y="33578"/>
                    <a:pt x="1846" y="21490"/>
                  </a:cubicBezTo>
                  <a:cubicBezTo>
                    <a:pt x="609" y="15493"/>
                    <a:pt x="-3294" y="5404"/>
                    <a:pt x="6225" y="1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0BA4D89F-B25F-CF48-A3C0-4BF64A4FE92C}"/>
                </a:ext>
              </a:extLst>
            </p:cNvPr>
            <p:cNvSpPr/>
            <p:nvPr/>
          </p:nvSpPr>
          <p:spPr>
            <a:xfrm>
              <a:off x="5817451" y="4860182"/>
              <a:ext cx="38920" cy="28989"/>
            </a:xfrm>
            <a:custGeom>
              <a:avLst/>
              <a:gdLst>
                <a:gd name="connsiteX0" fmla="*/ 12792 w 38920"/>
                <a:gd name="connsiteY0" fmla="*/ 0 h 28989"/>
                <a:gd name="connsiteX1" fmla="*/ 32305 w 38920"/>
                <a:gd name="connsiteY1" fmla="*/ 16467 h 28989"/>
                <a:gd name="connsiteX2" fmla="*/ 38682 w 38920"/>
                <a:gd name="connsiteY2" fmla="*/ 27508 h 28989"/>
                <a:gd name="connsiteX3" fmla="*/ 30116 w 38920"/>
                <a:gd name="connsiteY3" fmla="*/ 21131 h 28989"/>
                <a:gd name="connsiteX4" fmla="*/ 21168 w 38920"/>
                <a:gd name="connsiteY4" fmla="*/ 18846 h 28989"/>
                <a:gd name="connsiteX5" fmla="*/ 8985 w 38920"/>
                <a:gd name="connsiteY5" fmla="*/ 15706 h 28989"/>
                <a:gd name="connsiteX6" fmla="*/ 12792 w 38920"/>
                <a:gd name="connsiteY6" fmla="*/ 0 h 2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0" h="28989">
                  <a:moveTo>
                    <a:pt x="12792" y="0"/>
                  </a:moveTo>
                  <a:cubicBezTo>
                    <a:pt x="18123" y="7615"/>
                    <a:pt x="41348" y="1333"/>
                    <a:pt x="32305" y="16467"/>
                  </a:cubicBezTo>
                  <a:cubicBezTo>
                    <a:pt x="31353" y="20845"/>
                    <a:pt x="40491" y="19418"/>
                    <a:pt x="38682" y="27508"/>
                  </a:cubicBezTo>
                  <a:cubicBezTo>
                    <a:pt x="33162" y="31506"/>
                    <a:pt x="28498" y="26747"/>
                    <a:pt x="30116" y="21131"/>
                  </a:cubicBezTo>
                  <a:cubicBezTo>
                    <a:pt x="26949" y="22313"/>
                    <a:pt x="23381" y="21402"/>
                    <a:pt x="21168" y="18846"/>
                  </a:cubicBezTo>
                  <a:cubicBezTo>
                    <a:pt x="18218" y="13326"/>
                    <a:pt x="12602" y="18180"/>
                    <a:pt x="8985" y="15706"/>
                  </a:cubicBezTo>
                  <a:cubicBezTo>
                    <a:pt x="-6054" y="11422"/>
                    <a:pt x="-438" y="1333"/>
                    <a:pt x="127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680C813F-0B5E-D248-85DE-30C55601ED26}"/>
                </a:ext>
              </a:extLst>
            </p:cNvPr>
            <p:cNvSpPr/>
            <p:nvPr/>
          </p:nvSpPr>
          <p:spPr>
            <a:xfrm>
              <a:off x="5982253" y="4176825"/>
              <a:ext cx="25343" cy="27558"/>
            </a:xfrm>
            <a:custGeom>
              <a:avLst/>
              <a:gdLst>
                <a:gd name="connsiteX0" fmla="*/ 0 w 25343"/>
                <a:gd name="connsiteY0" fmla="*/ 12121 h 27558"/>
                <a:gd name="connsiteX1" fmla="*/ 19037 w 25343"/>
                <a:gd name="connsiteY1" fmla="*/ 26494 h 27558"/>
                <a:gd name="connsiteX2" fmla="*/ 0 w 25343"/>
                <a:gd name="connsiteY2" fmla="*/ 12121 h 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3" h="27558">
                  <a:moveTo>
                    <a:pt x="0" y="12121"/>
                  </a:moveTo>
                  <a:cubicBezTo>
                    <a:pt x="4950" y="-16434"/>
                    <a:pt x="39216" y="12597"/>
                    <a:pt x="19037" y="26494"/>
                  </a:cubicBezTo>
                  <a:cubicBezTo>
                    <a:pt x="10280" y="31063"/>
                    <a:pt x="476" y="19926"/>
                    <a:pt x="0" y="121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23B24E8B-E01A-764C-95ED-6E6D3B03158C}"/>
                </a:ext>
              </a:extLst>
            </p:cNvPr>
            <p:cNvSpPr/>
            <p:nvPr/>
          </p:nvSpPr>
          <p:spPr>
            <a:xfrm>
              <a:off x="6314779" y="4497337"/>
              <a:ext cx="25856" cy="27322"/>
            </a:xfrm>
            <a:custGeom>
              <a:avLst/>
              <a:gdLst>
                <a:gd name="connsiteX0" fmla="*/ 22420 w 25856"/>
                <a:gd name="connsiteY0" fmla="*/ 3431 h 27322"/>
                <a:gd name="connsiteX1" fmla="*/ 22991 w 25856"/>
                <a:gd name="connsiteY1" fmla="*/ 27323 h 27322"/>
                <a:gd name="connsiteX2" fmla="*/ 3954 w 25856"/>
                <a:gd name="connsiteY2" fmla="*/ 18375 h 27322"/>
                <a:gd name="connsiteX3" fmla="*/ 337 w 25856"/>
                <a:gd name="connsiteY3" fmla="*/ 9618 h 27322"/>
                <a:gd name="connsiteX4" fmla="*/ 9855 w 25856"/>
                <a:gd name="connsiteY4" fmla="*/ 861 h 27322"/>
                <a:gd name="connsiteX5" fmla="*/ 22420 w 25856"/>
                <a:gd name="connsiteY5" fmla="*/ 343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56" h="27322">
                  <a:moveTo>
                    <a:pt x="22420" y="3431"/>
                  </a:moveTo>
                  <a:cubicBezTo>
                    <a:pt x="26789" y="10743"/>
                    <a:pt x="27006" y="19810"/>
                    <a:pt x="22991" y="27323"/>
                  </a:cubicBezTo>
                  <a:cubicBezTo>
                    <a:pt x="15661" y="24467"/>
                    <a:pt x="5096" y="29607"/>
                    <a:pt x="3954" y="18375"/>
                  </a:cubicBezTo>
                  <a:cubicBezTo>
                    <a:pt x="5286" y="14568"/>
                    <a:pt x="-1567" y="12664"/>
                    <a:pt x="337" y="9618"/>
                  </a:cubicBezTo>
                  <a:cubicBezTo>
                    <a:pt x="2240" y="6572"/>
                    <a:pt x="7571" y="5335"/>
                    <a:pt x="9855" y="861"/>
                  </a:cubicBezTo>
                  <a:cubicBezTo>
                    <a:pt x="12330" y="-1804"/>
                    <a:pt x="18231" y="2480"/>
                    <a:pt x="22420" y="3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4E47A867-3844-DE4B-96EB-6D42E0F8EA62}"/>
                </a:ext>
              </a:extLst>
            </p:cNvPr>
            <p:cNvSpPr/>
            <p:nvPr/>
          </p:nvSpPr>
          <p:spPr>
            <a:xfrm>
              <a:off x="5870035" y="4493716"/>
              <a:ext cx="21563" cy="30657"/>
            </a:xfrm>
            <a:custGeom>
              <a:avLst/>
              <a:gdLst>
                <a:gd name="connsiteX0" fmla="*/ 11989 w 21563"/>
                <a:gd name="connsiteY0" fmla="*/ 4101 h 30657"/>
                <a:gd name="connsiteX1" fmla="*/ 12465 w 21563"/>
                <a:gd name="connsiteY1" fmla="*/ 30657 h 30657"/>
                <a:gd name="connsiteX2" fmla="*/ 28 w 21563"/>
                <a:gd name="connsiteY2" fmla="*/ 16498 h 30657"/>
                <a:gd name="connsiteX3" fmla="*/ 11989 w 21563"/>
                <a:gd name="connsiteY3" fmla="*/ 4101 h 3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" h="30657">
                  <a:moveTo>
                    <a:pt x="11989" y="4101"/>
                  </a:moveTo>
                  <a:cubicBezTo>
                    <a:pt x="19318" y="-13413"/>
                    <a:pt x="29027" y="30848"/>
                    <a:pt x="12465" y="30657"/>
                  </a:cubicBezTo>
                  <a:cubicBezTo>
                    <a:pt x="5121" y="30181"/>
                    <a:pt x="-447" y="23842"/>
                    <a:pt x="28" y="16498"/>
                  </a:cubicBezTo>
                  <a:cubicBezTo>
                    <a:pt x="450" y="9998"/>
                    <a:pt x="5508" y="4755"/>
                    <a:pt x="11989" y="41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660BF0A3-DE96-C949-A13C-0A828E8549F9}"/>
                </a:ext>
              </a:extLst>
            </p:cNvPr>
            <p:cNvSpPr/>
            <p:nvPr/>
          </p:nvSpPr>
          <p:spPr>
            <a:xfrm>
              <a:off x="5807775" y="4520765"/>
              <a:ext cx="30352" cy="27984"/>
            </a:xfrm>
            <a:custGeom>
              <a:avLst/>
              <a:gdLst>
                <a:gd name="connsiteX0" fmla="*/ 28559 w 30352"/>
                <a:gd name="connsiteY0" fmla="*/ 11509 h 27984"/>
                <a:gd name="connsiteX1" fmla="*/ 8285 w 30352"/>
                <a:gd name="connsiteY1" fmla="*/ 18933 h 27984"/>
                <a:gd name="connsiteX2" fmla="*/ 5049 w 30352"/>
                <a:gd name="connsiteY2" fmla="*/ 13318 h 27984"/>
                <a:gd name="connsiteX3" fmla="*/ 3716 w 30352"/>
                <a:gd name="connsiteY3" fmla="*/ 1229 h 27984"/>
                <a:gd name="connsiteX4" fmla="*/ 17232 w 30352"/>
                <a:gd name="connsiteY4" fmla="*/ 6845 h 27984"/>
                <a:gd name="connsiteX5" fmla="*/ 28559 w 30352"/>
                <a:gd name="connsiteY5" fmla="*/ 11509 h 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2" h="27984">
                  <a:moveTo>
                    <a:pt x="28559" y="11509"/>
                  </a:moveTo>
                  <a:cubicBezTo>
                    <a:pt x="36650" y="28452"/>
                    <a:pt x="15138" y="34639"/>
                    <a:pt x="8285" y="18933"/>
                  </a:cubicBezTo>
                  <a:cubicBezTo>
                    <a:pt x="6857" y="17315"/>
                    <a:pt x="4287" y="16554"/>
                    <a:pt x="5049" y="13318"/>
                  </a:cubicBezTo>
                  <a:cubicBezTo>
                    <a:pt x="3145" y="8463"/>
                    <a:pt x="-4470" y="8178"/>
                    <a:pt x="3716" y="1229"/>
                  </a:cubicBezTo>
                  <a:cubicBezTo>
                    <a:pt x="8856" y="-2864"/>
                    <a:pt x="13234" y="4370"/>
                    <a:pt x="17232" y="6845"/>
                  </a:cubicBezTo>
                  <a:cubicBezTo>
                    <a:pt x="19326" y="10176"/>
                    <a:pt x="24561" y="8939"/>
                    <a:pt x="28559" y="115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1AF69506-E427-A04A-896A-C498FED3DCDB}"/>
                </a:ext>
              </a:extLst>
            </p:cNvPr>
            <p:cNvSpPr/>
            <p:nvPr/>
          </p:nvSpPr>
          <p:spPr>
            <a:xfrm>
              <a:off x="5681888" y="4506846"/>
              <a:ext cx="24006" cy="32669"/>
            </a:xfrm>
            <a:custGeom>
              <a:avLst/>
              <a:gdLst>
                <a:gd name="connsiteX0" fmla="*/ 7385 w 24006"/>
                <a:gd name="connsiteY0" fmla="*/ 23334 h 32669"/>
                <a:gd name="connsiteX1" fmla="*/ 13192 w 24006"/>
                <a:gd name="connsiteY1" fmla="*/ 13 h 32669"/>
                <a:gd name="connsiteX2" fmla="*/ 23948 w 24006"/>
                <a:gd name="connsiteY2" fmla="*/ 17623 h 32669"/>
                <a:gd name="connsiteX3" fmla="*/ 7956 w 24006"/>
                <a:gd name="connsiteY3" fmla="*/ 30758 h 32669"/>
                <a:gd name="connsiteX4" fmla="*/ 56 w 24006"/>
                <a:gd name="connsiteY4" fmla="*/ 27712 h 32669"/>
                <a:gd name="connsiteX5" fmla="*/ 7385 w 24006"/>
                <a:gd name="connsiteY5" fmla="*/ 23334 h 3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6" h="32669">
                  <a:moveTo>
                    <a:pt x="7385" y="23334"/>
                  </a:moveTo>
                  <a:cubicBezTo>
                    <a:pt x="-896" y="17147"/>
                    <a:pt x="1008" y="-558"/>
                    <a:pt x="13192" y="13"/>
                  </a:cubicBezTo>
                  <a:cubicBezTo>
                    <a:pt x="20221" y="2924"/>
                    <a:pt x="24568" y="10040"/>
                    <a:pt x="23948" y="17623"/>
                  </a:cubicBezTo>
                  <a:cubicBezTo>
                    <a:pt x="23948" y="28188"/>
                    <a:pt x="6624" y="21335"/>
                    <a:pt x="7956" y="30758"/>
                  </a:cubicBezTo>
                  <a:cubicBezTo>
                    <a:pt x="4911" y="35707"/>
                    <a:pt x="2436" y="29711"/>
                    <a:pt x="56" y="27712"/>
                  </a:cubicBezTo>
                  <a:cubicBezTo>
                    <a:pt x="-610" y="24666"/>
                    <a:pt x="4815" y="24952"/>
                    <a:pt x="7385" y="233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5A0758F2-FF96-3D4F-885E-BA43133F39CE}"/>
                </a:ext>
              </a:extLst>
            </p:cNvPr>
            <p:cNvSpPr/>
            <p:nvPr/>
          </p:nvSpPr>
          <p:spPr>
            <a:xfrm>
              <a:off x="5915026" y="4337866"/>
              <a:ext cx="24235" cy="26543"/>
            </a:xfrm>
            <a:custGeom>
              <a:avLst/>
              <a:gdLst>
                <a:gd name="connsiteX0" fmla="*/ 2691 w 24235"/>
                <a:gd name="connsiteY0" fmla="*/ 138 h 26543"/>
                <a:gd name="connsiteX1" fmla="*/ 13352 w 24235"/>
                <a:gd name="connsiteY1" fmla="*/ 3945 h 26543"/>
                <a:gd name="connsiteX2" fmla="*/ 20967 w 24235"/>
                <a:gd name="connsiteY2" fmla="*/ 6325 h 26543"/>
                <a:gd name="connsiteX3" fmla="*/ 2691 w 24235"/>
                <a:gd name="connsiteY3" fmla="*/ 138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5" h="26543">
                  <a:moveTo>
                    <a:pt x="2691" y="138"/>
                  </a:moveTo>
                  <a:cubicBezTo>
                    <a:pt x="7451" y="-1004"/>
                    <a:pt x="8974" y="5373"/>
                    <a:pt x="13352" y="3945"/>
                  </a:cubicBezTo>
                  <a:cubicBezTo>
                    <a:pt x="16113" y="3469"/>
                    <a:pt x="18778" y="5849"/>
                    <a:pt x="20967" y="6325"/>
                  </a:cubicBezTo>
                  <a:cubicBezTo>
                    <a:pt x="36958" y="30406"/>
                    <a:pt x="-11681" y="38211"/>
                    <a:pt x="2691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F3BEDE4D-21A5-2148-BCED-D7C64AF9D10F}"/>
                </a:ext>
              </a:extLst>
            </p:cNvPr>
            <p:cNvSpPr/>
            <p:nvPr/>
          </p:nvSpPr>
          <p:spPr>
            <a:xfrm>
              <a:off x="6029989" y="4358556"/>
              <a:ext cx="25835" cy="24089"/>
            </a:xfrm>
            <a:custGeom>
              <a:avLst/>
              <a:gdLst>
                <a:gd name="connsiteX0" fmla="*/ 15563 w 25835"/>
                <a:gd name="connsiteY0" fmla="*/ 24089 h 24089"/>
                <a:gd name="connsiteX1" fmla="*/ 904 w 25835"/>
                <a:gd name="connsiteY1" fmla="*/ 5909 h 24089"/>
                <a:gd name="connsiteX2" fmla="*/ 15563 w 25835"/>
                <a:gd name="connsiteY2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35" h="24089">
                  <a:moveTo>
                    <a:pt x="15563" y="24089"/>
                  </a:moveTo>
                  <a:cubicBezTo>
                    <a:pt x="4997" y="22662"/>
                    <a:pt x="-2713" y="17712"/>
                    <a:pt x="904" y="5909"/>
                  </a:cubicBezTo>
                  <a:cubicBezTo>
                    <a:pt x="10804" y="-11700"/>
                    <a:pt x="41739" y="14761"/>
                    <a:pt x="15563" y="240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BCCB3685-A145-2847-84AD-4D67F2B5D6BD}"/>
                </a:ext>
              </a:extLst>
            </p:cNvPr>
            <p:cNvSpPr/>
            <p:nvPr/>
          </p:nvSpPr>
          <p:spPr>
            <a:xfrm>
              <a:off x="6286199" y="4670806"/>
              <a:ext cx="29803" cy="35041"/>
            </a:xfrm>
            <a:custGeom>
              <a:avLst/>
              <a:gdLst>
                <a:gd name="connsiteX0" fmla="*/ 1218 w 29803"/>
                <a:gd name="connsiteY0" fmla="*/ 19853 h 35041"/>
                <a:gd name="connsiteX1" fmla="*/ 6168 w 29803"/>
                <a:gd name="connsiteY1" fmla="*/ 1768 h 35041"/>
                <a:gd name="connsiteX2" fmla="*/ 3978 w 29803"/>
                <a:gd name="connsiteY2" fmla="*/ 11287 h 35041"/>
                <a:gd name="connsiteX3" fmla="*/ 10736 w 29803"/>
                <a:gd name="connsiteY3" fmla="*/ 9193 h 35041"/>
                <a:gd name="connsiteX4" fmla="*/ 17971 w 29803"/>
                <a:gd name="connsiteY4" fmla="*/ 12429 h 35041"/>
                <a:gd name="connsiteX5" fmla="*/ 20541 w 29803"/>
                <a:gd name="connsiteY5" fmla="*/ 32513 h 35041"/>
                <a:gd name="connsiteX6" fmla="*/ 1218 w 29803"/>
                <a:gd name="connsiteY6" fmla="*/ 19853 h 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3" h="35041">
                  <a:moveTo>
                    <a:pt x="1218" y="19853"/>
                  </a:moveTo>
                  <a:cubicBezTo>
                    <a:pt x="5026" y="13190"/>
                    <a:pt x="-6587" y="-5846"/>
                    <a:pt x="6168" y="1768"/>
                  </a:cubicBezTo>
                  <a:cubicBezTo>
                    <a:pt x="8928" y="5766"/>
                    <a:pt x="6739" y="8050"/>
                    <a:pt x="3978" y="11287"/>
                  </a:cubicBezTo>
                  <a:cubicBezTo>
                    <a:pt x="8452" y="19092"/>
                    <a:pt x="15782" y="18521"/>
                    <a:pt x="10736" y="9193"/>
                  </a:cubicBezTo>
                  <a:cubicBezTo>
                    <a:pt x="14449" y="2815"/>
                    <a:pt x="16828" y="8146"/>
                    <a:pt x="17971" y="12429"/>
                  </a:cubicBezTo>
                  <a:cubicBezTo>
                    <a:pt x="30916" y="19568"/>
                    <a:pt x="35294" y="25564"/>
                    <a:pt x="20541" y="32513"/>
                  </a:cubicBezTo>
                  <a:cubicBezTo>
                    <a:pt x="8357" y="42888"/>
                    <a:pt x="13973" y="17854"/>
                    <a:pt x="1218" y="19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7CE0AC2F-35E9-F444-9FEB-70C8FEB9B0E7}"/>
                </a:ext>
              </a:extLst>
            </p:cNvPr>
            <p:cNvSpPr/>
            <p:nvPr/>
          </p:nvSpPr>
          <p:spPr>
            <a:xfrm>
              <a:off x="6137739" y="4393477"/>
              <a:ext cx="31896" cy="22237"/>
            </a:xfrm>
            <a:custGeom>
              <a:avLst/>
              <a:gdLst>
                <a:gd name="connsiteX0" fmla="*/ 8899 w 31896"/>
                <a:gd name="connsiteY0" fmla="*/ 18199 h 22237"/>
                <a:gd name="connsiteX1" fmla="*/ 14229 w 31896"/>
                <a:gd name="connsiteY1" fmla="*/ 4207 h 22237"/>
                <a:gd name="connsiteX2" fmla="*/ 28316 w 31896"/>
                <a:gd name="connsiteY2" fmla="*/ 6301 h 22237"/>
                <a:gd name="connsiteX3" fmla="*/ 22700 w 31896"/>
                <a:gd name="connsiteY3" fmla="*/ 21912 h 22237"/>
                <a:gd name="connsiteX4" fmla="*/ 8899 w 31896"/>
                <a:gd name="connsiteY4" fmla="*/ 18199 h 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6" h="22237">
                  <a:moveTo>
                    <a:pt x="8899" y="18199"/>
                  </a:moveTo>
                  <a:cubicBezTo>
                    <a:pt x="-7092" y="14678"/>
                    <a:pt x="808" y="-9594"/>
                    <a:pt x="14229" y="4207"/>
                  </a:cubicBezTo>
                  <a:cubicBezTo>
                    <a:pt x="18703" y="8967"/>
                    <a:pt x="24604" y="-837"/>
                    <a:pt x="28316" y="6301"/>
                  </a:cubicBezTo>
                  <a:cubicBezTo>
                    <a:pt x="34503" y="11156"/>
                    <a:pt x="32695" y="24482"/>
                    <a:pt x="22700" y="21912"/>
                  </a:cubicBezTo>
                  <a:cubicBezTo>
                    <a:pt x="18227" y="21150"/>
                    <a:pt x="12420" y="12679"/>
                    <a:pt x="8899" y="181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EBF7D804-CA3A-944D-B8EC-68192CD3639E}"/>
                </a:ext>
              </a:extLst>
            </p:cNvPr>
            <p:cNvSpPr/>
            <p:nvPr/>
          </p:nvSpPr>
          <p:spPr>
            <a:xfrm>
              <a:off x="5948243" y="5069967"/>
              <a:ext cx="27252" cy="24557"/>
            </a:xfrm>
            <a:custGeom>
              <a:avLst/>
              <a:gdLst>
                <a:gd name="connsiteX0" fmla="*/ 9738 w 27252"/>
                <a:gd name="connsiteY0" fmla="*/ 24558 h 24557"/>
                <a:gd name="connsiteX1" fmla="*/ 3075 w 27252"/>
                <a:gd name="connsiteY1" fmla="*/ 0 h 24557"/>
                <a:gd name="connsiteX2" fmla="*/ 27252 w 27252"/>
                <a:gd name="connsiteY2" fmla="*/ 9518 h 24557"/>
                <a:gd name="connsiteX3" fmla="*/ 15544 w 27252"/>
                <a:gd name="connsiteY3" fmla="*/ 23130 h 24557"/>
                <a:gd name="connsiteX4" fmla="*/ 9738 w 27252"/>
                <a:gd name="connsiteY4" fmla="*/ 24558 h 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2" h="24557">
                  <a:moveTo>
                    <a:pt x="9738" y="24558"/>
                  </a:moveTo>
                  <a:cubicBezTo>
                    <a:pt x="-3873" y="21797"/>
                    <a:pt x="-256" y="9043"/>
                    <a:pt x="3075" y="0"/>
                  </a:cubicBezTo>
                  <a:cubicBezTo>
                    <a:pt x="11547" y="2665"/>
                    <a:pt x="21160" y="1618"/>
                    <a:pt x="27252" y="9518"/>
                  </a:cubicBezTo>
                  <a:cubicBezTo>
                    <a:pt x="21731" y="13135"/>
                    <a:pt x="23064" y="21416"/>
                    <a:pt x="15544" y="23130"/>
                  </a:cubicBezTo>
                  <a:cubicBezTo>
                    <a:pt x="13165" y="21987"/>
                    <a:pt x="11737" y="23986"/>
                    <a:pt x="9738" y="2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4798F88C-3D1B-6F4B-8AEB-E3C81974DFCA}"/>
                </a:ext>
              </a:extLst>
            </p:cNvPr>
            <p:cNvSpPr/>
            <p:nvPr/>
          </p:nvSpPr>
          <p:spPr>
            <a:xfrm>
              <a:off x="5861582" y="4290394"/>
              <a:ext cx="23398" cy="25761"/>
            </a:xfrm>
            <a:custGeom>
              <a:avLst/>
              <a:gdLst>
                <a:gd name="connsiteX0" fmla="*/ 1690 w 23398"/>
                <a:gd name="connsiteY0" fmla="*/ 18008 h 25761"/>
                <a:gd name="connsiteX1" fmla="*/ 5790 w 23398"/>
                <a:gd name="connsiteY1" fmla="*/ 1689 h 25761"/>
                <a:gd name="connsiteX2" fmla="*/ 20727 w 23398"/>
                <a:gd name="connsiteY2" fmla="*/ 3921 h 25761"/>
                <a:gd name="connsiteX3" fmla="*/ 20727 w 23398"/>
                <a:gd name="connsiteY3" fmla="*/ 22957 h 25761"/>
                <a:gd name="connsiteX4" fmla="*/ 13017 w 23398"/>
                <a:gd name="connsiteY4" fmla="*/ 25622 h 25761"/>
                <a:gd name="connsiteX5" fmla="*/ 1690 w 23398"/>
                <a:gd name="connsiteY5" fmla="*/ 18008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8" h="25761">
                  <a:moveTo>
                    <a:pt x="1690" y="18008"/>
                  </a:moveTo>
                  <a:cubicBezTo>
                    <a:pt x="-1684" y="12369"/>
                    <a:pt x="152" y="5063"/>
                    <a:pt x="5790" y="1689"/>
                  </a:cubicBezTo>
                  <a:cubicBezTo>
                    <a:pt x="10664" y="-1228"/>
                    <a:pt x="16919" y="-293"/>
                    <a:pt x="20727" y="3921"/>
                  </a:cubicBezTo>
                  <a:cubicBezTo>
                    <a:pt x="23488" y="7062"/>
                    <a:pt x="25011" y="20482"/>
                    <a:pt x="20727" y="22957"/>
                  </a:cubicBezTo>
                  <a:cubicBezTo>
                    <a:pt x="17682" y="22957"/>
                    <a:pt x="15492" y="24480"/>
                    <a:pt x="13017" y="25622"/>
                  </a:cubicBezTo>
                  <a:cubicBezTo>
                    <a:pt x="8449" y="26765"/>
                    <a:pt x="4546" y="20578"/>
                    <a:pt x="1690" y="180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FD4FF4DF-512C-CB45-A64C-7E7E56F44337}"/>
                </a:ext>
              </a:extLst>
            </p:cNvPr>
            <p:cNvSpPr/>
            <p:nvPr/>
          </p:nvSpPr>
          <p:spPr>
            <a:xfrm>
              <a:off x="5709705" y="4370691"/>
              <a:ext cx="27064" cy="22345"/>
            </a:xfrm>
            <a:custGeom>
              <a:avLst/>
              <a:gdLst>
                <a:gd name="connsiteX0" fmla="*/ 129 w 27064"/>
                <a:gd name="connsiteY0" fmla="*/ 19379 h 22345"/>
                <a:gd name="connsiteX1" fmla="*/ 26686 w 27064"/>
                <a:gd name="connsiteY1" fmla="*/ 5767 h 22345"/>
                <a:gd name="connsiteX2" fmla="*/ 20403 w 27064"/>
                <a:gd name="connsiteY2" fmla="*/ 21854 h 22345"/>
                <a:gd name="connsiteX3" fmla="*/ 129 w 27064"/>
                <a:gd name="connsiteY3" fmla="*/ 19379 h 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4" h="22345">
                  <a:moveTo>
                    <a:pt x="129" y="19379"/>
                  </a:moveTo>
                  <a:cubicBezTo>
                    <a:pt x="-1870" y="5291"/>
                    <a:pt x="19928" y="-7939"/>
                    <a:pt x="26686" y="5767"/>
                  </a:cubicBezTo>
                  <a:cubicBezTo>
                    <a:pt x="28072" y="11909"/>
                    <a:pt x="25585" y="18277"/>
                    <a:pt x="20403" y="21854"/>
                  </a:cubicBezTo>
                  <a:cubicBezTo>
                    <a:pt x="12884" y="23852"/>
                    <a:pt x="7839" y="19093"/>
                    <a:pt x="129" y="193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A213FF1A-E9FD-A64E-9A52-93A6F4388D4E}"/>
                </a:ext>
              </a:extLst>
            </p:cNvPr>
            <p:cNvSpPr/>
            <p:nvPr/>
          </p:nvSpPr>
          <p:spPr>
            <a:xfrm>
              <a:off x="6190233" y="4778666"/>
              <a:ext cx="15838" cy="38619"/>
            </a:xfrm>
            <a:custGeom>
              <a:avLst/>
              <a:gdLst>
                <a:gd name="connsiteX0" fmla="*/ 12089 w 15838"/>
                <a:gd name="connsiteY0" fmla="*/ 18123 h 38619"/>
                <a:gd name="connsiteX1" fmla="*/ 8281 w 15838"/>
                <a:gd name="connsiteY1" fmla="*/ 31925 h 38619"/>
                <a:gd name="connsiteX2" fmla="*/ 0 w 15838"/>
                <a:gd name="connsiteY2" fmla="*/ 33162 h 38619"/>
                <a:gd name="connsiteX3" fmla="*/ 0 w 15838"/>
                <a:gd name="connsiteY3" fmla="*/ 25547 h 38619"/>
                <a:gd name="connsiteX4" fmla="*/ 4569 w 15838"/>
                <a:gd name="connsiteY4" fmla="*/ 1085 h 38619"/>
                <a:gd name="connsiteX5" fmla="*/ 12089 w 15838"/>
                <a:gd name="connsiteY5" fmla="*/ 18123 h 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8" h="38619">
                  <a:moveTo>
                    <a:pt x="12089" y="18123"/>
                  </a:moveTo>
                  <a:cubicBezTo>
                    <a:pt x="18847" y="23073"/>
                    <a:pt x="15801" y="29450"/>
                    <a:pt x="8281" y="31925"/>
                  </a:cubicBezTo>
                  <a:cubicBezTo>
                    <a:pt x="8281" y="38873"/>
                    <a:pt x="1713" y="42109"/>
                    <a:pt x="0" y="33162"/>
                  </a:cubicBezTo>
                  <a:cubicBezTo>
                    <a:pt x="0" y="28688"/>
                    <a:pt x="6378" y="27451"/>
                    <a:pt x="0" y="25547"/>
                  </a:cubicBezTo>
                  <a:cubicBezTo>
                    <a:pt x="2094" y="17552"/>
                    <a:pt x="-3332" y="6511"/>
                    <a:pt x="4569" y="1085"/>
                  </a:cubicBezTo>
                  <a:cubicBezTo>
                    <a:pt x="14183" y="-4340"/>
                    <a:pt x="17895" y="12031"/>
                    <a:pt x="12089" y="1812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81AE5C2F-FAF0-E44A-8F08-76A688B70206}"/>
                </a:ext>
              </a:extLst>
            </p:cNvPr>
            <p:cNvSpPr/>
            <p:nvPr/>
          </p:nvSpPr>
          <p:spPr>
            <a:xfrm>
              <a:off x="6127350" y="5198012"/>
              <a:ext cx="23542" cy="25201"/>
            </a:xfrm>
            <a:custGeom>
              <a:avLst/>
              <a:gdLst>
                <a:gd name="connsiteX0" fmla="*/ 17194 w 23542"/>
                <a:gd name="connsiteY0" fmla="*/ 25201 h 25201"/>
                <a:gd name="connsiteX1" fmla="*/ 4249 w 23542"/>
                <a:gd name="connsiteY1" fmla="*/ 20918 h 25201"/>
                <a:gd name="connsiteX2" fmla="*/ 8723 w 23542"/>
                <a:gd name="connsiteY2" fmla="*/ 263 h 25201"/>
                <a:gd name="connsiteX3" fmla="*/ 17194 w 23542"/>
                <a:gd name="connsiteY3" fmla="*/ 25201 h 2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2" h="25201">
                  <a:moveTo>
                    <a:pt x="17194" y="25201"/>
                  </a:moveTo>
                  <a:cubicBezTo>
                    <a:pt x="13482" y="19775"/>
                    <a:pt x="8342" y="27295"/>
                    <a:pt x="4249" y="20918"/>
                  </a:cubicBezTo>
                  <a:cubicBezTo>
                    <a:pt x="-3842" y="15397"/>
                    <a:pt x="727" y="3689"/>
                    <a:pt x="8723" y="263"/>
                  </a:cubicBezTo>
                  <a:cubicBezTo>
                    <a:pt x="21954" y="-2688"/>
                    <a:pt x="29759" y="20061"/>
                    <a:pt x="17194" y="25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74C39E73-5087-D241-A00A-31C234A52FAF}"/>
                </a:ext>
              </a:extLst>
            </p:cNvPr>
            <p:cNvSpPr/>
            <p:nvPr/>
          </p:nvSpPr>
          <p:spPr>
            <a:xfrm>
              <a:off x="5622665" y="4592635"/>
              <a:ext cx="26855" cy="25683"/>
            </a:xfrm>
            <a:custGeom>
              <a:avLst/>
              <a:gdLst>
                <a:gd name="connsiteX0" fmla="*/ 17112 w 26855"/>
                <a:gd name="connsiteY0" fmla="*/ 6649 h 25683"/>
                <a:gd name="connsiteX1" fmla="*/ 26631 w 26855"/>
                <a:gd name="connsiteY1" fmla="*/ 8171 h 25683"/>
                <a:gd name="connsiteX2" fmla="*/ 24441 w 26855"/>
                <a:gd name="connsiteY2" fmla="*/ 15501 h 25683"/>
                <a:gd name="connsiteX3" fmla="*/ 5404 w 26855"/>
                <a:gd name="connsiteY3" fmla="*/ 21021 h 25683"/>
                <a:gd name="connsiteX4" fmla="*/ 3596 w 26855"/>
                <a:gd name="connsiteY4" fmla="*/ 10361 h 25683"/>
                <a:gd name="connsiteX5" fmla="*/ 740 w 26855"/>
                <a:gd name="connsiteY5" fmla="*/ 3127 h 25683"/>
                <a:gd name="connsiteX6" fmla="*/ 8165 w 26855"/>
                <a:gd name="connsiteY6" fmla="*/ 3984 h 25683"/>
                <a:gd name="connsiteX7" fmla="*/ 10354 w 26855"/>
                <a:gd name="connsiteY7" fmla="*/ 1413 h 25683"/>
                <a:gd name="connsiteX8" fmla="*/ 17112 w 26855"/>
                <a:gd name="connsiteY8" fmla="*/ 6649 h 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5" h="25683">
                  <a:moveTo>
                    <a:pt x="17112" y="6649"/>
                  </a:moveTo>
                  <a:cubicBezTo>
                    <a:pt x="19777" y="4745"/>
                    <a:pt x="28344" y="2080"/>
                    <a:pt x="26631" y="8171"/>
                  </a:cubicBezTo>
                  <a:cubicBezTo>
                    <a:pt x="23204" y="9885"/>
                    <a:pt x="23489" y="12740"/>
                    <a:pt x="24441" y="15501"/>
                  </a:cubicBezTo>
                  <a:cubicBezTo>
                    <a:pt x="26155" y="25685"/>
                    <a:pt x="10640" y="29493"/>
                    <a:pt x="5404" y="21021"/>
                  </a:cubicBezTo>
                  <a:cubicBezTo>
                    <a:pt x="2646" y="18188"/>
                    <a:pt x="1926" y="13945"/>
                    <a:pt x="3596" y="10361"/>
                  </a:cubicBezTo>
                  <a:cubicBezTo>
                    <a:pt x="-212" y="8743"/>
                    <a:pt x="-687" y="6553"/>
                    <a:pt x="740" y="3127"/>
                  </a:cubicBezTo>
                  <a:cubicBezTo>
                    <a:pt x="3405" y="4269"/>
                    <a:pt x="7594" y="10361"/>
                    <a:pt x="8165" y="3984"/>
                  </a:cubicBezTo>
                  <a:cubicBezTo>
                    <a:pt x="7403" y="1413"/>
                    <a:pt x="9402" y="1128"/>
                    <a:pt x="10354" y="1413"/>
                  </a:cubicBezTo>
                  <a:cubicBezTo>
                    <a:pt x="14542" y="367"/>
                    <a:pt x="21205" y="-2965"/>
                    <a:pt x="17112" y="66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67E297E-6208-9642-BE2E-3FDA8B1575EA}"/>
                </a:ext>
              </a:extLst>
            </p:cNvPr>
            <p:cNvSpPr/>
            <p:nvPr/>
          </p:nvSpPr>
          <p:spPr>
            <a:xfrm>
              <a:off x="6165236" y="5081960"/>
              <a:ext cx="22002" cy="29659"/>
            </a:xfrm>
            <a:custGeom>
              <a:avLst/>
              <a:gdLst>
                <a:gd name="connsiteX0" fmla="*/ 6245 w 22002"/>
                <a:gd name="connsiteY0" fmla="*/ 0 h 29659"/>
                <a:gd name="connsiteX1" fmla="*/ 17477 w 22002"/>
                <a:gd name="connsiteY1" fmla="*/ 5330 h 29659"/>
                <a:gd name="connsiteX2" fmla="*/ 21475 w 22002"/>
                <a:gd name="connsiteY2" fmla="*/ 11612 h 29659"/>
                <a:gd name="connsiteX3" fmla="*/ 15193 w 22002"/>
                <a:gd name="connsiteY3" fmla="*/ 27793 h 29659"/>
                <a:gd name="connsiteX4" fmla="*/ 11861 w 22002"/>
                <a:gd name="connsiteY4" fmla="*/ 29507 h 29659"/>
                <a:gd name="connsiteX5" fmla="*/ 5103 w 22002"/>
                <a:gd name="connsiteY5" fmla="*/ 27127 h 29659"/>
                <a:gd name="connsiteX6" fmla="*/ 6245 w 22002"/>
                <a:gd name="connsiteY6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2" h="29659">
                  <a:moveTo>
                    <a:pt x="6245" y="0"/>
                  </a:moveTo>
                  <a:cubicBezTo>
                    <a:pt x="9482" y="4854"/>
                    <a:pt x="11576" y="4759"/>
                    <a:pt x="17477" y="5330"/>
                  </a:cubicBezTo>
                  <a:cubicBezTo>
                    <a:pt x="17953" y="8281"/>
                    <a:pt x="20523" y="8947"/>
                    <a:pt x="21475" y="11612"/>
                  </a:cubicBezTo>
                  <a:cubicBezTo>
                    <a:pt x="22522" y="17418"/>
                    <a:pt x="22712" y="26461"/>
                    <a:pt x="15193" y="27793"/>
                  </a:cubicBezTo>
                  <a:cubicBezTo>
                    <a:pt x="13670" y="27793"/>
                    <a:pt x="12242" y="27318"/>
                    <a:pt x="11861" y="29507"/>
                  </a:cubicBezTo>
                  <a:cubicBezTo>
                    <a:pt x="9862" y="30268"/>
                    <a:pt x="7007" y="27984"/>
                    <a:pt x="5103" y="27127"/>
                  </a:cubicBezTo>
                  <a:cubicBezTo>
                    <a:pt x="-5843" y="21892"/>
                    <a:pt x="3866" y="7995"/>
                    <a:pt x="624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3B99CB5B-DFBF-EB40-B9C5-ABD7E18DF5D1}"/>
                </a:ext>
              </a:extLst>
            </p:cNvPr>
            <p:cNvSpPr/>
            <p:nvPr/>
          </p:nvSpPr>
          <p:spPr>
            <a:xfrm>
              <a:off x="6390850" y="4468644"/>
              <a:ext cx="23262" cy="25023"/>
            </a:xfrm>
            <a:custGeom>
              <a:avLst/>
              <a:gdLst>
                <a:gd name="connsiteX0" fmla="*/ 20402 w 23262"/>
                <a:gd name="connsiteY0" fmla="*/ 2617 h 25023"/>
                <a:gd name="connsiteX1" fmla="*/ 3269 w 23262"/>
                <a:gd name="connsiteY1" fmla="*/ 24700 h 25023"/>
                <a:gd name="connsiteX2" fmla="*/ 1080 w 23262"/>
                <a:gd name="connsiteY2" fmla="*/ 14611 h 25023"/>
                <a:gd name="connsiteX3" fmla="*/ 1745 w 23262"/>
                <a:gd name="connsiteY3" fmla="*/ 8519 h 25023"/>
                <a:gd name="connsiteX4" fmla="*/ 20402 w 23262"/>
                <a:gd name="connsiteY4" fmla="*/ 2617 h 2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2" h="25023">
                  <a:moveTo>
                    <a:pt x="20402" y="2617"/>
                  </a:moveTo>
                  <a:cubicBezTo>
                    <a:pt x="30587" y="16895"/>
                    <a:pt x="10883" y="26984"/>
                    <a:pt x="3269" y="24700"/>
                  </a:cubicBezTo>
                  <a:cubicBezTo>
                    <a:pt x="-2157" y="22511"/>
                    <a:pt x="3269" y="18037"/>
                    <a:pt x="1080" y="14611"/>
                  </a:cubicBezTo>
                  <a:cubicBezTo>
                    <a:pt x="-1110" y="11184"/>
                    <a:pt x="509" y="10423"/>
                    <a:pt x="1745" y="8519"/>
                  </a:cubicBezTo>
                  <a:cubicBezTo>
                    <a:pt x="6029" y="-1190"/>
                    <a:pt x="10883" y="-1761"/>
                    <a:pt x="20402" y="2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C30965EF-0DF4-6340-B808-05248A32E954}"/>
                </a:ext>
              </a:extLst>
            </p:cNvPr>
            <p:cNvSpPr/>
            <p:nvPr/>
          </p:nvSpPr>
          <p:spPr>
            <a:xfrm>
              <a:off x="6099049" y="4290300"/>
              <a:ext cx="22450" cy="24107"/>
            </a:xfrm>
            <a:custGeom>
              <a:avLst/>
              <a:gdLst>
                <a:gd name="connsiteX0" fmla="*/ 13132 w 22450"/>
                <a:gd name="connsiteY0" fmla="*/ 112 h 24107"/>
                <a:gd name="connsiteX1" fmla="*/ 14750 w 22450"/>
                <a:gd name="connsiteY1" fmla="*/ 23527 h 24107"/>
                <a:gd name="connsiteX2" fmla="*/ 13132 w 22450"/>
                <a:gd name="connsiteY2" fmla="*/ 112 h 2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50" h="24107">
                  <a:moveTo>
                    <a:pt x="13132" y="112"/>
                  </a:moveTo>
                  <a:cubicBezTo>
                    <a:pt x="23222" y="2777"/>
                    <a:pt x="27029" y="20291"/>
                    <a:pt x="14750" y="23527"/>
                  </a:cubicBezTo>
                  <a:cubicBezTo>
                    <a:pt x="-4001" y="28667"/>
                    <a:pt x="-5238" y="-2078"/>
                    <a:pt x="13132" y="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38B8802A-15F1-D144-B61A-B77E3169A55C}"/>
                </a:ext>
              </a:extLst>
            </p:cNvPr>
            <p:cNvSpPr/>
            <p:nvPr/>
          </p:nvSpPr>
          <p:spPr>
            <a:xfrm>
              <a:off x="6070792" y="4488014"/>
              <a:ext cx="24523" cy="26936"/>
            </a:xfrm>
            <a:custGeom>
              <a:avLst/>
              <a:gdLst>
                <a:gd name="connsiteX0" fmla="*/ 13024 w 24523"/>
                <a:gd name="connsiteY0" fmla="*/ 0 h 26936"/>
                <a:gd name="connsiteX1" fmla="*/ 24256 w 24523"/>
                <a:gd name="connsiteY1" fmla="*/ 13801 h 26936"/>
                <a:gd name="connsiteX2" fmla="*/ 13785 w 24523"/>
                <a:gd name="connsiteY2" fmla="*/ 26937 h 26936"/>
                <a:gd name="connsiteX3" fmla="*/ 364 w 24523"/>
                <a:gd name="connsiteY3" fmla="*/ 14658 h 26936"/>
                <a:gd name="connsiteX4" fmla="*/ 1792 w 24523"/>
                <a:gd name="connsiteY4" fmla="*/ 7710 h 26936"/>
                <a:gd name="connsiteX5" fmla="*/ 11311 w 24523"/>
                <a:gd name="connsiteY5" fmla="*/ 3046 h 26936"/>
                <a:gd name="connsiteX6" fmla="*/ 13024 w 24523"/>
                <a:gd name="connsiteY6" fmla="*/ 0 h 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3" h="26936">
                  <a:moveTo>
                    <a:pt x="13024" y="0"/>
                  </a:moveTo>
                  <a:cubicBezTo>
                    <a:pt x="14547" y="7995"/>
                    <a:pt x="22542" y="7329"/>
                    <a:pt x="24256" y="13801"/>
                  </a:cubicBezTo>
                  <a:cubicBezTo>
                    <a:pt x="25969" y="20274"/>
                    <a:pt x="19116" y="23320"/>
                    <a:pt x="13785" y="26937"/>
                  </a:cubicBezTo>
                  <a:cubicBezTo>
                    <a:pt x="8645" y="26176"/>
                    <a:pt x="-2110" y="21797"/>
                    <a:pt x="364" y="14658"/>
                  </a:cubicBezTo>
                  <a:cubicBezTo>
                    <a:pt x="1982" y="12374"/>
                    <a:pt x="-1635" y="9233"/>
                    <a:pt x="1792" y="7710"/>
                  </a:cubicBezTo>
                  <a:cubicBezTo>
                    <a:pt x="5219" y="6187"/>
                    <a:pt x="6551" y="1904"/>
                    <a:pt x="11311" y="3046"/>
                  </a:cubicBezTo>
                  <a:cubicBezTo>
                    <a:pt x="11311" y="3141"/>
                    <a:pt x="11977" y="1713"/>
                    <a:pt x="130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4C4F1C64-0450-254E-B190-3CB2DEB30224}"/>
                </a:ext>
              </a:extLst>
            </p:cNvPr>
            <p:cNvSpPr/>
            <p:nvPr/>
          </p:nvSpPr>
          <p:spPr>
            <a:xfrm>
              <a:off x="5875369" y="5061049"/>
              <a:ext cx="22740" cy="28264"/>
            </a:xfrm>
            <a:custGeom>
              <a:avLst/>
              <a:gdLst>
                <a:gd name="connsiteX0" fmla="*/ 12175 w 22740"/>
                <a:gd name="connsiteY0" fmla="*/ 4349 h 28264"/>
                <a:gd name="connsiteX1" fmla="*/ 19981 w 22740"/>
                <a:gd name="connsiteY1" fmla="*/ 3112 h 28264"/>
                <a:gd name="connsiteX2" fmla="*/ 19505 w 22740"/>
                <a:gd name="connsiteY2" fmla="*/ 10726 h 28264"/>
                <a:gd name="connsiteX3" fmla="*/ 12651 w 22740"/>
                <a:gd name="connsiteY3" fmla="*/ 27954 h 28264"/>
                <a:gd name="connsiteX4" fmla="*/ 1514 w 22740"/>
                <a:gd name="connsiteY4" fmla="*/ 24242 h 28264"/>
                <a:gd name="connsiteX5" fmla="*/ 12175 w 22740"/>
                <a:gd name="connsiteY5" fmla="*/ 4349 h 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0" h="28264">
                  <a:moveTo>
                    <a:pt x="12175" y="4349"/>
                  </a:moveTo>
                  <a:cubicBezTo>
                    <a:pt x="8273" y="-601"/>
                    <a:pt x="21694" y="-1743"/>
                    <a:pt x="19981" y="3112"/>
                  </a:cubicBezTo>
                  <a:cubicBezTo>
                    <a:pt x="19981" y="5872"/>
                    <a:pt x="17601" y="8442"/>
                    <a:pt x="19505" y="10726"/>
                  </a:cubicBezTo>
                  <a:cubicBezTo>
                    <a:pt x="26168" y="15390"/>
                    <a:pt x="21884" y="30619"/>
                    <a:pt x="12651" y="27954"/>
                  </a:cubicBezTo>
                  <a:cubicBezTo>
                    <a:pt x="9206" y="26026"/>
                    <a:pt x="5427" y="24767"/>
                    <a:pt x="1514" y="24242"/>
                  </a:cubicBezTo>
                  <a:cubicBezTo>
                    <a:pt x="10177" y="14914"/>
                    <a:pt x="-13049" y="18531"/>
                    <a:pt x="12175" y="43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BB6CBFCF-B536-804B-9967-DAF91A9931F3}"/>
                </a:ext>
              </a:extLst>
            </p:cNvPr>
            <p:cNvSpPr/>
            <p:nvPr/>
          </p:nvSpPr>
          <p:spPr>
            <a:xfrm>
              <a:off x="5874028" y="5033932"/>
              <a:ext cx="31629" cy="22082"/>
            </a:xfrm>
            <a:custGeom>
              <a:avLst/>
              <a:gdLst>
                <a:gd name="connsiteX0" fmla="*/ 27604 w 31629"/>
                <a:gd name="connsiteY0" fmla="*/ 12810 h 22082"/>
                <a:gd name="connsiteX1" fmla="*/ 30555 w 31629"/>
                <a:gd name="connsiteY1" fmla="*/ 17188 h 22082"/>
                <a:gd name="connsiteX2" fmla="*/ 27984 w 31629"/>
                <a:gd name="connsiteY2" fmla="*/ 18711 h 22082"/>
                <a:gd name="connsiteX3" fmla="*/ 17609 w 31629"/>
                <a:gd name="connsiteY3" fmla="*/ 21662 h 22082"/>
                <a:gd name="connsiteX4" fmla="*/ 12850 w 31629"/>
                <a:gd name="connsiteY4" fmla="*/ 20710 h 22082"/>
                <a:gd name="connsiteX5" fmla="*/ 7901 w 31629"/>
                <a:gd name="connsiteY5" fmla="*/ 14713 h 22082"/>
                <a:gd name="connsiteX6" fmla="*/ 0 w 31629"/>
                <a:gd name="connsiteY6" fmla="*/ 13476 h 22082"/>
                <a:gd name="connsiteX7" fmla="*/ 11803 w 31629"/>
                <a:gd name="connsiteY7" fmla="*/ 2530 h 22082"/>
                <a:gd name="connsiteX8" fmla="*/ 27604 w 31629"/>
                <a:gd name="connsiteY8" fmla="*/ 12810 h 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9" h="22082">
                  <a:moveTo>
                    <a:pt x="27604" y="12810"/>
                  </a:moveTo>
                  <a:cubicBezTo>
                    <a:pt x="31506" y="11953"/>
                    <a:pt x="32744" y="14523"/>
                    <a:pt x="30555" y="17188"/>
                  </a:cubicBezTo>
                  <a:cubicBezTo>
                    <a:pt x="29317" y="17188"/>
                    <a:pt x="28270" y="17188"/>
                    <a:pt x="27984" y="18711"/>
                  </a:cubicBezTo>
                  <a:cubicBezTo>
                    <a:pt x="26842" y="25184"/>
                    <a:pt x="21893" y="20044"/>
                    <a:pt x="17609" y="21662"/>
                  </a:cubicBezTo>
                  <a:cubicBezTo>
                    <a:pt x="16086" y="21662"/>
                    <a:pt x="14754" y="19948"/>
                    <a:pt x="12850" y="20710"/>
                  </a:cubicBezTo>
                  <a:cubicBezTo>
                    <a:pt x="10946" y="21471"/>
                    <a:pt x="10280" y="15951"/>
                    <a:pt x="7901" y="14713"/>
                  </a:cubicBezTo>
                  <a:cubicBezTo>
                    <a:pt x="4569" y="17474"/>
                    <a:pt x="1618" y="19377"/>
                    <a:pt x="0" y="13476"/>
                  </a:cubicBezTo>
                  <a:cubicBezTo>
                    <a:pt x="14087" y="10906"/>
                    <a:pt x="1904" y="8622"/>
                    <a:pt x="11803" y="2530"/>
                  </a:cubicBezTo>
                  <a:cubicBezTo>
                    <a:pt x="18751" y="-4514"/>
                    <a:pt x="30840" y="4529"/>
                    <a:pt x="27604" y="128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160E1AAE-6528-F040-AE4B-EBB2A37CABCA}"/>
                </a:ext>
              </a:extLst>
            </p:cNvPr>
            <p:cNvSpPr/>
            <p:nvPr/>
          </p:nvSpPr>
          <p:spPr>
            <a:xfrm>
              <a:off x="6361079" y="5008764"/>
              <a:ext cx="22421" cy="24316"/>
            </a:xfrm>
            <a:custGeom>
              <a:avLst/>
              <a:gdLst>
                <a:gd name="connsiteX0" fmla="*/ 8577 w 22421"/>
                <a:gd name="connsiteY0" fmla="*/ 0 h 24316"/>
                <a:gd name="connsiteX1" fmla="*/ 2010 w 22421"/>
                <a:gd name="connsiteY1" fmla="*/ 16847 h 24316"/>
                <a:gd name="connsiteX2" fmla="*/ 296 w 22421"/>
                <a:gd name="connsiteY2" fmla="*/ 11898 h 24316"/>
                <a:gd name="connsiteX3" fmla="*/ 8577 w 22421"/>
                <a:gd name="connsiteY3" fmla="*/ 0 h 2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1" h="24316">
                  <a:moveTo>
                    <a:pt x="8577" y="0"/>
                  </a:moveTo>
                  <a:cubicBezTo>
                    <a:pt x="37133" y="4664"/>
                    <a:pt x="14669" y="39216"/>
                    <a:pt x="2010" y="16847"/>
                  </a:cubicBezTo>
                  <a:cubicBezTo>
                    <a:pt x="-941" y="15705"/>
                    <a:pt x="201" y="13516"/>
                    <a:pt x="296" y="11898"/>
                  </a:cubicBezTo>
                  <a:cubicBezTo>
                    <a:pt x="1438" y="6663"/>
                    <a:pt x="2200" y="1713"/>
                    <a:pt x="85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12F7BEF1-5B94-0B4A-BDA6-049393CC20DA}"/>
                </a:ext>
              </a:extLst>
            </p:cNvPr>
            <p:cNvSpPr/>
            <p:nvPr/>
          </p:nvSpPr>
          <p:spPr>
            <a:xfrm>
              <a:off x="6008334" y="4474334"/>
              <a:ext cx="30455" cy="20088"/>
            </a:xfrm>
            <a:custGeom>
              <a:avLst/>
              <a:gdLst>
                <a:gd name="connsiteX0" fmla="*/ 5711 w 30455"/>
                <a:gd name="connsiteY0" fmla="*/ 15964 h 20088"/>
                <a:gd name="connsiteX1" fmla="*/ 0 w 30455"/>
                <a:gd name="connsiteY1" fmla="*/ 17392 h 20088"/>
                <a:gd name="connsiteX2" fmla="*/ 4759 w 30455"/>
                <a:gd name="connsiteY2" fmla="*/ 12442 h 20088"/>
                <a:gd name="connsiteX3" fmla="*/ 9899 w 30455"/>
                <a:gd name="connsiteY3" fmla="*/ 5113 h 20088"/>
                <a:gd name="connsiteX4" fmla="*/ 24253 w 30455"/>
                <a:gd name="connsiteY4" fmla="*/ 1477 h 20088"/>
                <a:gd name="connsiteX5" fmla="*/ 27889 w 30455"/>
                <a:gd name="connsiteY5" fmla="*/ 5113 h 20088"/>
                <a:gd name="connsiteX6" fmla="*/ 5711 w 30455"/>
                <a:gd name="connsiteY6" fmla="*/ 15964 h 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" h="20088">
                  <a:moveTo>
                    <a:pt x="5711" y="15964"/>
                  </a:moveTo>
                  <a:cubicBezTo>
                    <a:pt x="4378" y="19010"/>
                    <a:pt x="3427" y="18724"/>
                    <a:pt x="0" y="17392"/>
                  </a:cubicBezTo>
                  <a:cubicBezTo>
                    <a:pt x="1618" y="14536"/>
                    <a:pt x="4283" y="14822"/>
                    <a:pt x="4759" y="12442"/>
                  </a:cubicBezTo>
                  <a:cubicBezTo>
                    <a:pt x="3046" y="7778"/>
                    <a:pt x="9423" y="8920"/>
                    <a:pt x="9899" y="5113"/>
                  </a:cubicBezTo>
                  <a:cubicBezTo>
                    <a:pt x="12859" y="145"/>
                    <a:pt x="19285" y="-1483"/>
                    <a:pt x="24253" y="1477"/>
                  </a:cubicBezTo>
                  <a:cubicBezTo>
                    <a:pt x="25748" y="2368"/>
                    <a:pt x="26998" y="3618"/>
                    <a:pt x="27889" y="5113"/>
                  </a:cubicBezTo>
                  <a:cubicBezTo>
                    <a:pt x="37693" y="19390"/>
                    <a:pt x="17038" y="24435"/>
                    <a:pt x="5711" y="159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45215E89-5A24-2048-B6DD-37CF84C850C4}"/>
                </a:ext>
              </a:extLst>
            </p:cNvPr>
            <p:cNvSpPr/>
            <p:nvPr/>
          </p:nvSpPr>
          <p:spPr>
            <a:xfrm>
              <a:off x="5881833" y="4777817"/>
              <a:ext cx="21268" cy="26879"/>
            </a:xfrm>
            <a:custGeom>
              <a:avLst/>
              <a:gdLst>
                <a:gd name="connsiteX0" fmla="*/ 0 w 21268"/>
                <a:gd name="connsiteY0" fmla="*/ 11263 h 26879"/>
                <a:gd name="connsiteX1" fmla="*/ 1047 w 21268"/>
                <a:gd name="connsiteY1" fmla="*/ 5457 h 26879"/>
                <a:gd name="connsiteX2" fmla="*/ 3046 w 21268"/>
                <a:gd name="connsiteY2" fmla="*/ 4315 h 26879"/>
                <a:gd name="connsiteX3" fmla="*/ 3046 w 21268"/>
                <a:gd name="connsiteY3" fmla="*/ 222 h 26879"/>
                <a:gd name="connsiteX4" fmla="*/ 21036 w 21268"/>
                <a:gd name="connsiteY4" fmla="*/ 14499 h 26879"/>
                <a:gd name="connsiteX5" fmla="*/ 19037 w 21268"/>
                <a:gd name="connsiteY5" fmla="*/ 21543 h 26879"/>
                <a:gd name="connsiteX6" fmla="*/ 9519 w 21268"/>
                <a:gd name="connsiteY6" fmla="*/ 25445 h 26879"/>
                <a:gd name="connsiteX7" fmla="*/ 2284 w 21268"/>
                <a:gd name="connsiteY7" fmla="*/ 18021 h 26879"/>
                <a:gd name="connsiteX8" fmla="*/ 0 w 21268"/>
                <a:gd name="connsiteY8" fmla="*/ 11263 h 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" h="26879">
                  <a:moveTo>
                    <a:pt x="0" y="11263"/>
                  </a:moveTo>
                  <a:cubicBezTo>
                    <a:pt x="0" y="8978"/>
                    <a:pt x="1713" y="7646"/>
                    <a:pt x="1047" y="5457"/>
                  </a:cubicBezTo>
                  <a:cubicBezTo>
                    <a:pt x="381" y="3267"/>
                    <a:pt x="3141" y="6123"/>
                    <a:pt x="3046" y="4315"/>
                  </a:cubicBezTo>
                  <a:lnTo>
                    <a:pt x="3046" y="222"/>
                  </a:lnTo>
                  <a:cubicBezTo>
                    <a:pt x="10375" y="-1111"/>
                    <a:pt x="22083" y="3553"/>
                    <a:pt x="21036" y="14499"/>
                  </a:cubicBezTo>
                  <a:cubicBezTo>
                    <a:pt x="21036" y="17069"/>
                    <a:pt x="22273" y="20496"/>
                    <a:pt x="19037" y="21543"/>
                  </a:cubicBezTo>
                  <a:cubicBezTo>
                    <a:pt x="15801" y="22590"/>
                    <a:pt x="14659" y="29919"/>
                    <a:pt x="9519" y="25445"/>
                  </a:cubicBezTo>
                  <a:cubicBezTo>
                    <a:pt x="7044" y="21162"/>
                    <a:pt x="3427" y="20496"/>
                    <a:pt x="2284" y="18021"/>
                  </a:cubicBezTo>
                  <a:cubicBezTo>
                    <a:pt x="2760" y="15261"/>
                    <a:pt x="571" y="13547"/>
                    <a:pt x="0" y="112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2FCF48ED-49F2-164A-8E92-EB3A5F33337C}"/>
                </a:ext>
              </a:extLst>
            </p:cNvPr>
            <p:cNvSpPr/>
            <p:nvPr/>
          </p:nvSpPr>
          <p:spPr>
            <a:xfrm>
              <a:off x="5938739" y="4371313"/>
              <a:ext cx="22083" cy="23374"/>
            </a:xfrm>
            <a:custGeom>
              <a:avLst/>
              <a:gdLst>
                <a:gd name="connsiteX0" fmla="*/ 15 w 22083"/>
                <a:gd name="connsiteY0" fmla="*/ 11618 h 23374"/>
                <a:gd name="connsiteX1" fmla="*/ 10466 w 22083"/>
                <a:gd name="connsiteY1" fmla="*/ 15 h 23374"/>
                <a:gd name="connsiteX2" fmla="*/ 22068 w 22083"/>
                <a:gd name="connsiteY2" fmla="*/ 10466 h 23374"/>
                <a:gd name="connsiteX3" fmla="*/ 20861 w 22083"/>
                <a:gd name="connsiteY3" fmla="*/ 16091 h 23374"/>
                <a:gd name="connsiteX4" fmla="*/ 15 w 22083"/>
                <a:gd name="connsiteY4" fmla="*/ 11618 h 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3" h="23374">
                  <a:moveTo>
                    <a:pt x="15" y="11618"/>
                  </a:moveTo>
                  <a:cubicBezTo>
                    <a:pt x="-303" y="5528"/>
                    <a:pt x="4376" y="333"/>
                    <a:pt x="10466" y="15"/>
                  </a:cubicBezTo>
                  <a:cubicBezTo>
                    <a:pt x="16555" y="-303"/>
                    <a:pt x="21750" y="4376"/>
                    <a:pt x="22068" y="10466"/>
                  </a:cubicBezTo>
                  <a:cubicBezTo>
                    <a:pt x="22170" y="12414"/>
                    <a:pt x="21753" y="14356"/>
                    <a:pt x="20861" y="16091"/>
                  </a:cubicBezTo>
                  <a:cubicBezTo>
                    <a:pt x="14959" y="28465"/>
                    <a:pt x="1538" y="23801"/>
                    <a:pt x="15" y="116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CCCD2A6-8F59-A641-914B-4A51F4B36E11}"/>
                </a:ext>
              </a:extLst>
            </p:cNvPr>
            <p:cNvSpPr/>
            <p:nvPr/>
          </p:nvSpPr>
          <p:spPr>
            <a:xfrm>
              <a:off x="5792485" y="4741773"/>
              <a:ext cx="23575" cy="29506"/>
            </a:xfrm>
            <a:custGeom>
              <a:avLst/>
              <a:gdLst>
                <a:gd name="connsiteX0" fmla="*/ 3111 w 23575"/>
                <a:gd name="connsiteY0" fmla="*/ 16847 h 29506"/>
                <a:gd name="connsiteX1" fmla="*/ 65 w 23575"/>
                <a:gd name="connsiteY1" fmla="*/ 0 h 29506"/>
                <a:gd name="connsiteX2" fmla="*/ 23576 w 23575"/>
                <a:gd name="connsiteY2" fmla="*/ 10946 h 29506"/>
                <a:gd name="connsiteX3" fmla="*/ 15580 w 23575"/>
                <a:gd name="connsiteY3" fmla="*/ 22273 h 29506"/>
                <a:gd name="connsiteX4" fmla="*/ 9774 w 23575"/>
                <a:gd name="connsiteY4" fmla="*/ 29507 h 29506"/>
                <a:gd name="connsiteX5" fmla="*/ 3111 w 23575"/>
                <a:gd name="connsiteY5" fmla="*/ 16847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5" h="29506">
                  <a:moveTo>
                    <a:pt x="3111" y="16847"/>
                  </a:moveTo>
                  <a:cubicBezTo>
                    <a:pt x="7204" y="7329"/>
                    <a:pt x="-792" y="8757"/>
                    <a:pt x="65" y="0"/>
                  </a:cubicBezTo>
                  <a:cubicBezTo>
                    <a:pt x="10630" y="761"/>
                    <a:pt x="20815" y="-1999"/>
                    <a:pt x="23576" y="10946"/>
                  </a:cubicBezTo>
                  <a:cubicBezTo>
                    <a:pt x="22719" y="16276"/>
                    <a:pt x="15009" y="16752"/>
                    <a:pt x="15580" y="22273"/>
                  </a:cubicBezTo>
                  <a:cubicBezTo>
                    <a:pt x="16151" y="27793"/>
                    <a:pt x="13771" y="28270"/>
                    <a:pt x="9774" y="29507"/>
                  </a:cubicBezTo>
                  <a:cubicBezTo>
                    <a:pt x="8441" y="24557"/>
                    <a:pt x="9583" y="17704"/>
                    <a:pt x="3111" y="168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B9EE69D-34B6-304F-A558-E2DE2F402B9C}"/>
                </a:ext>
              </a:extLst>
            </p:cNvPr>
            <p:cNvSpPr/>
            <p:nvPr/>
          </p:nvSpPr>
          <p:spPr>
            <a:xfrm>
              <a:off x="5678749" y="4464405"/>
              <a:ext cx="27376" cy="21223"/>
            </a:xfrm>
            <a:custGeom>
              <a:avLst/>
              <a:gdLst>
                <a:gd name="connsiteX0" fmla="*/ 26991 w 27376"/>
                <a:gd name="connsiteY0" fmla="*/ 13614 h 21223"/>
                <a:gd name="connsiteX1" fmla="*/ 13189 w 27376"/>
                <a:gd name="connsiteY1" fmla="*/ 18088 h 21223"/>
                <a:gd name="connsiteX2" fmla="*/ 6336 w 27376"/>
                <a:gd name="connsiteY2" fmla="*/ 19611 h 21223"/>
                <a:gd name="connsiteX3" fmla="*/ 340 w 27376"/>
                <a:gd name="connsiteY3" fmla="*/ 7427 h 21223"/>
                <a:gd name="connsiteX4" fmla="*/ 12333 w 27376"/>
                <a:gd name="connsiteY4" fmla="*/ 3 h 21223"/>
                <a:gd name="connsiteX5" fmla="*/ 26991 w 27376"/>
                <a:gd name="connsiteY5" fmla="*/ 13614 h 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6" h="21223">
                  <a:moveTo>
                    <a:pt x="26991" y="13614"/>
                  </a:moveTo>
                  <a:cubicBezTo>
                    <a:pt x="22327" y="15613"/>
                    <a:pt x="16521" y="15518"/>
                    <a:pt x="13189" y="18088"/>
                  </a:cubicBezTo>
                  <a:cubicBezTo>
                    <a:pt x="9287" y="17327"/>
                    <a:pt x="9573" y="19992"/>
                    <a:pt x="6336" y="19611"/>
                  </a:cubicBezTo>
                  <a:cubicBezTo>
                    <a:pt x="5099" y="26083"/>
                    <a:pt x="-1564" y="11235"/>
                    <a:pt x="340" y="7427"/>
                  </a:cubicBezTo>
                  <a:cubicBezTo>
                    <a:pt x="5194" y="5619"/>
                    <a:pt x="7669" y="1240"/>
                    <a:pt x="12333" y="3"/>
                  </a:cubicBezTo>
                  <a:cubicBezTo>
                    <a:pt x="22422" y="-92"/>
                    <a:pt x="29086" y="2002"/>
                    <a:pt x="26991" y="136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677969B-E0C2-F940-8484-6D0713E93F36}"/>
                </a:ext>
              </a:extLst>
            </p:cNvPr>
            <p:cNvSpPr/>
            <p:nvPr/>
          </p:nvSpPr>
          <p:spPr>
            <a:xfrm>
              <a:off x="5934707" y="4321887"/>
              <a:ext cx="21507" cy="23895"/>
            </a:xfrm>
            <a:custGeom>
              <a:avLst/>
              <a:gdLst>
                <a:gd name="connsiteX0" fmla="*/ 15659 w 21507"/>
                <a:gd name="connsiteY0" fmla="*/ 23636 h 23895"/>
                <a:gd name="connsiteX1" fmla="*/ 16611 w 21507"/>
                <a:gd name="connsiteY1" fmla="*/ 1839 h 23895"/>
                <a:gd name="connsiteX2" fmla="*/ 18324 w 21507"/>
                <a:gd name="connsiteY2" fmla="*/ 16402 h 23895"/>
                <a:gd name="connsiteX3" fmla="*/ 15659 w 21507"/>
                <a:gd name="connsiteY3" fmla="*/ 23636 h 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7" h="23895">
                  <a:moveTo>
                    <a:pt x="15659" y="23636"/>
                  </a:moveTo>
                  <a:cubicBezTo>
                    <a:pt x="-5282" y="27253"/>
                    <a:pt x="-5472" y="-8345"/>
                    <a:pt x="16611" y="1839"/>
                  </a:cubicBezTo>
                  <a:cubicBezTo>
                    <a:pt x="20894" y="5075"/>
                    <a:pt x="24226" y="13166"/>
                    <a:pt x="18324" y="16402"/>
                  </a:cubicBezTo>
                  <a:cubicBezTo>
                    <a:pt x="16611" y="18211"/>
                    <a:pt x="17658" y="21828"/>
                    <a:pt x="15659" y="236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86671317-4911-C845-A6F9-7263C097FC7D}"/>
                </a:ext>
              </a:extLst>
            </p:cNvPr>
            <p:cNvSpPr/>
            <p:nvPr/>
          </p:nvSpPr>
          <p:spPr>
            <a:xfrm>
              <a:off x="6322803" y="4572752"/>
              <a:ext cx="25435" cy="20741"/>
            </a:xfrm>
            <a:custGeom>
              <a:avLst/>
              <a:gdLst>
                <a:gd name="connsiteX0" fmla="*/ 2116 w 25435"/>
                <a:gd name="connsiteY0" fmla="*/ 14157 h 20741"/>
                <a:gd name="connsiteX1" fmla="*/ 19916 w 25435"/>
                <a:gd name="connsiteY1" fmla="*/ 20154 h 20741"/>
                <a:gd name="connsiteX2" fmla="*/ 2116 w 25435"/>
                <a:gd name="connsiteY2" fmla="*/ 14157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5" h="20741">
                  <a:moveTo>
                    <a:pt x="2116" y="14157"/>
                  </a:moveTo>
                  <a:cubicBezTo>
                    <a:pt x="-11019" y="-13065"/>
                    <a:pt x="42189" y="4639"/>
                    <a:pt x="19916" y="20154"/>
                  </a:cubicBezTo>
                  <a:cubicBezTo>
                    <a:pt x="12206" y="22914"/>
                    <a:pt x="8970" y="15109"/>
                    <a:pt x="2116" y="141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AF7EE49-C6D8-F748-B043-7DBE54F86DC7}"/>
                </a:ext>
              </a:extLst>
            </p:cNvPr>
            <p:cNvSpPr/>
            <p:nvPr/>
          </p:nvSpPr>
          <p:spPr>
            <a:xfrm>
              <a:off x="6529699" y="4691136"/>
              <a:ext cx="21352" cy="23042"/>
            </a:xfrm>
            <a:custGeom>
              <a:avLst/>
              <a:gdLst>
                <a:gd name="connsiteX0" fmla="*/ 344 w 21352"/>
                <a:gd name="connsiteY0" fmla="*/ 4568 h 23042"/>
                <a:gd name="connsiteX1" fmla="*/ 19381 w 21352"/>
                <a:gd name="connsiteY1" fmla="*/ 20750 h 23042"/>
                <a:gd name="connsiteX2" fmla="*/ 344 w 21352"/>
                <a:gd name="connsiteY2" fmla="*/ 4568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2" h="23042">
                  <a:moveTo>
                    <a:pt x="344" y="4568"/>
                  </a:moveTo>
                  <a:cubicBezTo>
                    <a:pt x="11671" y="-7996"/>
                    <a:pt x="26806" y="7995"/>
                    <a:pt x="19381" y="20750"/>
                  </a:cubicBezTo>
                  <a:cubicBezTo>
                    <a:pt x="9197" y="28174"/>
                    <a:pt x="-2130" y="16181"/>
                    <a:pt x="344" y="45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7C356DDC-1F2E-6A4F-9EA8-B488287CD4A0}"/>
                </a:ext>
              </a:extLst>
            </p:cNvPr>
            <p:cNvSpPr/>
            <p:nvPr/>
          </p:nvSpPr>
          <p:spPr>
            <a:xfrm>
              <a:off x="6053507" y="4214932"/>
              <a:ext cx="20112" cy="25128"/>
            </a:xfrm>
            <a:custGeom>
              <a:avLst/>
              <a:gdLst>
                <a:gd name="connsiteX0" fmla="*/ 12509 w 20112"/>
                <a:gd name="connsiteY0" fmla="*/ 25128 h 25128"/>
                <a:gd name="connsiteX1" fmla="*/ 4037 w 20112"/>
                <a:gd name="connsiteY1" fmla="*/ 0 h 25128"/>
                <a:gd name="connsiteX2" fmla="*/ 12509 w 20112"/>
                <a:gd name="connsiteY2" fmla="*/ 25128 h 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" h="25128">
                  <a:moveTo>
                    <a:pt x="12509" y="25128"/>
                  </a:moveTo>
                  <a:cubicBezTo>
                    <a:pt x="-1388" y="22654"/>
                    <a:pt x="-2911" y="10946"/>
                    <a:pt x="4037" y="0"/>
                  </a:cubicBezTo>
                  <a:cubicBezTo>
                    <a:pt x="17744" y="476"/>
                    <a:pt x="27643" y="18370"/>
                    <a:pt x="12509" y="25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B56FDB06-07AF-D84D-BAF9-29890ADD419C}"/>
                </a:ext>
              </a:extLst>
            </p:cNvPr>
            <p:cNvSpPr/>
            <p:nvPr/>
          </p:nvSpPr>
          <p:spPr>
            <a:xfrm>
              <a:off x="6207032" y="4539803"/>
              <a:ext cx="30207" cy="20743"/>
            </a:xfrm>
            <a:custGeom>
              <a:avLst/>
              <a:gdLst>
                <a:gd name="connsiteX0" fmla="*/ 9853 w 30207"/>
                <a:gd name="connsiteY0" fmla="*/ 9033 h 20743"/>
                <a:gd name="connsiteX1" fmla="*/ 18801 w 30207"/>
                <a:gd name="connsiteY1" fmla="*/ 276 h 20743"/>
                <a:gd name="connsiteX2" fmla="*/ 24702 w 30207"/>
                <a:gd name="connsiteY2" fmla="*/ 2085 h 20743"/>
                <a:gd name="connsiteX3" fmla="*/ 27462 w 30207"/>
                <a:gd name="connsiteY3" fmla="*/ 14649 h 20743"/>
                <a:gd name="connsiteX4" fmla="*/ 10900 w 30207"/>
                <a:gd name="connsiteY4" fmla="*/ 12840 h 20743"/>
                <a:gd name="connsiteX5" fmla="*/ 9853 w 30207"/>
                <a:gd name="connsiteY5" fmla="*/ 9033 h 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7" h="20743">
                  <a:moveTo>
                    <a:pt x="9853" y="9033"/>
                  </a:moveTo>
                  <a:cubicBezTo>
                    <a:pt x="11852" y="5226"/>
                    <a:pt x="14136" y="-1437"/>
                    <a:pt x="18801" y="276"/>
                  </a:cubicBezTo>
                  <a:cubicBezTo>
                    <a:pt x="20038" y="3798"/>
                    <a:pt x="22798" y="1513"/>
                    <a:pt x="24702" y="2085"/>
                  </a:cubicBezTo>
                  <a:cubicBezTo>
                    <a:pt x="29366" y="3988"/>
                    <a:pt x="32888" y="11603"/>
                    <a:pt x="27462" y="14649"/>
                  </a:cubicBezTo>
                  <a:cubicBezTo>
                    <a:pt x="23369" y="21693"/>
                    <a:pt x="15945" y="15220"/>
                    <a:pt x="10900" y="12840"/>
                  </a:cubicBezTo>
                  <a:cubicBezTo>
                    <a:pt x="12709" y="33210"/>
                    <a:pt x="-13753" y="7605"/>
                    <a:pt x="9853" y="90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0675F959-E2BC-E34E-8A89-6D28157F8BD6}"/>
                </a:ext>
              </a:extLst>
            </p:cNvPr>
            <p:cNvSpPr/>
            <p:nvPr/>
          </p:nvSpPr>
          <p:spPr>
            <a:xfrm>
              <a:off x="6040999" y="5359525"/>
              <a:ext cx="21661" cy="23523"/>
            </a:xfrm>
            <a:custGeom>
              <a:avLst/>
              <a:gdLst>
                <a:gd name="connsiteX0" fmla="*/ 10359 w 21661"/>
                <a:gd name="connsiteY0" fmla="*/ 23406 h 23523"/>
                <a:gd name="connsiteX1" fmla="*/ 2078 w 21661"/>
                <a:gd name="connsiteY1" fmla="*/ 11699 h 23523"/>
                <a:gd name="connsiteX2" fmla="*/ 2078 w 21661"/>
                <a:gd name="connsiteY2" fmla="*/ 6368 h 23523"/>
                <a:gd name="connsiteX3" fmla="*/ 6933 w 21661"/>
                <a:gd name="connsiteY3" fmla="*/ 181 h 23523"/>
                <a:gd name="connsiteX4" fmla="*/ 10359 w 21661"/>
                <a:gd name="connsiteY4" fmla="*/ 23406 h 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" h="23523">
                  <a:moveTo>
                    <a:pt x="10359" y="23406"/>
                  </a:moveTo>
                  <a:cubicBezTo>
                    <a:pt x="9312" y="18076"/>
                    <a:pt x="841" y="18362"/>
                    <a:pt x="2078" y="11699"/>
                  </a:cubicBezTo>
                  <a:cubicBezTo>
                    <a:pt x="-1444" y="10081"/>
                    <a:pt x="174" y="8367"/>
                    <a:pt x="2078" y="6368"/>
                  </a:cubicBezTo>
                  <a:cubicBezTo>
                    <a:pt x="3982" y="4370"/>
                    <a:pt x="3125" y="-1056"/>
                    <a:pt x="6933" y="181"/>
                  </a:cubicBezTo>
                  <a:cubicBezTo>
                    <a:pt x="24637" y="-1246"/>
                    <a:pt x="27112" y="25500"/>
                    <a:pt x="10359" y="23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A0EDB65B-1F18-EF4B-841F-2E42875C9DAC}"/>
                </a:ext>
              </a:extLst>
            </p:cNvPr>
            <p:cNvSpPr/>
            <p:nvPr/>
          </p:nvSpPr>
          <p:spPr>
            <a:xfrm>
              <a:off x="6033755" y="4280949"/>
              <a:ext cx="23824" cy="21870"/>
            </a:xfrm>
            <a:custGeom>
              <a:avLst/>
              <a:gdLst>
                <a:gd name="connsiteX0" fmla="*/ 7608 w 23824"/>
                <a:gd name="connsiteY0" fmla="*/ 18981 h 21870"/>
                <a:gd name="connsiteX1" fmla="*/ 3991 w 23824"/>
                <a:gd name="connsiteY1" fmla="*/ 13556 h 21870"/>
                <a:gd name="connsiteX2" fmla="*/ 19506 w 23824"/>
                <a:gd name="connsiteY2" fmla="*/ 1087 h 21870"/>
                <a:gd name="connsiteX3" fmla="*/ 7608 w 23824"/>
                <a:gd name="connsiteY3" fmla="*/ 18981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4" h="21870">
                  <a:moveTo>
                    <a:pt x="7608" y="18981"/>
                  </a:moveTo>
                  <a:cubicBezTo>
                    <a:pt x="2944" y="27072"/>
                    <a:pt x="-4766" y="15840"/>
                    <a:pt x="3991" y="13556"/>
                  </a:cubicBezTo>
                  <a:cubicBezTo>
                    <a:pt x="4943" y="6512"/>
                    <a:pt x="11130" y="-3292"/>
                    <a:pt x="19506" y="1087"/>
                  </a:cubicBezTo>
                  <a:cubicBezTo>
                    <a:pt x="30167" y="9463"/>
                    <a:pt x="19125" y="27738"/>
                    <a:pt x="7608" y="189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2E938733-C94E-C145-9B91-883DAD952824}"/>
                </a:ext>
              </a:extLst>
            </p:cNvPr>
            <p:cNvSpPr/>
            <p:nvPr/>
          </p:nvSpPr>
          <p:spPr>
            <a:xfrm>
              <a:off x="6073342" y="4169850"/>
              <a:ext cx="21153" cy="21967"/>
            </a:xfrm>
            <a:custGeom>
              <a:avLst/>
              <a:gdLst>
                <a:gd name="connsiteX0" fmla="*/ 18850 w 21153"/>
                <a:gd name="connsiteY0" fmla="*/ 1488 h 21967"/>
                <a:gd name="connsiteX1" fmla="*/ 16660 w 21153"/>
                <a:gd name="connsiteY1" fmla="*/ 19382 h 21967"/>
                <a:gd name="connsiteX2" fmla="*/ 2097 w 21153"/>
                <a:gd name="connsiteY2" fmla="*/ 19382 h 21967"/>
                <a:gd name="connsiteX3" fmla="*/ 2097 w 21153"/>
                <a:gd name="connsiteY3" fmla="*/ 5961 h 21967"/>
                <a:gd name="connsiteX4" fmla="*/ 18850 w 21153"/>
                <a:gd name="connsiteY4" fmla="*/ 1488 h 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3" h="21967">
                  <a:moveTo>
                    <a:pt x="18850" y="1488"/>
                  </a:moveTo>
                  <a:cubicBezTo>
                    <a:pt x="22613" y="7181"/>
                    <a:pt x="21685" y="14764"/>
                    <a:pt x="16660" y="19382"/>
                  </a:cubicBezTo>
                  <a:cubicBezTo>
                    <a:pt x="12092" y="18811"/>
                    <a:pt x="5048" y="25474"/>
                    <a:pt x="2097" y="19382"/>
                  </a:cubicBezTo>
                  <a:cubicBezTo>
                    <a:pt x="669" y="13957"/>
                    <a:pt x="-1805" y="11006"/>
                    <a:pt x="2097" y="5961"/>
                  </a:cubicBezTo>
                  <a:cubicBezTo>
                    <a:pt x="5904" y="-1082"/>
                    <a:pt x="11806" y="-892"/>
                    <a:pt x="18850" y="14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932AD9E1-DB4A-A24D-86D0-6517E81B0C8D}"/>
                </a:ext>
              </a:extLst>
            </p:cNvPr>
            <p:cNvSpPr/>
            <p:nvPr/>
          </p:nvSpPr>
          <p:spPr>
            <a:xfrm>
              <a:off x="6107024" y="4341621"/>
              <a:ext cx="20139" cy="22640"/>
            </a:xfrm>
            <a:custGeom>
              <a:avLst/>
              <a:gdLst>
                <a:gd name="connsiteX0" fmla="*/ 3539 w 20139"/>
                <a:gd name="connsiteY0" fmla="*/ 666 h 22640"/>
                <a:gd name="connsiteX1" fmla="*/ 7917 w 20139"/>
                <a:gd name="connsiteY1" fmla="*/ 0 h 22640"/>
                <a:gd name="connsiteX2" fmla="*/ 16103 w 20139"/>
                <a:gd name="connsiteY2" fmla="*/ 22273 h 22640"/>
                <a:gd name="connsiteX3" fmla="*/ 365 w 20139"/>
                <a:gd name="connsiteY3" fmla="*/ 12660 h 22640"/>
                <a:gd name="connsiteX4" fmla="*/ 3539 w 20139"/>
                <a:gd name="connsiteY4" fmla="*/ 666 h 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9" h="22640">
                  <a:moveTo>
                    <a:pt x="3539" y="666"/>
                  </a:moveTo>
                  <a:cubicBezTo>
                    <a:pt x="4776" y="666"/>
                    <a:pt x="6585" y="3236"/>
                    <a:pt x="7917" y="0"/>
                  </a:cubicBezTo>
                  <a:cubicBezTo>
                    <a:pt x="21148" y="0"/>
                    <a:pt x="23242" y="12564"/>
                    <a:pt x="16103" y="22273"/>
                  </a:cubicBezTo>
                  <a:cubicBezTo>
                    <a:pt x="9103" y="23964"/>
                    <a:pt x="2056" y="19661"/>
                    <a:pt x="365" y="12660"/>
                  </a:cubicBezTo>
                  <a:cubicBezTo>
                    <a:pt x="-669" y="8383"/>
                    <a:pt x="525" y="3873"/>
                    <a:pt x="3539" y="6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C5AB30B-A96B-4D4E-908B-2616E0E4BE00}"/>
                </a:ext>
              </a:extLst>
            </p:cNvPr>
            <p:cNvSpPr/>
            <p:nvPr/>
          </p:nvSpPr>
          <p:spPr>
            <a:xfrm>
              <a:off x="6204419" y="4580056"/>
              <a:ext cx="21893" cy="20937"/>
            </a:xfrm>
            <a:custGeom>
              <a:avLst/>
              <a:gdLst>
                <a:gd name="connsiteX0" fmla="*/ 19699 w 21893"/>
                <a:gd name="connsiteY0" fmla="*/ 18085 h 20937"/>
                <a:gd name="connsiteX1" fmla="*/ 7135 w 21893"/>
                <a:gd name="connsiteY1" fmla="*/ 0 h 20937"/>
                <a:gd name="connsiteX2" fmla="*/ 19699 w 21893"/>
                <a:gd name="connsiteY2" fmla="*/ 18085 h 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3" h="20937">
                  <a:moveTo>
                    <a:pt x="19699" y="18085"/>
                  </a:moveTo>
                  <a:cubicBezTo>
                    <a:pt x="1710" y="28270"/>
                    <a:pt x="-7238" y="8566"/>
                    <a:pt x="7135" y="0"/>
                  </a:cubicBezTo>
                  <a:cubicBezTo>
                    <a:pt x="17225" y="0"/>
                    <a:pt x="26172" y="9043"/>
                    <a:pt x="19699" y="180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7B182E02-15C3-AB4E-9AE2-A9D13C40FF27}"/>
                </a:ext>
              </a:extLst>
            </p:cNvPr>
            <p:cNvSpPr/>
            <p:nvPr/>
          </p:nvSpPr>
          <p:spPr>
            <a:xfrm>
              <a:off x="5809857" y="4893471"/>
              <a:ext cx="22505" cy="30071"/>
            </a:xfrm>
            <a:custGeom>
              <a:avLst/>
              <a:gdLst>
                <a:gd name="connsiteX0" fmla="*/ 9344 w 22505"/>
                <a:gd name="connsiteY0" fmla="*/ 18967 h 30071"/>
                <a:gd name="connsiteX1" fmla="*/ 7916 w 22505"/>
                <a:gd name="connsiteY1" fmla="*/ 4023 h 30071"/>
                <a:gd name="connsiteX2" fmla="*/ 16292 w 22505"/>
                <a:gd name="connsiteY2" fmla="*/ 12114 h 30071"/>
                <a:gd name="connsiteX3" fmla="*/ 19148 w 22505"/>
                <a:gd name="connsiteY3" fmla="*/ 21632 h 30071"/>
                <a:gd name="connsiteX4" fmla="*/ 11343 w 22505"/>
                <a:gd name="connsiteY4" fmla="*/ 28580 h 30071"/>
                <a:gd name="connsiteX5" fmla="*/ 9344 w 22505"/>
                <a:gd name="connsiteY5" fmla="*/ 18967 h 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5" h="30071">
                  <a:moveTo>
                    <a:pt x="9344" y="18967"/>
                  </a:moveTo>
                  <a:cubicBezTo>
                    <a:pt x="-6647" y="24012"/>
                    <a:pt x="1348" y="-11682"/>
                    <a:pt x="7916" y="4023"/>
                  </a:cubicBezTo>
                  <a:cubicBezTo>
                    <a:pt x="10486" y="6593"/>
                    <a:pt x="18387" y="6878"/>
                    <a:pt x="16292" y="12114"/>
                  </a:cubicBezTo>
                  <a:cubicBezTo>
                    <a:pt x="25811" y="14017"/>
                    <a:pt x="22384" y="15350"/>
                    <a:pt x="19148" y="21632"/>
                  </a:cubicBezTo>
                  <a:cubicBezTo>
                    <a:pt x="21242" y="28485"/>
                    <a:pt x="18387" y="32388"/>
                    <a:pt x="11343" y="28580"/>
                  </a:cubicBezTo>
                  <a:cubicBezTo>
                    <a:pt x="12079" y="25237"/>
                    <a:pt x="11352" y="21739"/>
                    <a:pt x="9344" y="189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680AA4B-C166-7C4C-A638-195C2D19CF88}"/>
                </a:ext>
              </a:extLst>
            </p:cNvPr>
            <p:cNvSpPr/>
            <p:nvPr/>
          </p:nvSpPr>
          <p:spPr>
            <a:xfrm>
              <a:off x="6332750" y="4400165"/>
              <a:ext cx="20384" cy="20337"/>
            </a:xfrm>
            <a:custGeom>
              <a:avLst/>
              <a:gdLst>
                <a:gd name="connsiteX0" fmla="*/ 1879 w 20384"/>
                <a:gd name="connsiteY0" fmla="*/ 3135 h 20337"/>
                <a:gd name="connsiteX1" fmla="*/ 19012 w 20384"/>
                <a:gd name="connsiteY1" fmla="*/ 16937 h 20337"/>
                <a:gd name="connsiteX2" fmla="*/ 3400 w 20384"/>
                <a:gd name="connsiteY2" fmla="*/ 17266 h 20337"/>
                <a:gd name="connsiteX3" fmla="*/ 1879 w 20384"/>
                <a:gd name="connsiteY3" fmla="*/ 3135 h 2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" h="20337">
                  <a:moveTo>
                    <a:pt x="1879" y="3135"/>
                  </a:moveTo>
                  <a:cubicBezTo>
                    <a:pt x="14062" y="-5241"/>
                    <a:pt x="24152" y="4468"/>
                    <a:pt x="19012" y="16937"/>
                  </a:cubicBezTo>
                  <a:cubicBezTo>
                    <a:pt x="14792" y="21339"/>
                    <a:pt x="7802" y="21486"/>
                    <a:pt x="3400" y="17266"/>
                  </a:cubicBezTo>
                  <a:cubicBezTo>
                    <a:pt x="-474" y="13552"/>
                    <a:pt x="-1116" y="7589"/>
                    <a:pt x="1879" y="31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AC3CBF45-41C3-004C-9085-3D419A2C600F}"/>
                </a:ext>
              </a:extLst>
            </p:cNvPr>
            <p:cNvSpPr/>
            <p:nvPr/>
          </p:nvSpPr>
          <p:spPr>
            <a:xfrm>
              <a:off x="5733055" y="4279371"/>
              <a:ext cx="21548" cy="22654"/>
            </a:xfrm>
            <a:custGeom>
              <a:avLst/>
              <a:gdLst>
                <a:gd name="connsiteX0" fmla="*/ 7334 w 21548"/>
                <a:gd name="connsiteY0" fmla="*/ 0 h 22654"/>
                <a:gd name="connsiteX1" fmla="*/ 15234 w 21548"/>
                <a:gd name="connsiteY1" fmla="*/ 7615 h 22654"/>
                <a:gd name="connsiteX2" fmla="*/ 20660 w 21548"/>
                <a:gd name="connsiteY2" fmla="*/ 19418 h 22654"/>
                <a:gd name="connsiteX3" fmla="*/ 7334 w 21548"/>
                <a:gd name="connsiteY3" fmla="*/ 0 h 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8" h="22654">
                  <a:moveTo>
                    <a:pt x="7334" y="0"/>
                  </a:moveTo>
                  <a:cubicBezTo>
                    <a:pt x="10950" y="571"/>
                    <a:pt x="12283" y="6092"/>
                    <a:pt x="15234" y="7615"/>
                  </a:cubicBezTo>
                  <a:cubicBezTo>
                    <a:pt x="18185" y="9138"/>
                    <a:pt x="23705" y="16562"/>
                    <a:pt x="20660" y="19418"/>
                  </a:cubicBezTo>
                  <a:cubicBezTo>
                    <a:pt x="3336" y="29412"/>
                    <a:pt x="-8277" y="14373"/>
                    <a:pt x="733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6A37153F-4FB8-8640-9F4C-095B3106E3E8}"/>
                </a:ext>
              </a:extLst>
            </p:cNvPr>
            <p:cNvSpPr/>
            <p:nvPr/>
          </p:nvSpPr>
          <p:spPr>
            <a:xfrm>
              <a:off x="6290718" y="4523885"/>
              <a:ext cx="18876" cy="24569"/>
            </a:xfrm>
            <a:custGeom>
              <a:avLst/>
              <a:gdLst>
                <a:gd name="connsiteX0" fmla="*/ 5170 w 18876"/>
                <a:gd name="connsiteY0" fmla="*/ 774 h 24569"/>
                <a:gd name="connsiteX1" fmla="*/ 18876 w 18876"/>
                <a:gd name="connsiteY1" fmla="*/ 24570 h 24569"/>
                <a:gd name="connsiteX2" fmla="*/ 5170 w 18876"/>
                <a:gd name="connsiteY2" fmla="*/ 774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" h="24569">
                  <a:moveTo>
                    <a:pt x="5170" y="774"/>
                  </a:moveTo>
                  <a:cubicBezTo>
                    <a:pt x="22493" y="-3795"/>
                    <a:pt x="17163" y="12862"/>
                    <a:pt x="18876" y="24570"/>
                  </a:cubicBezTo>
                  <a:cubicBezTo>
                    <a:pt x="7645" y="22286"/>
                    <a:pt x="-8347" y="13053"/>
                    <a:pt x="5170" y="77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F0EFEB43-1D07-5147-BC6B-533C29CC77A2}"/>
                </a:ext>
              </a:extLst>
            </p:cNvPr>
            <p:cNvSpPr/>
            <p:nvPr/>
          </p:nvSpPr>
          <p:spPr>
            <a:xfrm>
              <a:off x="6165418" y="4746547"/>
              <a:ext cx="30512" cy="25869"/>
            </a:xfrm>
            <a:custGeom>
              <a:avLst/>
              <a:gdLst>
                <a:gd name="connsiteX0" fmla="*/ 3017 w 30512"/>
                <a:gd name="connsiteY0" fmla="*/ 15025 h 25869"/>
                <a:gd name="connsiteX1" fmla="*/ 4730 w 30512"/>
                <a:gd name="connsiteY1" fmla="*/ 81 h 25869"/>
                <a:gd name="connsiteX2" fmla="*/ 11203 w 30512"/>
                <a:gd name="connsiteY2" fmla="*/ 6744 h 25869"/>
                <a:gd name="connsiteX3" fmla="*/ 19484 w 30512"/>
                <a:gd name="connsiteY3" fmla="*/ 10075 h 25869"/>
                <a:gd name="connsiteX4" fmla="*/ 27860 w 30512"/>
                <a:gd name="connsiteY4" fmla="*/ 23782 h 25869"/>
                <a:gd name="connsiteX5" fmla="*/ 19674 w 30512"/>
                <a:gd name="connsiteY5" fmla="*/ 22449 h 25869"/>
                <a:gd name="connsiteX6" fmla="*/ 14058 w 30512"/>
                <a:gd name="connsiteY6" fmla="*/ 12931 h 25869"/>
                <a:gd name="connsiteX7" fmla="*/ 3017 w 30512"/>
                <a:gd name="connsiteY7" fmla="*/ 15025 h 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" h="25869">
                  <a:moveTo>
                    <a:pt x="3017" y="15025"/>
                  </a:moveTo>
                  <a:cubicBezTo>
                    <a:pt x="1304" y="10170"/>
                    <a:pt x="-3646" y="-1061"/>
                    <a:pt x="4730" y="81"/>
                  </a:cubicBezTo>
                  <a:cubicBezTo>
                    <a:pt x="8314" y="232"/>
                    <a:pt x="11156" y="3157"/>
                    <a:pt x="11203" y="6744"/>
                  </a:cubicBezTo>
                  <a:cubicBezTo>
                    <a:pt x="14344" y="12074"/>
                    <a:pt x="15106" y="6744"/>
                    <a:pt x="19484" y="10075"/>
                  </a:cubicBezTo>
                  <a:cubicBezTo>
                    <a:pt x="26718" y="10075"/>
                    <a:pt x="34809" y="19594"/>
                    <a:pt x="27860" y="23782"/>
                  </a:cubicBezTo>
                  <a:cubicBezTo>
                    <a:pt x="25957" y="27780"/>
                    <a:pt x="21673" y="25305"/>
                    <a:pt x="19674" y="22449"/>
                  </a:cubicBezTo>
                  <a:cubicBezTo>
                    <a:pt x="18818" y="18071"/>
                    <a:pt x="11013" y="18261"/>
                    <a:pt x="14058" y="12931"/>
                  </a:cubicBezTo>
                  <a:cubicBezTo>
                    <a:pt x="10917" y="9599"/>
                    <a:pt x="8157" y="15406"/>
                    <a:pt x="3017" y="150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3C0B6C27-BE19-1D42-93D9-2220C85FBBAD}"/>
                </a:ext>
              </a:extLst>
            </p:cNvPr>
            <p:cNvSpPr/>
            <p:nvPr/>
          </p:nvSpPr>
          <p:spPr>
            <a:xfrm>
              <a:off x="6211840" y="4145449"/>
              <a:ext cx="21606" cy="21795"/>
            </a:xfrm>
            <a:custGeom>
              <a:avLst/>
              <a:gdLst>
                <a:gd name="connsiteX0" fmla="*/ 0 w 21606"/>
                <a:gd name="connsiteY0" fmla="*/ 11040 h 21795"/>
                <a:gd name="connsiteX1" fmla="*/ 476 w 21606"/>
                <a:gd name="connsiteY1" fmla="*/ 855 h 21795"/>
                <a:gd name="connsiteX2" fmla="*/ 21607 w 21606"/>
                <a:gd name="connsiteY2" fmla="*/ 10373 h 21795"/>
                <a:gd name="connsiteX3" fmla="*/ 19418 w 21606"/>
                <a:gd name="connsiteY3" fmla="*/ 14086 h 21795"/>
                <a:gd name="connsiteX4" fmla="*/ 11232 w 21606"/>
                <a:gd name="connsiteY4" fmla="*/ 21796 h 21795"/>
                <a:gd name="connsiteX5" fmla="*/ 0 w 21606"/>
                <a:gd name="connsiteY5" fmla="*/ 11040 h 2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6" h="21795">
                  <a:moveTo>
                    <a:pt x="0" y="11040"/>
                  </a:moveTo>
                  <a:cubicBezTo>
                    <a:pt x="1618" y="7328"/>
                    <a:pt x="-571" y="4472"/>
                    <a:pt x="476" y="855"/>
                  </a:cubicBezTo>
                  <a:cubicBezTo>
                    <a:pt x="7996" y="-1334"/>
                    <a:pt x="21321" y="284"/>
                    <a:pt x="21607" y="10373"/>
                  </a:cubicBezTo>
                  <a:cubicBezTo>
                    <a:pt x="21607" y="12182"/>
                    <a:pt x="21607" y="13705"/>
                    <a:pt x="19418" y="14086"/>
                  </a:cubicBezTo>
                  <a:cubicBezTo>
                    <a:pt x="17038" y="16941"/>
                    <a:pt x="15800" y="20939"/>
                    <a:pt x="11232" y="21796"/>
                  </a:cubicBezTo>
                  <a:cubicBezTo>
                    <a:pt x="5330" y="19606"/>
                    <a:pt x="5996" y="13229"/>
                    <a:pt x="0" y="110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B3827E22-C8F1-FE41-9905-6BD86BE2EB5F}"/>
                </a:ext>
              </a:extLst>
            </p:cNvPr>
            <p:cNvSpPr/>
            <p:nvPr/>
          </p:nvSpPr>
          <p:spPr>
            <a:xfrm>
              <a:off x="6237410" y="5125726"/>
              <a:ext cx="18310" cy="26691"/>
            </a:xfrm>
            <a:custGeom>
              <a:avLst/>
              <a:gdLst>
                <a:gd name="connsiteX0" fmla="*/ 17453 w 18310"/>
                <a:gd name="connsiteY0" fmla="*/ 22006 h 26691"/>
                <a:gd name="connsiteX1" fmla="*/ 4889 w 18310"/>
                <a:gd name="connsiteY1" fmla="*/ 18008 h 26691"/>
                <a:gd name="connsiteX2" fmla="*/ 2700 w 18310"/>
                <a:gd name="connsiteY2" fmla="*/ 5443 h 26691"/>
                <a:gd name="connsiteX3" fmla="*/ 13801 w 18310"/>
                <a:gd name="connsiteY3" fmla="*/ 593 h 26691"/>
                <a:gd name="connsiteX4" fmla="*/ 18310 w 18310"/>
                <a:gd name="connsiteY4" fmla="*/ 4682 h 26691"/>
                <a:gd name="connsiteX5" fmla="*/ 17453 w 18310"/>
                <a:gd name="connsiteY5" fmla="*/ 22006 h 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0" h="26691">
                  <a:moveTo>
                    <a:pt x="17453" y="22006"/>
                  </a:moveTo>
                  <a:cubicBezTo>
                    <a:pt x="15645" y="30572"/>
                    <a:pt x="1843" y="26289"/>
                    <a:pt x="4889" y="18008"/>
                  </a:cubicBezTo>
                  <a:cubicBezTo>
                    <a:pt x="3651" y="12487"/>
                    <a:pt x="-3963" y="11440"/>
                    <a:pt x="2700" y="5443"/>
                  </a:cubicBezTo>
                  <a:cubicBezTo>
                    <a:pt x="4426" y="1038"/>
                    <a:pt x="9396" y="-1133"/>
                    <a:pt x="13801" y="593"/>
                  </a:cubicBezTo>
                  <a:cubicBezTo>
                    <a:pt x="15754" y="1358"/>
                    <a:pt x="17359" y="2813"/>
                    <a:pt x="18310" y="4682"/>
                  </a:cubicBezTo>
                  <a:cubicBezTo>
                    <a:pt x="15074" y="10583"/>
                    <a:pt x="12694" y="15628"/>
                    <a:pt x="17453" y="220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F40F244B-B7D3-614A-871D-0E41C5737C83}"/>
                </a:ext>
              </a:extLst>
            </p:cNvPr>
            <p:cNvSpPr/>
            <p:nvPr/>
          </p:nvSpPr>
          <p:spPr>
            <a:xfrm>
              <a:off x="5645679" y="4624907"/>
              <a:ext cx="19139" cy="22812"/>
            </a:xfrm>
            <a:custGeom>
              <a:avLst/>
              <a:gdLst>
                <a:gd name="connsiteX0" fmla="*/ 0 w 19139"/>
                <a:gd name="connsiteY0" fmla="*/ 14544 h 22812"/>
                <a:gd name="connsiteX1" fmla="*/ 3903 w 19139"/>
                <a:gd name="connsiteY1" fmla="*/ 3788 h 22812"/>
                <a:gd name="connsiteX2" fmla="*/ 8186 w 19139"/>
                <a:gd name="connsiteY2" fmla="*/ 552 h 22812"/>
                <a:gd name="connsiteX3" fmla="*/ 18847 w 19139"/>
                <a:gd name="connsiteY3" fmla="*/ 6358 h 22812"/>
                <a:gd name="connsiteX4" fmla="*/ 0 w 19139"/>
                <a:gd name="connsiteY4" fmla="*/ 14544 h 2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9" h="22812">
                  <a:moveTo>
                    <a:pt x="0" y="14544"/>
                  </a:moveTo>
                  <a:cubicBezTo>
                    <a:pt x="1904" y="10737"/>
                    <a:pt x="0" y="5882"/>
                    <a:pt x="3903" y="3788"/>
                  </a:cubicBezTo>
                  <a:cubicBezTo>
                    <a:pt x="5521" y="3122"/>
                    <a:pt x="7424" y="2551"/>
                    <a:pt x="8186" y="552"/>
                  </a:cubicBezTo>
                  <a:cubicBezTo>
                    <a:pt x="11422" y="-1542"/>
                    <a:pt x="17704" y="2741"/>
                    <a:pt x="18847" y="6358"/>
                  </a:cubicBezTo>
                  <a:cubicBezTo>
                    <a:pt x="21036" y="21683"/>
                    <a:pt x="10565" y="30059"/>
                    <a:pt x="0" y="145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3AF2627-5379-E649-9E08-D0C5D1B0A4FF}"/>
                </a:ext>
              </a:extLst>
            </p:cNvPr>
            <p:cNvSpPr/>
            <p:nvPr/>
          </p:nvSpPr>
          <p:spPr>
            <a:xfrm>
              <a:off x="5631479" y="4717359"/>
              <a:ext cx="21701" cy="19606"/>
            </a:xfrm>
            <a:custGeom>
              <a:avLst/>
              <a:gdLst>
                <a:gd name="connsiteX0" fmla="*/ 20577 w 21701"/>
                <a:gd name="connsiteY0" fmla="*/ 16229 h 19606"/>
                <a:gd name="connsiteX1" fmla="*/ 3825 w 21701"/>
                <a:gd name="connsiteY1" fmla="*/ 7757 h 19606"/>
                <a:gd name="connsiteX2" fmla="*/ 20577 w 21701"/>
                <a:gd name="connsiteY2" fmla="*/ 16229 h 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" h="19606">
                  <a:moveTo>
                    <a:pt x="20577" y="16229"/>
                  </a:moveTo>
                  <a:cubicBezTo>
                    <a:pt x="12011" y="21178"/>
                    <a:pt x="-8454" y="22415"/>
                    <a:pt x="3825" y="7757"/>
                  </a:cubicBezTo>
                  <a:cubicBezTo>
                    <a:pt x="6109" y="-8138"/>
                    <a:pt x="26669" y="3284"/>
                    <a:pt x="20577" y="16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82160F7D-8E76-854F-807C-16E60A0E5C8C}"/>
                </a:ext>
              </a:extLst>
            </p:cNvPr>
            <p:cNvSpPr/>
            <p:nvPr/>
          </p:nvSpPr>
          <p:spPr>
            <a:xfrm>
              <a:off x="5737818" y="4699285"/>
              <a:ext cx="22368" cy="20208"/>
            </a:xfrm>
            <a:custGeom>
              <a:avLst/>
              <a:gdLst>
                <a:gd name="connsiteX0" fmla="*/ 0 w 22368"/>
                <a:gd name="connsiteY0" fmla="*/ 1369 h 20208"/>
                <a:gd name="connsiteX1" fmla="*/ 20370 w 22368"/>
                <a:gd name="connsiteY1" fmla="*/ 7270 h 20208"/>
                <a:gd name="connsiteX2" fmla="*/ 17705 w 22368"/>
                <a:gd name="connsiteY2" fmla="*/ 17741 h 20208"/>
                <a:gd name="connsiteX3" fmla="*/ 0 w 22368"/>
                <a:gd name="connsiteY3" fmla="*/ 1369 h 2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8" h="20208">
                  <a:moveTo>
                    <a:pt x="0" y="1369"/>
                  </a:moveTo>
                  <a:cubicBezTo>
                    <a:pt x="6187" y="1369"/>
                    <a:pt x="20655" y="-4247"/>
                    <a:pt x="20370" y="7270"/>
                  </a:cubicBezTo>
                  <a:cubicBezTo>
                    <a:pt x="23130" y="12220"/>
                    <a:pt x="23701" y="16027"/>
                    <a:pt x="17705" y="17741"/>
                  </a:cubicBezTo>
                  <a:cubicBezTo>
                    <a:pt x="7234" y="26783"/>
                    <a:pt x="4855" y="8603"/>
                    <a:pt x="0" y="136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A4717CD8-D1C4-AC48-AB5D-DAD9DC5FA172}"/>
                </a:ext>
              </a:extLst>
            </p:cNvPr>
            <p:cNvSpPr/>
            <p:nvPr/>
          </p:nvSpPr>
          <p:spPr>
            <a:xfrm>
              <a:off x="5997100" y="4407420"/>
              <a:ext cx="20133" cy="19796"/>
            </a:xfrm>
            <a:custGeom>
              <a:avLst/>
              <a:gdLst>
                <a:gd name="connsiteX0" fmla="*/ 4476 w 20133"/>
                <a:gd name="connsiteY0" fmla="*/ 353 h 19796"/>
                <a:gd name="connsiteX1" fmla="*/ 14756 w 20133"/>
                <a:gd name="connsiteY1" fmla="*/ 18438 h 19796"/>
                <a:gd name="connsiteX2" fmla="*/ 5238 w 20133"/>
                <a:gd name="connsiteY2" fmla="*/ 17772 h 19796"/>
                <a:gd name="connsiteX3" fmla="*/ 4476 w 20133"/>
                <a:gd name="connsiteY3" fmla="*/ 353 h 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" h="19796">
                  <a:moveTo>
                    <a:pt x="4476" y="353"/>
                  </a:moveTo>
                  <a:cubicBezTo>
                    <a:pt x="15137" y="-2502"/>
                    <a:pt x="27416" y="12727"/>
                    <a:pt x="14756" y="18438"/>
                  </a:cubicBezTo>
                  <a:cubicBezTo>
                    <a:pt x="11805" y="21960"/>
                    <a:pt x="8569" y="17486"/>
                    <a:pt x="5238" y="17772"/>
                  </a:cubicBezTo>
                  <a:cubicBezTo>
                    <a:pt x="-2282" y="16249"/>
                    <a:pt x="-949" y="4636"/>
                    <a:pt x="4476" y="3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4A82C9B1-F392-EE4F-BAFA-CB79F0A9FEEA}"/>
                </a:ext>
              </a:extLst>
            </p:cNvPr>
            <p:cNvSpPr/>
            <p:nvPr/>
          </p:nvSpPr>
          <p:spPr>
            <a:xfrm>
              <a:off x="6409336" y="4960833"/>
              <a:ext cx="17932" cy="20276"/>
            </a:xfrm>
            <a:custGeom>
              <a:avLst/>
              <a:gdLst>
                <a:gd name="connsiteX0" fmla="*/ 12482 w 17932"/>
                <a:gd name="connsiteY0" fmla="*/ 1386 h 20276"/>
                <a:gd name="connsiteX1" fmla="*/ 2012 w 17932"/>
                <a:gd name="connsiteY1" fmla="*/ 16615 h 20276"/>
                <a:gd name="connsiteX2" fmla="*/ 12482 w 17932"/>
                <a:gd name="connsiteY2" fmla="*/ 1386 h 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2" h="20276">
                  <a:moveTo>
                    <a:pt x="12482" y="1386"/>
                  </a:moveTo>
                  <a:cubicBezTo>
                    <a:pt x="23714" y="12332"/>
                    <a:pt x="16290" y="27276"/>
                    <a:pt x="2012" y="16615"/>
                  </a:cubicBezTo>
                  <a:cubicBezTo>
                    <a:pt x="-2652" y="8049"/>
                    <a:pt x="775" y="-4135"/>
                    <a:pt x="12482" y="13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2C7EA97-0187-A442-B1F4-72E29902AA3A}"/>
                </a:ext>
              </a:extLst>
            </p:cNvPr>
            <p:cNvSpPr/>
            <p:nvPr/>
          </p:nvSpPr>
          <p:spPr>
            <a:xfrm>
              <a:off x="5731766" y="5094258"/>
              <a:ext cx="20520" cy="20292"/>
            </a:xfrm>
            <a:custGeom>
              <a:avLst/>
              <a:gdLst>
                <a:gd name="connsiteX0" fmla="*/ 20521 w 20520"/>
                <a:gd name="connsiteY0" fmla="*/ 11403 h 20292"/>
                <a:gd name="connsiteX1" fmla="*/ 9289 w 20520"/>
                <a:gd name="connsiteY1" fmla="*/ 20255 h 20292"/>
                <a:gd name="connsiteX2" fmla="*/ 20521 w 20520"/>
                <a:gd name="connsiteY2" fmla="*/ 11403 h 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0" h="20292">
                  <a:moveTo>
                    <a:pt x="20521" y="11403"/>
                  </a:moveTo>
                  <a:cubicBezTo>
                    <a:pt x="13572" y="12450"/>
                    <a:pt x="16142" y="20921"/>
                    <a:pt x="9289" y="20255"/>
                  </a:cubicBezTo>
                  <a:cubicBezTo>
                    <a:pt x="-12699" y="13783"/>
                    <a:pt x="9860" y="-16010"/>
                    <a:pt x="20521" y="11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7A08FF7F-DE3C-D04F-8A82-C00045C10EBC}"/>
                </a:ext>
              </a:extLst>
            </p:cNvPr>
            <p:cNvSpPr/>
            <p:nvPr/>
          </p:nvSpPr>
          <p:spPr>
            <a:xfrm>
              <a:off x="5920071" y="5144876"/>
              <a:ext cx="16062" cy="23605"/>
            </a:xfrm>
            <a:custGeom>
              <a:avLst/>
              <a:gdLst>
                <a:gd name="connsiteX0" fmla="*/ 7260 w 16062"/>
                <a:gd name="connsiteY0" fmla="*/ 0 h 23605"/>
                <a:gd name="connsiteX1" fmla="*/ 13447 w 16062"/>
                <a:gd name="connsiteY1" fmla="*/ 6473 h 23605"/>
                <a:gd name="connsiteX2" fmla="*/ 15351 w 16062"/>
                <a:gd name="connsiteY2" fmla="*/ 18371 h 23605"/>
                <a:gd name="connsiteX3" fmla="*/ 7641 w 16062"/>
                <a:gd name="connsiteY3" fmla="*/ 23606 h 23605"/>
                <a:gd name="connsiteX4" fmla="*/ 7260 w 16062"/>
                <a:gd name="connsiteY4" fmla="*/ 0 h 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2" h="23605">
                  <a:moveTo>
                    <a:pt x="7260" y="0"/>
                  </a:moveTo>
                  <a:cubicBezTo>
                    <a:pt x="9354" y="2760"/>
                    <a:pt x="12781" y="2094"/>
                    <a:pt x="13447" y="6473"/>
                  </a:cubicBezTo>
                  <a:cubicBezTo>
                    <a:pt x="15732" y="10375"/>
                    <a:pt x="12686" y="14849"/>
                    <a:pt x="15351" y="18371"/>
                  </a:cubicBezTo>
                  <a:cubicBezTo>
                    <a:pt x="18302" y="24177"/>
                    <a:pt x="11353" y="23510"/>
                    <a:pt x="7641" y="23606"/>
                  </a:cubicBezTo>
                  <a:cubicBezTo>
                    <a:pt x="-259" y="20369"/>
                    <a:pt x="-4448" y="2189"/>
                    <a:pt x="726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788D57B1-9B90-0545-953F-79744E0E7B7B}"/>
                </a:ext>
              </a:extLst>
            </p:cNvPr>
            <p:cNvSpPr/>
            <p:nvPr/>
          </p:nvSpPr>
          <p:spPr>
            <a:xfrm>
              <a:off x="5962740" y="4488225"/>
              <a:ext cx="21226" cy="17682"/>
            </a:xfrm>
            <a:custGeom>
              <a:avLst/>
              <a:gdLst>
                <a:gd name="connsiteX0" fmla="*/ 0 w 21226"/>
                <a:gd name="connsiteY0" fmla="*/ 10354 h 17682"/>
                <a:gd name="connsiteX1" fmla="*/ 13343 w 21226"/>
                <a:gd name="connsiteY1" fmla="*/ 102 h 17682"/>
                <a:gd name="connsiteX2" fmla="*/ 21226 w 21226"/>
                <a:gd name="connsiteY2" fmla="*/ 4643 h 17682"/>
                <a:gd name="connsiteX3" fmla="*/ 0 w 21226"/>
                <a:gd name="connsiteY3" fmla="*/ 10354 h 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" h="17682">
                  <a:moveTo>
                    <a:pt x="0" y="10354"/>
                  </a:moveTo>
                  <a:cubicBezTo>
                    <a:pt x="854" y="3838"/>
                    <a:pt x="6827" y="-752"/>
                    <a:pt x="13343" y="102"/>
                  </a:cubicBezTo>
                  <a:cubicBezTo>
                    <a:pt x="16469" y="512"/>
                    <a:pt x="19304" y="2145"/>
                    <a:pt x="21226" y="4643"/>
                  </a:cubicBezTo>
                  <a:cubicBezTo>
                    <a:pt x="19037" y="15970"/>
                    <a:pt x="4569" y="24346"/>
                    <a:pt x="0" y="103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EC77B028-0F8A-A947-8085-1BF2ED0F0CAC}"/>
                </a:ext>
              </a:extLst>
            </p:cNvPr>
            <p:cNvSpPr/>
            <p:nvPr/>
          </p:nvSpPr>
          <p:spPr>
            <a:xfrm>
              <a:off x="5729642" y="4637452"/>
              <a:ext cx="18762" cy="19975"/>
            </a:xfrm>
            <a:custGeom>
              <a:avLst/>
              <a:gdLst>
                <a:gd name="connsiteX0" fmla="*/ 4654 w 18762"/>
                <a:gd name="connsiteY0" fmla="*/ 0 h 19975"/>
                <a:gd name="connsiteX1" fmla="*/ 13412 w 18762"/>
                <a:gd name="connsiteY1" fmla="*/ 3522 h 19975"/>
                <a:gd name="connsiteX2" fmla="*/ 6368 w 18762"/>
                <a:gd name="connsiteY2" fmla="*/ 19703 h 19975"/>
                <a:gd name="connsiteX3" fmla="*/ 2656 w 18762"/>
                <a:gd name="connsiteY3" fmla="*/ 5045 h 19975"/>
                <a:gd name="connsiteX4" fmla="*/ 4654 w 18762"/>
                <a:gd name="connsiteY4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2" h="19975">
                  <a:moveTo>
                    <a:pt x="4654" y="0"/>
                  </a:moveTo>
                  <a:cubicBezTo>
                    <a:pt x="7129" y="2856"/>
                    <a:pt x="10651" y="1999"/>
                    <a:pt x="13412" y="3522"/>
                  </a:cubicBezTo>
                  <a:cubicBezTo>
                    <a:pt x="23787" y="9328"/>
                    <a:pt x="17790" y="21987"/>
                    <a:pt x="6368" y="19703"/>
                  </a:cubicBezTo>
                  <a:cubicBezTo>
                    <a:pt x="1704" y="18466"/>
                    <a:pt x="-3151" y="7520"/>
                    <a:pt x="2656" y="5045"/>
                  </a:cubicBezTo>
                  <a:cubicBezTo>
                    <a:pt x="5321" y="4379"/>
                    <a:pt x="4654" y="2094"/>
                    <a:pt x="46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9D9BD622-29C2-214A-BC43-FA9BC8B15126}"/>
                </a:ext>
              </a:extLst>
            </p:cNvPr>
            <p:cNvSpPr/>
            <p:nvPr/>
          </p:nvSpPr>
          <p:spPr>
            <a:xfrm>
              <a:off x="5566961" y="4579771"/>
              <a:ext cx="17960" cy="21450"/>
            </a:xfrm>
            <a:custGeom>
              <a:avLst/>
              <a:gdLst>
                <a:gd name="connsiteX0" fmla="*/ 0 w 17960"/>
                <a:gd name="connsiteY0" fmla="*/ 11612 h 21450"/>
                <a:gd name="connsiteX1" fmla="*/ 10090 w 17960"/>
                <a:gd name="connsiteY1" fmla="*/ 0 h 21450"/>
                <a:gd name="connsiteX2" fmla="*/ 17324 w 17960"/>
                <a:gd name="connsiteY2" fmla="*/ 19989 h 21450"/>
                <a:gd name="connsiteX3" fmla="*/ 1295 w 17960"/>
                <a:gd name="connsiteY3" fmla="*/ 15331 h 21450"/>
                <a:gd name="connsiteX4" fmla="*/ 0 w 17960"/>
                <a:gd name="connsiteY4" fmla="*/ 11613 h 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0" h="21450">
                  <a:moveTo>
                    <a:pt x="0" y="11612"/>
                  </a:moveTo>
                  <a:cubicBezTo>
                    <a:pt x="571" y="5426"/>
                    <a:pt x="7520" y="4759"/>
                    <a:pt x="10090" y="0"/>
                  </a:cubicBezTo>
                  <a:cubicBezTo>
                    <a:pt x="17800" y="2665"/>
                    <a:pt x="18942" y="13706"/>
                    <a:pt x="17324" y="19989"/>
                  </a:cubicBezTo>
                  <a:cubicBezTo>
                    <a:pt x="11611" y="23129"/>
                    <a:pt x="4435" y="21044"/>
                    <a:pt x="1295" y="15331"/>
                  </a:cubicBezTo>
                  <a:cubicBezTo>
                    <a:pt x="658" y="14173"/>
                    <a:pt x="220" y="12916"/>
                    <a:pt x="0" y="11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4ECEBCEE-588E-434D-B2A7-6993797AE0F1}"/>
                </a:ext>
              </a:extLst>
            </p:cNvPr>
            <p:cNvSpPr/>
            <p:nvPr/>
          </p:nvSpPr>
          <p:spPr>
            <a:xfrm>
              <a:off x="6290198" y="5013467"/>
              <a:ext cx="16582" cy="21882"/>
            </a:xfrm>
            <a:custGeom>
              <a:avLst/>
              <a:gdLst>
                <a:gd name="connsiteX0" fmla="*/ 13971 w 16582"/>
                <a:gd name="connsiteY0" fmla="*/ 4815 h 21882"/>
                <a:gd name="connsiteX1" fmla="*/ 15685 w 16582"/>
                <a:gd name="connsiteY1" fmla="*/ 15476 h 21882"/>
                <a:gd name="connsiteX2" fmla="*/ 14067 w 16582"/>
                <a:gd name="connsiteY2" fmla="*/ 21282 h 21882"/>
                <a:gd name="connsiteX3" fmla="*/ 5405 w 16582"/>
                <a:gd name="connsiteY3" fmla="*/ 18808 h 21882"/>
                <a:gd name="connsiteX4" fmla="*/ 455 w 16582"/>
                <a:gd name="connsiteY4" fmla="*/ 5291 h 21882"/>
                <a:gd name="connsiteX5" fmla="*/ 13971 w 16582"/>
                <a:gd name="connsiteY5" fmla="*/ 4815 h 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2" h="21882">
                  <a:moveTo>
                    <a:pt x="13971" y="4815"/>
                  </a:moveTo>
                  <a:cubicBezTo>
                    <a:pt x="16033" y="7964"/>
                    <a:pt x="16656" y="11841"/>
                    <a:pt x="15685" y="15476"/>
                  </a:cubicBezTo>
                  <a:cubicBezTo>
                    <a:pt x="15685" y="17665"/>
                    <a:pt x="18540" y="20997"/>
                    <a:pt x="14067" y="21282"/>
                  </a:cubicBezTo>
                  <a:cubicBezTo>
                    <a:pt x="10960" y="22653"/>
                    <a:pt x="7318" y="21612"/>
                    <a:pt x="5405" y="18808"/>
                  </a:cubicBezTo>
                  <a:cubicBezTo>
                    <a:pt x="4643" y="13573"/>
                    <a:pt x="-1734" y="11002"/>
                    <a:pt x="455" y="5291"/>
                  </a:cubicBezTo>
                  <a:cubicBezTo>
                    <a:pt x="2644" y="-419"/>
                    <a:pt x="12829" y="-2799"/>
                    <a:pt x="13971" y="4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5A6B3034-BB08-8946-81FF-9BDD34BA409A}"/>
                </a:ext>
              </a:extLst>
            </p:cNvPr>
            <p:cNvSpPr/>
            <p:nvPr/>
          </p:nvSpPr>
          <p:spPr>
            <a:xfrm>
              <a:off x="5991368" y="4813923"/>
              <a:ext cx="19348" cy="23795"/>
            </a:xfrm>
            <a:custGeom>
              <a:avLst/>
              <a:gdLst>
                <a:gd name="connsiteX0" fmla="*/ 9447 w 19348"/>
                <a:gd name="connsiteY0" fmla="*/ 0 h 23795"/>
                <a:gd name="connsiteX1" fmla="*/ 12112 w 19348"/>
                <a:gd name="connsiteY1" fmla="*/ 23796 h 23795"/>
                <a:gd name="connsiteX2" fmla="*/ 3069 w 19348"/>
                <a:gd name="connsiteY2" fmla="*/ 15229 h 23795"/>
                <a:gd name="connsiteX3" fmla="*/ 9447 w 19348"/>
                <a:gd name="connsiteY3" fmla="*/ 0 h 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8" h="23795">
                  <a:moveTo>
                    <a:pt x="9447" y="0"/>
                  </a:moveTo>
                  <a:cubicBezTo>
                    <a:pt x="31149" y="14278"/>
                    <a:pt x="10113" y="8281"/>
                    <a:pt x="12112" y="23796"/>
                  </a:cubicBezTo>
                  <a:cubicBezTo>
                    <a:pt x="7389" y="23583"/>
                    <a:pt x="3538" y="19935"/>
                    <a:pt x="3069" y="15229"/>
                  </a:cubicBezTo>
                  <a:cubicBezTo>
                    <a:pt x="-3689" y="9518"/>
                    <a:pt x="1737" y="1428"/>
                    <a:pt x="944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EF700129-4F40-7E4E-8D5B-D127AC5EAD4D}"/>
                </a:ext>
              </a:extLst>
            </p:cNvPr>
            <p:cNvSpPr/>
            <p:nvPr/>
          </p:nvSpPr>
          <p:spPr>
            <a:xfrm>
              <a:off x="6337469" y="4806779"/>
              <a:ext cx="18491" cy="28440"/>
            </a:xfrm>
            <a:custGeom>
              <a:avLst/>
              <a:gdLst>
                <a:gd name="connsiteX0" fmla="*/ 13055 w 18491"/>
                <a:gd name="connsiteY0" fmla="*/ 6001 h 28440"/>
                <a:gd name="connsiteX1" fmla="*/ 13055 w 18491"/>
                <a:gd name="connsiteY1" fmla="*/ 4954 h 28440"/>
                <a:gd name="connsiteX2" fmla="*/ 18005 w 18491"/>
                <a:gd name="connsiteY2" fmla="*/ 12378 h 28440"/>
                <a:gd name="connsiteX3" fmla="*/ 14388 w 18491"/>
                <a:gd name="connsiteY3" fmla="*/ 23039 h 28440"/>
                <a:gd name="connsiteX4" fmla="*/ 301 w 18491"/>
                <a:gd name="connsiteY4" fmla="*/ 16662 h 28440"/>
                <a:gd name="connsiteX5" fmla="*/ 13055 w 18491"/>
                <a:gd name="connsiteY5" fmla="*/ 6001 h 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1" h="28440">
                  <a:moveTo>
                    <a:pt x="13055" y="6001"/>
                  </a:moveTo>
                  <a:cubicBezTo>
                    <a:pt x="1253" y="8857"/>
                    <a:pt x="14769" y="-7991"/>
                    <a:pt x="13055" y="4954"/>
                  </a:cubicBezTo>
                  <a:cubicBezTo>
                    <a:pt x="10771" y="9428"/>
                    <a:pt x="20765" y="6763"/>
                    <a:pt x="18005" y="12378"/>
                  </a:cubicBezTo>
                  <a:cubicBezTo>
                    <a:pt x="17434" y="16281"/>
                    <a:pt x="14293" y="19041"/>
                    <a:pt x="14388" y="23039"/>
                  </a:cubicBezTo>
                  <a:cubicBezTo>
                    <a:pt x="11342" y="33985"/>
                    <a:pt x="-2174" y="26466"/>
                    <a:pt x="301" y="16662"/>
                  </a:cubicBezTo>
                  <a:cubicBezTo>
                    <a:pt x="4870" y="14092"/>
                    <a:pt x="10580" y="13045"/>
                    <a:pt x="13055" y="60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BBFED803-B3C8-1440-8218-4FE31D1427EB}"/>
                </a:ext>
              </a:extLst>
            </p:cNvPr>
            <p:cNvSpPr/>
            <p:nvPr/>
          </p:nvSpPr>
          <p:spPr>
            <a:xfrm>
              <a:off x="6185569" y="5044956"/>
              <a:ext cx="17331" cy="19273"/>
            </a:xfrm>
            <a:custGeom>
              <a:avLst/>
              <a:gdLst>
                <a:gd name="connsiteX0" fmla="*/ 0 w 17331"/>
                <a:gd name="connsiteY0" fmla="*/ 12446 h 19273"/>
                <a:gd name="connsiteX1" fmla="*/ 1809 w 17331"/>
                <a:gd name="connsiteY1" fmla="*/ 6926 h 19273"/>
                <a:gd name="connsiteX2" fmla="*/ 1809 w 17331"/>
                <a:gd name="connsiteY2" fmla="*/ 1310 h 19273"/>
                <a:gd name="connsiteX3" fmla="*/ 0 w 17331"/>
                <a:gd name="connsiteY3" fmla="*/ 12446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" h="19273">
                  <a:moveTo>
                    <a:pt x="0" y="12446"/>
                  </a:moveTo>
                  <a:cubicBezTo>
                    <a:pt x="1713" y="11209"/>
                    <a:pt x="0" y="8830"/>
                    <a:pt x="1809" y="6926"/>
                  </a:cubicBezTo>
                  <a:cubicBezTo>
                    <a:pt x="3617" y="5022"/>
                    <a:pt x="-857" y="3594"/>
                    <a:pt x="1809" y="1310"/>
                  </a:cubicBezTo>
                  <a:cubicBezTo>
                    <a:pt x="27699" y="-7923"/>
                    <a:pt x="17038" y="35481"/>
                    <a:pt x="0" y="124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8DDD37C1-2DC6-D746-AAD4-69936FEBB481}"/>
                </a:ext>
              </a:extLst>
            </p:cNvPr>
            <p:cNvSpPr/>
            <p:nvPr/>
          </p:nvSpPr>
          <p:spPr>
            <a:xfrm>
              <a:off x="6210524" y="4458887"/>
              <a:ext cx="17814" cy="19451"/>
            </a:xfrm>
            <a:custGeom>
              <a:avLst/>
              <a:gdLst>
                <a:gd name="connsiteX0" fmla="*/ 11976 w 17814"/>
                <a:gd name="connsiteY0" fmla="*/ 0 h 19451"/>
                <a:gd name="connsiteX1" fmla="*/ 3600 w 17814"/>
                <a:gd name="connsiteY1" fmla="*/ 17133 h 19451"/>
                <a:gd name="connsiteX2" fmla="*/ 11976 w 17814"/>
                <a:gd name="connsiteY2" fmla="*/ 0 h 1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4" h="19451">
                  <a:moveTo>
                    <a:pt x="11976" y="0"/>
                  </a:moveTo>
                  <a:cubicBezTo>
                    <a:pt x="23589" y="7139"/>
                    <a:pt x="16355" y="25985"/>
                    <a:pt x="3600" y="17133"/>
                  </a:cubicBezTo>
                  <a:cubicBezTo>
                    <a:pt x="-4872" y="10375"/>
                    <a:pt x="3124" y="952"/>
                    <a:pt x="1197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07EC9A49-9A8E-0F4E-B059-AD69DD9E8B96}"/>
                </a:ext>
              </a:extLst>
            </p:cNvPr>
            <p:cNvSpPr/>
            <p:nvPr/>
          </p:nvSpPr>
          <p:spPr>
            <a:xfrm>
              <a:off x="6325471" y="4803452"/>
              <a:ext cx="18295" cy="18655"/>
            </a:xfrm>
            <a:custGeom>
              <a:avLst/>
              <a:gdLst>
                <a:gd name="connsiteX0" fmla="*/ 7349 w 18295"/>
                <a:gd name="connsiteY0" fmla="*/ 18656 h 18655"/>
                <a:gd name="connsiteX1" fmla="*/ 815 w 18295"/>
                <a:gd name="connsiteY1" fmla="*/ 3589 h 18655"/>
                <a:gd name="connsiteX2" fmla="*/ 2208 w 18295"/>
                <a:gd name="connsiteY2" fmla="*/ 1047 h 18655"/>
                <a:gd name="connsiteX3" fmla="*/ 14678 w 18295"/>
                <a:gd name="connsiteY3" fmla="*/ 0 h 18655"/>
                <a:gd name="connsiteX4" fmla="*/ 18295 w 18295"/>
                <a:gd name="connsiteY4" fmla="*/ 9518 h 18655"/>
                <a:gd name="connsiteX5" fmla="*/ 7349 w 18295"/>
                <a:gd name="connsiteY5" fmla="*/ 18656 h 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" h="18655">
                  <a:moveTo>
                    <a:pt x="7349" y="18656"/>
                  </a:moveTo>
                  <a:cubicBezTo>
                    <a:pt x="1384" y="16299"/>
                    <a:pt x="-1541" y="9554"/>
                    <a:pt x="815" y="3589"/>
                  </a:cubicBezTo>
                  <a:cubicBezTo>
                    <a:pt x="1172" y="2687"/>
                    <a:pt x="1640" y="1833"/>
                    <a:pt x="2208" y="1047"/>
                  </a:cubicBezTo>
                  <a:cubicBezTo>
                    <a:pt x="6492" y="-666"/>
                    <a:pt x="10490" y="1047"/>
                    <a:pt x="14678" y="0"/>
                  </a:cubicBezTo>
                  <a:cubicBezTo>
                    <a:pt x="19152" y="2189"/>
                    <a:pt x="14678" y="7615"/>
                    <a:pt x="18295" y="9518"/>
                  </a:cubicBezTo>
                  <a:cubicBezTo>
                    <a:pt x="15720" y="13659"/>
                    <a:pt x="11883" y="16862"/>
                    <a:pt x="7349" y="18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3684FC6D-CAE7-8342-833A-8FBD19D5C588}"/>
                </a:ext>
              </a:extLst>
            </p:cNvPr>
            <p:cNvSpPr/>
            <p:nvPr/>
          </p:nvSpPr>
          <p:spPr>
            <a:xfrm>
              <a:off x="6361930" y="4970533"/>
              <a:ext cx="18722" cy="17738"/>
            </a:xfrm>
            <a:custGeom>
              <a:avLst/>
              <a:gdLst>
                <a:gd name="connsiteX0" fmla="*/ 15912 w 18722"/>
                <a:gd name="connsiteY0" fmla="*/ 2061 h 17738"/>
                <a:gd name="connsiteX1" fmla="*/ 1539 w 18722"/>
                <a:gd name="connsiteY1" fmla="*/ 11579 h 17738"/>
                <a:gd name="connsiteX2" fmla="*/ 2206 w 18722"/>
                <a:gd name="connsiteY2" fmla="*/ 4250 h 17738"/>
                <a:gd name="connsiteX3" fmla="*/ 15912 w 18722"/>
                <a:gd name="connsiteY3" fmla="*/ 2061 h 1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" h="17738">
                  <a:moveTo>
                    <a:pt x="15912" y="2061"/>
                  </a:moveTo>
                  <a:cubicBezTo>
                    <a:pt x="26097" y="12816"/>
                    <a:pt x="5633" y="25571"/>
                    <a:pt x="1539" y="11579"/>
                  </a:cubicBezTo>
                  <a:cubicBezTo>
                    <a:pt x="207" y="8628"/>
                    <a:pt x="-1411" y="6344"/>
                    <a:pt x="2206" y="4250"/>
                  </a:cubicBezTo>
                  <a:cubicBezTo>
                    <a:pt x="5061" y="-2698"/>
                    <a:pt x="10868" y="633"/>
                    <a:pt x="15912" y="20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14BB4CD3-AA4B-6D4C-AB60-29E147079E6B}"/>
                </a:ext>
              </a:extLst>
            </p:cNvPr>
            <p:cNvSpPr/>
            <p:nvPr/>
          </p:nvSpPr>
          <p:spPr>
            <a:xfrm>
              <a:off x="6040999" y="4460532"/>
              <a:ext cx="17531" cy="17381"/>
            </a:xfrm>
            <a:custGeom>
              <a:avLst/>
              <a:gdLst>
                <a:gd name="connsiteX0" fmla="*/ 14166 w 17531"/>
                <a:gd name="connsiteY0" fmla="*/ 1211 h 17381"/>
                <a:gd name="connsiteX1" fmla="*/ 78 w 17531"/>
                <a:gd name="connsiteY1" fmla="*/ 10730 h 17381"/>
                <a:gd name="connsiteX2" fmla="*/ 8309 w 17531"/>
                <a:gd name="connsiteY2" fmla="*/ 77 h 17381"/>
                <a:gd name="connsiteX3" fmla="*/ 14166 w 17531"/>
                <a:gd name="connsiteY3" fmla="*/ 1211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" h="17381">
                  <a:moveTo>
                    <a:pt x="14166" y="1211"/>
                  </a:moveTo>
                  <a:cubicBezTo>
                    <a:pt x="25588" y="13109"/>
                    <a:pt x="4647" y="25293"/>
                    <a:pt x="78" y="10730"/>
                  </a:cubicBezTo>
                  <a:cubicBezTo>
                    <a:pt x="-590" y="5515"/>
                    <a:pt x="3094" y="746"/>
                    <a:pt x="8309" y="77"/>
                  </a:cubicBezTo>
                  <a:cubicBezTo>
                    <a:pt x="10332" y="-182"/>
                    <a:pt x="12385" y="215"/>
                    <a:pt x="14166" y="12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A45D3033-58A5-D64D-8DAA-A895177BF570}"/>
                </a:ext>
              </a:extLst>
            </p:cNvPr>
            <p:cNvSpPr/>
            <p:nvPr/>
          </p:nvSpPr>
          <p:spPr>
            <a:xfrm>
              <a:off x="5766310" y="4670195"/>
              <a:ext cx="17633" cy="18364"/>
            </a:xfrm>
            <a:custGeom>
              <a:avLst/>
              <a:gdLst>
                <a:gd name="connsiteX0" fmla="*/ 15579 w 17633"/>
                <a:gd name="connsiteY0" fmla="*/ 16372 h 18364"/>
                <a:gd name="connsiteX1" fmla="*/ 7203 w 17633"/>
                <a:gd name="connsiteY1" fmla="*/ 0 h 18364"/>
                <a:gd name="connsiteX2" fmla="*/ 15579 w 17633"/>
                <a:gd name="connsiteY2" fmla="*/ 16372 h 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3" h="18364">
                  <a:moveTo>
                    <a:pt x="15579" y="16372"/>
                  </a:moveTo>
                  <a:cubicBezTo>
                    <a:pt x="3491" y="24843"/>
                    <a:pt x="-7836" y="3807"/>
                    <a:pt x="7203" y="0"/>
                  </a:cubicBezTo>
                  <a:cubicBezTo>
                    <a:pt x="15579" y="1809"/>
                    <a:pt x="20719" y="8281"/>
                    <a:pt x="15579" y="163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98CA8AE-EB41-A545-AD19-979319E5E5B2}"/>
                </a:ext>
              </a:extLst>
            </p:cNvPr>
            <p:cNvSpPr/>
            <p:nvPr/>
          </p:nvSpPr>
          <p:spPr>
            <a:xfrm>
              <a:off x="6251119" y="4894261"/>
              <a:ext cx="18385" cy="18271"/>
            </a:xfrm>
            <a:custGeom>
              <a:avLst/>
              <a:gdLst>
                <a:gd name="connsiteX0" fmla="*/ 9837 w 18385"/>
                <a:gd name="connsiteY0" fmla="*/ 18272 h 18271"/>
                <a:gd name="connsiteX1" fmla="*/ 2127 w 18385"/>
                <a:gd name="connsiteY1" fmla="*/ 10753 h 18271"/>
                <a:gd name="connsiteX2" fmla="*/ 7362 w 18385"/>
                <a:gd name="connsiteY2" fmla="*/ 758 h 18271"/>
                <a:gd name="connsiteX3" fmla="*/ 9837 w 18385"/>
                <a:gd name="connsiteY3" fmla="*/ 18272 h 1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5" h="18271">
                  <a:moveTo>
                    <a:pt x="9837" y="18272"/>
                  </a:moveTo>
                  <a:cubicBezTo>
                    <a:pt x="5173" y="16939"/>
                    <a:pt x="4506" y="14274"/>
                    <a:pt x="2127" y="10753"/>
                  </a:cubicBezTo>
                  <a:cubicBezTo>
                    <a:pt x="-3013" y="5137"/>
                    <a:pt x="2127" y="1901"/>
                    <a:pt x="7362" y="758"/>
                  </a:cubicBezTo>
                  <a:cubicBezTo>
                    <a:pt x="16214" y="-4191"/>
                    <a:pt x="25733" y="16654"/>
                    <a:pt x="9837" y="182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55A85D39-AAB6-AF41-9A3D-8167F87865B9}"/>
                </a:ext>
              </a:extLst>
            </p:cNvPr>
            <p:cNvSpPr/>
            <p:nvPr/>
          </p:nvSpPr>
          <p:spPr>
            <a:xfrm>
              <a:off x="5986668" y="5295362"/>
              <a:ext cx="16513" cy="22251"/>
            </a:xfrm>
            <a:custGeom>
              <a:avLst/>
              <a:gdLst>
                <a:gd name="connsiteX0" fmla="*/ 4628 w 16513"/>
                <a:gd name="connsiteY0" fmla="*/ 0 h 22251"/>
                <a:gd name="connsiteX1" fmla="*/ 14147 w 16513"/>
                <a:gd name="connsiteY1" fmla="*/ 11993 h 22251"/>
                <a:gd name="connsiteX2" fmla="*/ 5104 w 16513"/>
                <a:gd name="connsiteY2" fmla="*/ 20845 h 22251"/>
                <a:gd name="connsiteX3" fmla="*/ 4628 w 16513"/>
                <a:gd name="connsiteY3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22251">
                  <a:moveTo>
                    <a:pt x="4628" y="0"/>
                  </a:moveTo>
                  <a:cubicBezTo>
                    <a:pt x="10244" y="1809"/>
                    <a:pt x="21381" y="5902"/>
                    <a:pt x="14147" y="11993"/>
                  </a:cubicBezTo>
                  <a:cubicBezTo>
                    <a:pt x="11196" y="13992"/>
                    <a:pt x="10529" y="26366"/>
                    <a:pt x="5104" y="20845"/>
                  </a:cubicBezTo>
                  <a:cubicBezTo>
                    <a:pt x="-3463" y="13516"/>
                    <a:pt x="440" y="9233"/>
                    <a:pt x="46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1B9B3075-9A8B-C44B-89FA-BBCB69D3C070}"/>
                </a:ext>
              </a:extLst>
            </p:cNvPr>
            <p:cNvSpPr/>
            <p:nvPr/>
          </p:nvSpPr>
          <p:spPr>
            <a:xfrm>
              <a:off x="6095408" y="4839069"/>
              <a:ext cx="17858" cy="19507"/>
            </a:xfrm>
            <a:custGeom>
              <a:avLst/>
              <a:gdLst>
                <a:gd name="connsiteX0" fmla="*/ 1163 w 17858"/>
                <a:gd name="connsiteY0" fmla="*/ 6073 h 19507"/>
                <a:gd name="connsiteX1" fmla="*/ 11538 w 17858"/>
                <a:gd name="connsiteY1" fmla="*/ 838 h 19507"/>
                <a:gd name="connsiteX2" fmla="*/ 13346 w 17858"/>
                <a:gd name="connsiteY2" fmla="*/ 6073 h 19507"/>
                <a:gd name="connsiteX3" fmla="*/ 17725 w 17858"/>
                <a:gd name="connsiteY3" fmla="*/ 17019 h 19507"/>
                <a:gd name="connsiteX4" fmla="*/ 13727 w 17858"/>
                <a:gd name="connsiteY4" fmla="*/ 18638 h 19507"/>
                <a:gd name="connsiteX5" fmla="*/ 9349 w 17858"/>
                <a:gd name="connsiteY5" fmla="*/ 18638 h 19507"/>
                <a:gd name="connsiteX6" fmla="*/ 1163 w 17858"/>
                <a:gd name="connsiteY6" fmla="*/ 6073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8" h="19507">
                  <a:moveTo>
                    <a:pt x="1163" y="6073"/>
                  </a:moveTo>
                  <a:cubicBezTo>
                    <a:pt x="8397" y="4265"/>
                    <a:pt x="7445" y="-2303"/>
                    <a:pt x="11538" y="838"/>
                  </a:cubicBezTo>
                  <a:cubicBezTo>
                    <a:pt x="9825" y="3979"/>
                    <a:pt x="8206" y="6169"/>
                    <a:pt x="13346" y="6073"/>
                  </a:cubicBezTo>
                  <a:cubicBezTo>
                    <a:pt x="16687" y="8655"/>
                    <a:pt x="18364" y="12846"/>
                    <a:pt x="17725" y="17019"/>
                  </a:cubicBezTo>
                  <a:cubicBezTo>
                    <a:pt x="16583" y="17876"/>
                    <a:pt x="14298" y="15877"/>
                    <a:pt x="13727" y="18638"/>
                  </a:cubicBezTo>
                  <a:cubicBezTo>
                    <a:pt x="12372" y="19420"/>
                    <a:pt x="10703" y="19420"/>
                    <a:pt x="9349" y="18638"/>
                  </a:cubicBezTo>
                  <a:cubicBezTo>
                    <a:pt x="2305" y="22445"/>
                    <a:pt x="-2264" y="12927"/>
                    <a:pt x="1163" y="60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688665DD-DD8B-204B-8048-0895126045CC}"/>
                </a:ext>
              </a:extLst>
            </p:cNvPr>
            <p:cNvSpPr/>
            <p:nvPr/>
          </p:nvSpPr>
          <p:spPr>
            <a:xfrm>
              <a:off x="6305424" y="4745612"/>
              <a:ext cx="16386" cy="18885"/>
            </a:xfrm>
            <a:custGeom>
              <a:avLst/>
              <a:gdLst>
                <a:gd name="connsiteX0" fmla="*/ 12833 w 16386"/>
                <a:gd name="connsiteY0" fmla="*/ 18815 h 18885"/>
                <a:gd name="connsiteX1" fmla="*/ 1030 w 16386"/>
                <a:gd name="connsiteY1" fmla="*/ 5490 h 18885"/>
                <a:gd name="connsiteX2" fmla="*/ 12833 w 16386"/>
                <a:gd name="connsiteY2" fmla="*/ 18815 h 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" h="18885">
                  <a:moveTo>
                    <a:pt x="12833" y="18815"/>
                  </a:moveTo>
                  <a:cubicBezTo>
                    <a:pt x="6360" y="19672"/>
                    <a:pt x="-3158" y="12533"/>
                    <a:pt x="1030" y="5490"/>
                  </a:cubicBezTo>
                  <a:cubicBezTo>
                    <a:pt x="7978" y="-9549"/>
                    <a:pt x="23303" y="10154"/>
                    <a:pt x="12833" y="188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D3521F9-F038-A54C-A906-F9FADB091EC2}"/>
                </a:ext>
              </a:extLst>
            </p:cNvPr>
            <p:cNvSpPr/>
            <p:nvPr/>
          </p:nvSpPr>
          <p:spPr>
            <a:xfrm>
              <a:off x="5866012" y="4593597"/>
              <a:ext cx="15623" cy="22724"/>
            </a:xfrm>
            <a:custGeom>
              <a:avLst/>
              <a:gdLst>
                <a:gd name="connsiteX0" fmla="*/ 12871 w 15623"/>
                <a:gd name="connsiteY0" fmla="*/ 547 h 22724"/>
                <a:gd name="connsiteX1" fmla="*/ 9444 w 15623"/>
                <a:gd name="connsiteY1" fmla="*/ 22724 h 22724"/>
                <a:gd name="connsiteX2" fmla="*/ 2019 w 15623"/>
                <a:gd name="connsiteY2" fmla="*/ 14539 h 22724"/>
                <a:gd name="connsiteX3" fmla="*/ 12871 w 15623"/>
                <a:gd name="connsiteY3" fmla="*/ 547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" h="22724">
                  <a:moveTo>
                    <a:pt x="12871" y="547"/>
                  </a:moveTo>
                  <a:cubicBezTo>
                    <a:pt x="19057" y="8637"/>
                    <a:pt x="13442" y="15681"/>
                    <a:pt x="9444" y="22724"/>
                  </a:cubicBezTo>
                  <a:cubicBezTo>
                    <a:pt x="10681" y="16918"/>
                    <a:pt x="5161" y="17489"/>
                    <a:pt x="2019" y="14539"/>
                  </a:cubicBezTo>
                  <a:cubicBezTo>
                    <a:pt x="-2074" y="3688"/>
                    <a:pt x="-646" y="-1833"/>
                    <a:pt x="12871" y="5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C3D9BB9D-2FEA-584C-A542-A3D56FE513B5}"/>
                </a:ext>
              </a:extLst>
            </p:cNvPr>
            <p:cNvSpPr/>
            <p:nvPr/>
          </p:nvSpPr>
          <p:spPr>
            <a:xfrm>
              <a:off x="5681591" y="4738387"/>
              <a:ext cx="18343" cy="15940"/>
            </a:xfrm>
            <a:custGeom>
              <a:avLst/>
              <a:gdLst>
                <a:gd name="connsiteX0" fmla="*/ 18344 w 18343"/>
                <a:gd name="connsiteY0" fmla="*/ 9383 h 15940"/>
                <a:gd name="connsiteX1" fmla="*/ 4066 w 18343"/>
                <a:gd name="connsiteY1" fmla="*/ 14523 h 15940"/>
                <a:gd name="connsiteX2" fmla="*/ 18344 w 18343"/>
                <a:gd name="connsiteY2" fmla="*/ 9383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43" h="15940">
                  <a:moveTo>
                    <a:pt x="18344" y="9383"/>
                  </a:moveTo>
                  <a:cubicBezTo>
                    <a:pt x="14346" y="16236"/>
                    <a:pt x="11395" y="17283"/>
                    <a:pt x="4066" y="14523"/>
                  </a:cubicBezTo>
                  <a:cubicBezTo>
                    <a:pt x="-9069" y="2911"/>
                    <a:pt x="13394" y="-8702"/>
                    <a:pt x="18344" y="93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43740321-7DB1-A24D-B2A2-225E666FC3E2}"/>
                </a:ext>
              </a:extLst>
            </p:cNvPr>
            <p:cNvSpPr/>
            <p:nvPr/>
          </p:nvSpPr>
          <p:spPr>
            <a:xfrm>
              <a:off x="6266448" y="4941088"/>
              <a:ext cx="12687" cy="31782"/>
            </a:xfrm>
            <a:custGeom>
              <a:avLst/>
              <a:gdLst>
                <a:gd name="connsiteX0" fmla="*/ 3169 w 12687"/>
                <a:gd name="connsiteY0" fmla="*/ 16277 h 31782"/>
                <a:gd name="connsiteX1" fmla="*/ 3931 w 12687"/>
                <a:gd name="connsiteY1" fmla="*/ 0 h 31782"/>
                <a:gd name="connsiteX2" fmla="*/ 12688 w 12687"/>
                <a:gd name="connsiteY2" fmla="*/ 12564 h 31782"/>
                <a:gd name="connsiteX3" fmla="*/ 694 w 12687"/>
                <a:gd name="connsiteY3" fmla="*/ 31030 h 31782"/>
                <a:gd name="connsiteX4" fmla="*/ 3169 w 12687"/>
                <a:gd name="connsiteY4" fmla="*/ 16277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" h="31782">
                  <a:moveTo>
                    <a:pt x="3169" y="16277"/>
                  </a:moveTo>
                  <a:cubicBezTo>
                    <a:pt x="7262" y="9518"/>
                    <a:pt x="-6349" y="3522"/>
                    <a:pt x="3931" y="0"/>
                  </a:cubicBezTo>
                  <a:cubicBezTo>
                    <a:pt x="4502" y="6473"/>
                    <a:pt x="9927" y="7329"/>
                    <a:pt x="12688" y="12564"/>
                  </a:cubicBezTo>
                  <a:cubicBezTo>
                    <a:pt x="8880" y="21607"/>
                    <a:pt x="18684" y="35123"/>
                    <a:pt x="694" y="31030"/>
                  </a:cubicBezTo>
                  <a:cubicBezTo>
                    <a:pt x="885" y="25604"/>
                    <a:pt x="12212" y="19227"/>
                    <a:pt x="3169" y="162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2D453C02-0E08-EC46-8860-E1303039AFA0}"/>
                </a:ext>
              </a:extLst>
            </p:cNvPr>
            <p:cNvSpPr/>
            <p:nvPr/>
          </p:nvSpPr>
          <p:spPr>
            <a:xfrm>
              <a:off x="6336368" y="4729176"/>
              <a:ext cx="16821" cy="17221"/>
            </a:xfrm>
            <a:custGeom>
              <a:avLst/>
              <a:gdLst>
                <a:gd name="connsiteX0" fmla="*/ 1211 w 16821"/>
                <a:gd name="connsiteY0" fmla="*/ 12788 h 17221"/>
                <a:gd name="connsiteX1" fmla="*/ 16821 w 16821"/>
                <a:gd name="connsiteY1" fmla="*/ 9075 h 17221"/>
                <a:gd name="connsiteX2" fmla="*/ 1211 w 16821"/>
                <a:gd name="connsiteY2" fmla="*/ 12788 h 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" h="17221">
                  <a:moveTo>
                    <a:pt x="1211" y="12788"/>
                  </a:moveTo>
                  <a:cubicBezTo>
                    <a:pt x="-4976" y="-1871"/>
                    <a:pt x="14442" y="-5012"/>
                    <a:pt x="16821" y="9075"/>
                  </a:cubicBezTo>
                  <a:cubicBezTo>
                    <a:pt x="13775" y="19736"/>
                    <a:pt x="10063" y="18784"/>
                    <a:pt x="1211" y="127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74C59FA1-E45E-1C4D-9A51-47C3FFC5E655}"/>
                </a:ext>
              </a:extLst>
            </p:cNvPr>
            <p:cNvSpPr/>
            <p:nvPr/>
          </p:nvSpPr>
          <p:spPr>
            <a:xfrm>
              <a:off x="5779975" y="4703936"/>
              <a:ext cx="18923" cy="16031"/>
            </a:xfrm>
            <a:custGeom>
              <a:avLst/>
              <a:gdLst>
                <a:gd name="connsiteX0" fmla="*/ 18667 w 18923"/>
                <a:gd name="connsiteY0" fmla="*/ 5285 h 16031"/>
                <a:gd name="connsiteX1" fmla="*/ 12343 w 18923"/>
                <a:gd name="connsiteY1" fmla="*/ 15776 h 16031"/>
                <a:gd name="connsiteX2" fmla="*/ 2580 w 18923"/>
                <a:gd name="connsiteY2" fmla="*/ 11377 h 16031"/>
                <a:gd name="connsiteX3" fmla="*/ 18667 w 18923"/>
                <a:gd name="connsiteY3" fmla="*/ 5285 h 1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" h="16031">
                  <a:moveTo>
                    <a:pt x="18667" y="5285"/>
                  </a:moveTo>
                  <a:cubicBezTo>
                    <a:pt x="19817" y="9928"/>
                    <a:pt x="16986" y="14625"/>
                    <a:pt x="12343" y="15776"/>
                  </a:cubicBezTo>
                  <a:cubicBezTo>
                    <a:pt x="8464" y="16738"/>
                    <a:pt x="4430" y="14920"/>
                    <a:pt x="2580" y="11377"/>
                  </a:cubicBezTo>
                  <a:cubicBezTo>
                    <a:pt x="-6082" y="-4900"/>
                    <a:pt x="9053" y="-617"/>
                    <a:pt x="18667" y="52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F219B246-4842-5A48-98CF-C0C7D92593B9}"/>
                </a:ext>
              </a:extLst>
            </p:cNvPr>
            <p:cNvSpPr/>
            <p:nvPr/>
          </p:nvSpPr>
          <p:spPr>
            <a:xfrm>
              <a:off x="6059422" y="4856565"/>
              <a:ext cx="12766" cy="30162"/>
            </a:xfrm>
            <a:custGeom>
              <a:avLst/>
              <a:gdLst>
                <a:gd name="connsiteX0" fmla="*/ 4500 w 12766"/>
                <a:gd name="connsiteY0" fmla="*/ 0 h 30162"/>
                <a:gd name="connsiteX1" fmla="*/ 8118 w 12766"/>
                <a:gd name="connsiteY1" fmla="*/ 5140 h 30162"/>
                <a:gd name="connsiteX2" fmla="*/ 11449 w 12766"/>
                <a:gd name="connsiteY2" fmla="*/ 11422 h 30162"/>
                <a:gd name="connsiteX3" fmla="*/ 9450 w 12766"/>
                <a:gd name="connsiteY3" fmla="*/ 22082 h 30162"/>
                <a:gd name="connsiteX4" fmla="*/ 503 w 12766"/>
                <a:gd name="connsiteY4" fmla="*/ 23605 h 30162"/>
                <a:gd name="connsiteX5" fmla="*/ 4500 w 12766"/>
                <a:gd name="connsiteY5" fmla="*/ 0 h 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" h="30162">
                  <a:moveTo>
                    <a:pt x="4500" y="0"/>
                  </a:moveTo>
                  <a:cubicBezTo>
                    <a:pt x="6214" y="1904"/>
                    <a:pt x="9069" y="2094"/>
                    <a:pt x="8118" y="5140"/>
                  </a:cubicBezTo>
                  <a:cubicBezTo>
                    <a:pt x="7166" y="8186"/>
                    <a:pt x="16018" y="7519"/>
                    <a:pt x="11449" y="11422"/>
                  </a:cubicBezTo>
                  <a:cubicBezTo>
                    <a:pt x="10402" y="14944"/>
                    <a:pt x="13067" y="20940"/>
                    <a:pt x="9450" y="22082"/>
                  </a:cubicBezTo>
                  <a:cubicBezTo>
                    <a:pt x="12401" y="33124"/>
                    <a:pt x="-2924" y="32077"/>
                    <a:pt x="503" y="23605"/>
                  </a:cubicBezTo>
                  <a:cubicBezTo>
                    <a:pt x="5833" y="16086"/>
                    <a:pt x="1359" y="7615"/>
                    <a:pt x="450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5936DF3-528F-7C46-B0DF-20D6E6493CC7}"/>
                </a:ext>
              </a:extLst>
            </p:cNvPr>
            <p:cNvSpPr/>
            <p:nvPr/>
          </p:nvSpPr>
          <p:spPr>
            <a:xfrm>
              <a:off x="5653225" y="4773910"/>
              <a:ext cx="20118" cy="18434"/>
            </a:xfrm>
            <a:custGeom>
              <a:avLst/>
              <a:gdLst>
                <a:gd name="connsiteX0" fmla="*/ 12157 w 20118"/>
                <a:gd name="connsiteY0" fmla="*/ 17834 h 18434"/>
                <a:gd name="connsiteX1" fmla="*/ 11301 w 20118"/>
                <a:gd name="connsiteY1" fmla="*/ 4794 h 18434"/>
                <a:gd name="connsiteX2" fmla="*/ 16155 w 20118"/>
                <a:gd name="connsiteY2" fmla="*/ 1558 h 18434"/>
                <a:gd name="connsiteX3" fmla="*/ 17963 w 20118"/>
                <a:gd name="connsiteY3" fmla="*/ 6983 h 18434"/>
                <a:gd name="connsiteX4" fmla="*/ 12157 w 20118"/>
                <a:gd name="connsiteY4" fmla="*/ 17834 h 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" h="18434">
                  <a:moveTo>
                    <a:pt x="12157" y="17834"/>
                  </a:moveTo>
                  <a:cubicBezTo>
                    <a:pt x="-5642" y="23450"/>
                    <a:pt x="-2120" y="-12624"/>
                    <a:pt x="11301" y="4794"/>
                  </a:cubicBezTo>
                  <a:cubicBezTo>
                    <a:pt x="13459" y="4916"/>
                    <a:pt x="15438" y="3597"/>
                    <a:pt x="16155" y="1558"/>
                  </a:cubicBezTo>
                  <a:cubicBezTo>
                    <a:pt x="19677" y="1558"/>
                    <a:pt x="22056" y="6127"/>
                    <a:pt x="17963" y="6983"/>
                  </a:cubicBezTo>
                  <a:cubicBezTo>
                    <a:pt x="12157" y="1272"/>
                    <a:pt x="13871" y="13456"/>
                    <a:pt x="12157" y="178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0544C3CA-E208-2549-BA98-E1F2912F02C6}"/>
                </a:ext>
              </a:extLst>
            </p:cNvPr>
            <p:cNvSpPr/>
            <p:nvPr/>
          </p:nvSpPr>
          <p:spPr>
            <a:xfrm>
              <a:off x="5930448" y="4663685"/>
              <a:ext cx="16177" cy="25451"/>
            </a:xfrm>
            <a:custGeom>
              <a:avLst/>
              <a:gdLst>
                <a:gd name="connsiteX0" fmla="*/ 6973 w 16177"/>
                <a:gd name="connsiteY0" fmla="*/ 25452 h 25451"/>
                <a:gd name="connsiteX1" fmla="*/ 4689 w 16177"/>
                <a:gd name="connsiteY1" fmla="*/ 14410 h 25451"/>
                <a:gd name="connsiteX2" fmla="*/ 5450 w 16177"/>
                <a:gd name="connsiteY2" fmla="*/ 2417 h 25451"/>
                <a:gd name="connsiteX3" fmla="*/ 12113 w 16177"/>
                <a:gd name="connsiteY3" fmla="*/ 3845 h 25451"/>
                <a:gd name="connsiteX4" fmla="*/ 12874 w 16177"/>
                <a:gd name="connsiteY4" fmla="*/ 14791 h 25451"/>
                <a:gd name="connsiteX5" fmla="*/ 6973 w 16177"/>
                <a:gd name="connsiteY5" fmla="*/ 25452 h 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" h="25451">
                  <a:moveTo>
                    <a:pt x="6973" y="25452"/>
                  </a:moveTo>
                  <a:cubicBezTo>
                    <a:pt x="-1118" y="20312"/>
                    <a:pt x="-2546" y="20026"/>
                    <a:pt x="4689" y="14410"/>
                  </a:cubicBezTo>
                  <a:cubicBezTo>
                    <a:pt x="9638" y="10508"/>
                    <a:pt x="1547" y="6986"/>
                    <a:pt x="5450" y="2417"/>
                  </a:cubicBezTo>
                  <a:cubicBezTo>
                    <a:pt x="7735" y="-1866"/>
                    <a:pt x="10780" y="133"/>
                    <a:pt x="12113" y="3845"/>
                  </a:cubicBezTo>
                  <a:cubicBezTo>
                    <a:pt x="19823" y="37"/>
                    <a:pt x="14493" y="11460"/>
                    <a:pt x="12874" y="14791"/>
                  </a:cubicBezTo>
                  <a:cubicBezTo>
                    <a:pt x="-2165" y="10317"/>
                    <a:pt x="24677" y="20883"/>
                    <a:pt x="6973" y="254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AE90557F-48FA-4D43-9786-4EAE82D6A74B}"/>
                </a:ext>
              </a:extLst>
            </p:cNvPr>
            <p:cNvSpPr/>
            <p:nvPr/>
          </p:nvSpPr>
          <p:spPr>
            <a:xfrm>
              <a:off x="5859743" y="4556927"/>
              <a:ext cx="15784" cy="17471"/>
            </a:xfrm>
            <a:custGeom>
              <a:avLst/>
              <a:gdLst>
                <a:gd name="connsiteX0" fmla="*/ 14190 w 15784"/>
                <a:gd name="connsiteY0" fmla="*/ 15419 h 17471"/>
                <a:gd name="connsiteX1" fmla="*/ 864 w 15784"/>
                <a:gd name="connsiteY1" fmla="*/ 2283 h 17471"/>
                <a:gd name="connsiteX2" fmla="*/ 14190 w 15784"/>
                <a:gd name="connsiteY2" fmla="*/ 15419 h 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4" h="17471">
                  <a:moveTo>
                    <a:pt x="14190" y="15419"/>
                  </a:moveTo>
                  <a:cubicBezTo>
                    <a:pt x="5623" y="22462"/>
                    <a:pt x="-2753" y="9708"/>
                    <a:pt x="864" y="2283"/>
                  </a:cubicBezTo>
                  <a:cubicBezTo>
                    <a:pt x="10573" y="-4570"/>
                    <a:pt x="19520" y="5234"/>
                    <a:pt x="14190" y="154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F168A4-1F48-EB49-8EC2-BA7AD4AD6E25}"/>
                </a:ext>
              </a:extLst>
            </p:cNvPr>
            <p:cNvSpPr/>
            <p:nvPr/>
          </p:nvSpPr>
          <p:spPr>
            <a:xfrm>
              <a:off x="5814537" y="5002554"/>
              <a:ext cx="12926" cy="25830"/>
            </a:xfrm>
            <a:custGeom>
              <a:avLst/>
              <a:gdLst>
                <a:gd name="connsiteX0" fmla="*/ 0 w 12926"/>
                <a:gd name="connsiteY0" fmla="*/ 13824 h 25830"/>
                <a:gd name="connsiteX1" fmla="*/ 10851 w 12926"/>
                <a:gd name="connsiteY1" fmla="*/ 23 h 25830"/>
                <a:gd name="connsiteX2" fmla="*/ 0 w 12926"/>
                <a:gd name="connsiteY2" fmla="*/ 13824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6" h="25830">
                  <a:moveTo>
                    <a:pt x="0" y="13824"/>
                  </a:moveTo>
                  <a:cubicBezTo>
                    <a:pt x="3807" y="9731"/>
                    <a:pt x="5426" y="-548"/>
                    <a:pt x="10851" y="23"/>
                  </a:cubicBezTo>
                  <a:cubicBezTo>
                    <a:pt x="14373" y="14586"/>
                    <a:pt x="14944" y="41523"/>
                    <a:pt x="0" y="13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5D8086B6-B79F-1849-BDAF-B46A4D0EBAE7}"/>
                </a:ext>
              </a:extLst>
            </p:cNvPr>
            <p:cNvSpPr/>
            <p:nvPr/>
          </p:nvSpPr>
          <p:spPr>
            <a:xfrm>
              <a:off x="5766564" y="4588770"/>
              <a:ext cx="15991" cy="17747"/>
            </a:xfrm>
            <a:custGeom>
              <a:avLst/>
              <a:gdLst>
                <a:gd name="connsiteX0" fmla="*/ 15991 w 15991"/>
                <a:gd name="connsiteY0" fmla="*/ 9752 h 17747"/>
                <a:gd name="connsiteX1" fmla="*/ 7996 w 15991"/>
                <a:gd name="connsiteY1" fmla="*/ 17747 h 17747"/>
                <a:gd name="connsiteX2" fmla="*/ 0 w 15991"/>
                <a:gd name="connsiteY2" fmla="*/ 9752 h 17747"/>
                <a:gd name="connsiteX3" fmla="*/ 15991 w 15991"/>
                <a:gd name="connsiteY3" fmla="*/ 9752 h 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1" h="17747">
                  <a:moveTo>
                    <a:pt x="15991" y="9752"/>
                  </a:moveTo>
                  <a:cubicBezTo>
                    <a:pt x="15991" y="14168"/>
                    <a:pt x="12411" y="17747"/>
                    <a:pt x="7996" y="17747"/>
                  </a:cubicBezTo>
                  <a:cubicBezTo>
                    <a:pt x="3580" y="17747"/>
                    <a:pt x="0" y="14168"/>
                    <a:pt x="0" y="9752"/>
                  </a:cubicBezTo>
                  <a:cubicBezTo>
                    <a:pt x="857" y="-3955"/>
                    <a:pt x="13421" y="-2527"/>
                    <a:pt x="15991" y="9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CD12EF65-2CF3-C147-9C65-13CDD4589B45}"/>
                </a:ext>
              </a:extLst>
            </p:cNvPr>
            <p:cNvSpPr/>
            <p:nvPr/>
          </p:nvSpPr>
          <p:spPr>
            <a:xfrm>
              <a:off x="6151368" y="4438544"/>
              <a:ext cx="16381" cy="15911"/>
            </a:xfrm>
            <a:custGeom>
              <a:avLst/>
              <a:gdLst>
                <a:gd name="connsiteX0" fmla="*/ 1742 w 16381"/>
                <a:gd name="connsiteY0" fmla="*/ 14251 h 15911"/>
                <a:gd name="connsiteX1" fmla="*/ 3644 w 16381"/>
                <a:gd name="connsiteY1" fmla="*/ 1742 h 15911"/>
                <a:gd name="connsiteX2" fmla="*/ 14307 w 16381"/>
                <a:gd name="connsiteY2" fmla="*/ 1782 h 15911"/>
                <a:gd name="connsiteX3" fmla="*/ 16115 w 16381"/>
                <a:gd name="connsiteY3" fmla="*/ 9682 h 15911"/>
                <a:gd name="connsiteX4" fmla="*/ 1742 w 16381"/>
                <a:gd name="connsiteY4" fmla="*/ 14251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" h="15911">
                  <a:moveTo>
                    <a:pt x="1742" y="14251"/>
                  </a:moveTo>
                  <a:cubicBezTo>
                    <a:pt x="-1187" y="10272"/>
                    <a:pt x="-336" y="4671"/>
                    <a:pt x="3644" y="1742"/>
                  </a:cubicBezTo>
                  <a:cubicBezTo>
                    <a:pt x="6819" y="-595"/>
                    <a:pt x="11149" y="-579"/>
                    <a:pt x="14307" y="1782"/>
                  </a:cubicBezTo>
                  <a:cubicBezTo>
                    <a:pt x="15830" y="4257"/>
                    <a:pt x="13736" y="7112"/>
                    <a:pt x="16115" y="9682"/>
                  </a:cubicBezTo>
                  <a:cubicBezTo>
                    <a:pt x="18304" y="16536"/>
                    <a:pt x="6406" y="17202"/>
                    <a:pt x="1742" y="142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476E4BD-A6B7-F342-93AE-B068A4ADFC06}"/>
                </a:ext>
              </a:extLst>
            </p:cNvPr>
            <p:cNvSpPr/>
            <p:nvPr/>
          </p:nvSpPr>
          <p:spPr>
            <a:xfrm>
              <a:off x="6263816" y="4255067"/>
              <a:ext cx="16223" cy="16308"/>
            </a:xfrm>
            <a:custGeom>
              <a:avLst/>
              <a:gdLst>
                <a:gd name="connsiteX0" fmla="*/ 7610 w 16223"/>
                <a:gd name="connsiteY0" fmla="*/ 16308 h 16308"/>
                <a:gd name="connsiteX1" fmla="*/ 7610 w 16223"/>
                <a:gd name="connsiteY1" fmla="*/ 127 h 16308"/>
                <a:gd name="connsiteX2" fmla="*/ 7610 w 16223"/>
                <a:gd name="connsiteY2" fmla="*/ 16308 h 1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" h="16308">
                  <a:moveTo>
                    <a:pt x="7610" y="16308"/>
                  </a:moveTo>
                  <a:cubicBezTo>
                    <a:pt x="-3146" y="16308"/>
                    <a:pt x="-1909" y="-1015"/>
                    <a:pt x="7610" y="127"/>
                  </a:cubicBezTo>
                  <a:cubicBezTo>
                    <a:pt x="19889" y="-1586"/>
                    <a:pt x="18271" y="14595"/>
                    <a:pt x="7610" y="163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B0CB1F8D-5516-2F48-B356-310C632AE2A9}"/>
                </a:ext>
              </a:extLst>
            </p:cNvPr>
            <p:cNvSpPr/>
            <p:nvPr/>
          </p:nvSpPr>
          <p:spPr>
            <a:xfrm>
              <a:off x="6057153" y="4124969"/>
              <a:ext cx="16099" cy="20385"/>
            </a:xfrm>
            <a:custGeom>
              <a:avLst/>
              <a:gdLst>
                <a:gd name="connsiteX0" fmla="*/ 1724 w 16099"/>
                <a:gd name="connsiteY0" fmla="*/ 12388 h 20385"/>
                <a:gd name="connsiteX1" fmla="*/ 14479 w 16099"/>
                <a:gd name="connsiteY1" fmla="*/ 12388 h 20385"/>
                <a:gd name="connsiteX2" fmla="*/ 1724 w 16099"/>
                <a:gd name="connsiteY2" fmla="*/ 12388 h 2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9" h="20385">
                  <a:moveTo>
                    <a:pt x="1724" y="12388"/>
                  </a:moveTo>
                  <a:cubicBezTo>
                    <a:pt x="-5129" y="-8838"/>
                    <a:pt x="10386" y="1347"/>
                    <a:pt x="14479" y="12388"/>
                  </a:cubicBezTo>
                  <a:cubicBezTo>
                    <a:pt x="21142" y="23429"/>
                    <a:pt x="5341" y="22668"/>
                    <a:pt x="1724" y="123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8871350A-EC78-9541-A16C-BDC1AB2F8CEE}"/>
                </a:ext>
              </a:extLst>
            </p:cNvPr>
            <p:cNvSpPr/>
            <p:nvPr/>
          </p:nvSpPr>
          <p:spPr>
            <a:xfrm>
              <a:off x="6336913" y="4863769"/>
              <a:ext cx="21987" cy="15173"/>
            </a:xfrm>
            <a:custGeom>
              <a:avLst/>
              <a:gdLst>
                <a:gd name="connsiteX0" fmla="*/ 21988 w 21987"/>
                <a:gd name="connsiteY0" fmla="*/ 8502 h 15173"/>
                <a:gd name="connsiteX1" fmla="*/ 0 w 21987"/>
                <a:gd name="connsiteY1" fmla="*/ 11071 h 15173"/>
                <a:gd name="connsiteX2" fmla="*/ 21988 w 21987"/>
                <a:gd name="connsiteY2" fmla="*/ 8502 h 1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7" h="15173">
                  <a:moveTo>
                    <a:pt x="21988" y="8502"/>
                  </a:moveTo>
                  <a:cubicBezTo>
                    <a:pt x="16848" y="14593"/>
                    <a:pt x="3998" y="18591"/>
                    <a:pt x="0" y="11071"/>
                  </a:cubicBezTo>
                  <a:cubicBezTo>
                    <a:pt x="8186" y="2124"/>
                    <a:pt x="10090" y="-7299"/>
                    <a:pt x="21988" y="85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B33F902B-6D6D-CF4F-9851-88D76412AE4E}"/>
                </a:ext>
              </a:extLst>
            </p:cNvPr>
            <p:cNvSpPr/>
            <p:nvPr/>
          </p:nvSpPr>
          <p:spPr>
            <a:xfrm>
              <a:off x="5880500" y="4314589"/>
              <a:ext cx="15927" cy="17222"/>
            </a:xfrm>
            <a:custGeom>
              <a:avLst/>
              <a:gdLst>
                <a:gd name="connsiteX0" fmla="*/ 0 w 15927"/>
                <a:gd name="connsiteY0" fmla="*/ 8376 h 17222"/>
                <a:gd name="connsiteX1" fmla="*/ 6758 w 15927"/>
                <a:gd name="connsiteY1" fmla="*/ 0 h 17222"/>
                <a:gd name="connsiteX2" fmla="*/ 15325 w 15927"/>
                <a:gd name="connsiteY2" fmla="*/ 3998 h 17222"/>
                <a:gd name="connsiteX3" fmla="*/ 0 w 15927"/>
                <a:gd name="connsiteY3" fmla="*/ 8376 h 1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7" h="17222">
                  <a:moveTo>
                    <a:pt x="0" y="8376"/>
                  </a:moveTo>
                  <a:cubicBezTo>
                    <a:pt x="476" y="4283"/>
                    <a:pt x="3617" y="190"/>
                    <a:pt x="6758" y="0"/>
                  </a:cubicBezTo>
                  <a:cubicBezTo>
                    <a:pt x="9806" y="876"/>
                    <a:pt x="12696" y="2225"/>
                    <a:pt x="15325" y="3998"/>
                  </a:cubicBezTo>
                  <a:cubicBezTo>
                    <a:pt x="19132" y="18656"/>
                    <a:pt x="3808" y="22558"/>
                    <a:pt x="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60FA54FE-3DF2-C048-A0C7-8EF5E57E92E6}"/>
                </a:ext>
              </a:extLst>
            </p:cNvPr>
            <p:cNvSpPr/>
            <p:nvPr/>
          </p:nvSpPr>
          <p:spPr>
            <a:xfrm>
              <a:off x="6278635" y="5280833"/>
              <a:ext cx="16713" cy="17434"/>
            </a:xfrm>
            <a:custGeom>
              <a:avLst/>
              <a:gdLst>
                <a:gd name="connsiteX0" fmla="*/ 14017 w 16713"/>
                <a:gd name="connsiteY0" fmla="*/ 4059 h 17434"/>
                <a:gd name="connsiteX1" fmla="*/ 2309 w 16713"/>
                <a:gd name="connsiteY1" fmla="*/ 11007 h 17434"/>
                <a:gd name="connsiteX2" fmla="*/ 2309 w 16713"/>
                <a:gd name="connsiteY2" fmla="*/ 1489 h 17434"/>
                <a:gd name="connsiteX3" fmla="*/ 14017 w 16713"/>
                <a:gd name="connsiteY3" fmla="*/ 4059 h 1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3" h="17434">
                  <a:moveTo>
                    <a:pt x="14017" y="4059"/>
                  </a:moveTo>
                  <a:cubicBezTo>
                    <a:pt x="22679" y="15291"/>
                    <a:pt x="8211" y="23857"/>
                    <a:pt x="2309" y="11007"/>
                  </a:cubicBezTo>
                  <a:cubicBezTo>
                    <a:pt x="-2640" y="8628"/>
                    <a:pt x="1834" y="4535"/>
                    <a:pt x="2309" y="1489"/>
                  </a:cubicBezTo>
                  <a:cubicBezTo>
                    <a:pt x="5641" y="-2604"/>
                    <a:pt x="10305" y="2917"/>
                    <a:pt x="14017" y="40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9A308028-6584-AC4E-AA2F-D62E00FAC57D}"/>
                </a:ext>
              </a:extLst>
            </p:cNvPr>
            <p:cNvSpPr/>
            <p:nvPr/>
          </p:nvSpPr>
          <p:spPr>
            <a:xfrm>
              <a:off x="5901972" y="4883667"/>
              <a:ext cx="19193" cy="15920"/>
            </a:xfrm>
            <a:custGeom>
              <a:avLst/>
              <a:gdLst>
                <a:gd name="connsiteX0" fmla="*/ 18220 w 19193"/>
                <a:gd name="connsiteY0" fmla="*/ 15920 h 15920"/>
                <a:gd name="connsiteX1" fmla="*/ 421 w 19193"/>
                <a:gd name="connsiteY1" fmla="*/ 9829 h 15920"/>
                <a:gd name="connsiteX2" fmla="*/ 4609 w 19193"/>
                <a:gd name="connsiteY2" fmla="*/ 310 h 15920"/>
                <a:gd name="connsiteX3" fmla="*/ 15651 w 19193"/>
                <a:gd name="connsiteY3" fmla="*/ 7449 h 15920"/>
                <a:gd name="connsiteX4" fmla="*/ 18220 w 19193"/>
                <a:gd name="connsiteY4" fmla="*/ 15920 h 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" h="15920">
                  <a:moveTo>
                    <a:pt x="18220" y="15920"/>
                  </a:moveTo>
                  <a:cubicBezTo>
                    <a:pt x="13080" y="12208"/>
                    <a:pt x="3086" y="17063"/>
                    <a:pt x="421" y="9829"/>
                  </a:cubicBezTo>
                  <a:cubicBezTo>
                    <a:pt x="-341" y="6497"/>
                    <a:pt x="-626" y="-1689"/>
                    <a:pt x="4609" y="310"/>
                  </a:cubicBezTo>
                  <a:cubicBezTo>
                    <a:pt x="8821" y="1745"/>
                    <a:pt x="12614" y="4197"/>
                    <a:pt x="15651" y="7449"/>
                  </a:cubicBezTo>
                  <a:cubicBezTo>
                    <a:pt x="20029" y="8782"/>
                    <a:pt x="19648" y="11732"/>
                    <a:pt x="18220" y="159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4B7A1E02-8F28-914E-9A40-772602733B42}"/>
                </a:ext>
              </a:extLst>
            </p:cNvPr>
            <p:cNvSpPr/>
            <p:nvPr/>
          </p:nvSpPr>
          <p:spPr>
            <a:xfrm>
              <a:off x="6321811" y="4672384"/>
              <a:ext cx="15123" cy="17031"/>
            </a:xfrm>
            <a:custGeom>
              <a:avLst/>
              <a:gdLst>
                <a:gd name="connsiteX0" fmla="*/ 7487 w 15123"/>
                <a:gd name="connsiteY0" fmla="*/ 0 h 17031"/>
                <a:gd name="connsiteX1" fmla="*/ 11295 w 15123"/>
                <a:gd name="connsiteY1" fmla="*/ 16943 h 17031"/>
                <a:gd name="connsiteX2" fmla="*/ 7487 w 15123"/>
                <a:gd name="connsiteY2" fmla="*/ 0 h 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" h="17031">
                  <a:moveTo>
                    <a:pt x="7487" y="0"/>
                  </a:moveTo>
                  <a:cubicBezTo>
                    <a:pt x="15293" y="0"/>
                    <a:pt x="18053" y="15039"/>
                    <a:pt x="11295" y="16943"/>
                  </a:cubicBezTo>
                  <a:cubicBezTo>
                    <a:pt x="349" y="18370"/>
                    <a:pt x="-5648" y="2189"/>
                    <a:pt x="748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6C7D3799-E004-9746-9A19-B8DBD638FB2A}"/>
                </a:ext>
              </a:extLst>
            </p:cNvPr>
            <p:cNvSpPr/>
            <p:nvPr/>
          </p:nvSpPr>
          <p:spPr>
            <a:xfrm>
              <a:off x="6363081" y="4732939"/>
              <a:ext cx="16989" cy="19501"/>
            </a:xfrm>
            <a:custGeom>
              <a:avLst/>
              <a:gdLst>
                <a:gd name="connsiteX0" fmla="*/ 3815 w 16989"/>
                <a:gd name="connsiteY0" fmla="*/ 17496 h 19501"/>
                <a:gd name="connsiteX1" fmla="*/ 8 w 16989"/>
                <a:gd name="connsiteY1" fmla="*/ 5312 h 19501"/>
                <a:gd name="connsiteX2" fmla="*/ 10002 w 16989"/>
                <a:gd name="connsiteY2" fmla="*/ 7121 h 19501"/>
                <a:gd name="connsiteX3" fmla="*/ 3815 w 16989"/>
                <a:gd name="connsiteY3" fmla="*/ 17496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9" h="19501">
                  <a:moveTo>
                    <a:pt x="3815" y="17496"/>
                  </a:moveTo>
                  <a:cubicBezTo>
                    <a:pt x="7337" y="12356"/>
                    <a:pt x="-277" y="10166"/>
                    <a:pt x="8" y="5312"/>
                  </a:cubicBezTo>
                  <a:cubicBezTo>
                    <a:pt x="1721" y="-4206"/>
                    <a:pt x="8384" y="743"/>
                    <a:pt x="10002" y="7121"/>
                  </a:cubicBezTo>
                  <a:cubicBezTo>
                    <a:pt x="24756" y="9120"/>
                    <a:pt x="12953" y="25015"/>
                    <a:pt x="3815" y="174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CB3E22A1-E28B-FB43-B0FC-30A930657E2E}"/>
                </a:ext>
              </a:extLst>
            </p:cNvPr>
            <p:cNvSpPr/>
            <p:nvPr/>
          </p:nvSpPr>
          <p:spPr>
            <a:xfrm>
              <a:off x="5566708" y="4710458"/>
              <a:ext cx="16354" cy="16544"/>
            </a:xfrm>
            <a:custGeom>
              <a:avLst/>
              <a:gdLst>
                <a:gd name="connsiteX0" fmla="*/ 6535 w 16354"/>
                <a:gd name="connsiteY0" fmla="*/ 0 h 16544"/>
                <a:gd name="connsiteX1" fmla="*/ 16054 w 16354"/>
                <a:gd name="connsiteY1" fmla="*/ 3426 h 16544"/>
                <a:gd name="connsiteX2" fmla="*/ 12532 w 16354"/>
                <a:gd name="connsiteY2" fmla="*/ 14563 h 16544"/>
                <a:gd name="connsiteX3" fmla="*/ 6535 w 16354"/>
                <a:gd name="connsiteY3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4" h="16544">
                  <a:moveTo>
                    <a:pt x="6535" y="0"/>
                  </a:moveTo>
                  <a:cubicBezTo>
                    <a:pt x="9995" y="82"/>
                    <a:pt x="13335" y="1284"/>
                    <a:pt x="16054" y="3426"/>
                  </a:cubicBezTo>
                  <a:cubicBezTo>
                    <a:pt x="17101" y="9518"/>
                    <a:pt x="15292" y="9042"/>
                    <a:pt x="12532" y="14563"/>
                  </a:cubicBezTo>
                  <a:cubicBezTo>
                    <a:pt x="1015" y="21892"/>
                    <a:pt x="-5743" y="7044"/>
                    <a:pt x="653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8E7D3454-DB9B-144A-8CA6-7F20CDDF16B4}"/>
                </a:ext>
              </a:extLst>
            </p:cNvPr>
            <p:cNvSpPr/>
            <p:nvPr/>
          </p:nvSpPr>
          <p:spPr>
            <a:xfrm>
              <a:off x="5818316" y="4713910"/>
              <a:ext cx="13256" cy="21442"/>
            </a:xfrm>
            <a:custGeom>
              <a:avLst/>
              <a:gdLst>
                <a:gd name="connsiteX0" fmla="*/ 12212 w 13256"/>
                <a:gd name="connsiteY0" fmla="*/ 6352 h 21442"/>
                <a:gd name="connsiteX1" fmla="*/ 9071 w 13256"/>
                <a:gd name="connsiteY1" fmla="*/ 19868 h 21442"/>
                <a:gd name="connsiteX2" fmla="*/ 12212 w 13256"/>
                <a:gd name="connsiteY2" fmla="*/ 6352 h 2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6" h="21442">
                  <a:moveTo>
                    <a:pt x="12212" y="6352"/>
                  </a:moveTo>
                  <a:cubicBezTo>
                    <a:pt x="504" y="6352"/>
                    <a:pt x="21731" y="15871"/>
                    <a:pt x="9071" y="19868"/>
                  </a:cubicBezTo>
                  <a:cubicBezTo>
                    <a:pt x="-7872" y="30434"/>
                    <a:pt x="2313" y="-16492"/>
                    <a:pt x="12212" y="6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1997BF23-4C0A-984E-B37C-BBFB7F0941C2}"/>
                </a:ext>
              </a:extLst>
            </p:cNvPr>
            <p:cNvSpPr/>
            <p:nvPr/>
          </p:nvSpPr>
          <p:spPr>
            <a:xfrm>
              <a:off x="6137790" y="4952640"/>
              <a:ext cx="17319" cy="14775"/>
            </a:xfrm>
            <a:custGeom>
              <a:avLst/>
              <a:gdLst>
                <a:gd name="connsiteX0" fmla="*/ 472 w 17319"/>
                <a:gd name="connsiteY0" fmla="*/ 9579 h 14775"/>
                <a:gd name="connsiteX1" fmla="*/ 17320 w 17319"/>
                <a:gd name="connsiteY1" fmla="*/ 8913 h 14775"/>
                <a:gd name="connsiteX2" fmla="*/ 472 w 17319"/>
                <a:gd name="connsiteY2" fmla="*/ 9579 h 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19" h="14775">
                  <a:moveTo>
                    <a:pt x="472" y="9579"/>
                  </a:moveTo>
                  <a:cubicBezTo>
                    <a:pt x="-2860" y="-3652"/>
                    <a:pt x="12370" y="-2510"/>
                    <a:pt x="17320" y="8913"/>
                  </a:cubicBezTo>
                  <a:cubicBezTo>
                    <a:pt x="10181" y="15766"/>
                    <a:pt x="7135" y="17384"/>
                    <a:pt x="472" y="95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32A2078B-DFE5-4B4B-9171-D040D42FB8F5}"/>
                </a:ext>
              </a:extLst>
            </p:cNvPr>
            <p:cNvSpPr/>
            <p:nvPr/>
          </p:nvSpPr>
          <p:spPr>
            <a:xfrm>
              <a:off x="6110098" y="5089886"/>
              <a:ext cx="19501" cy="12584"/>
            </a:xfrm>
            <a:custGeom>
              <a:avLst/>
              <a:gdLst>
                <a:gd name="connsiteX0" fmla="*/ 19502 w 19501"/>
                <a:gd name="connsiteY0" fmla="*/ 5400 h 12584"/>
                <a:gd name="connsiteX1" fmla="*/ 3035 w 19501"/>
                <a:gd name="connsiteY1" fmla="*/ 12253 h 12584"/>
                <a:gd name="connsiteX2" fmla="*/ 19502 w 19501"/>
                <a:gd name="connsiteY2" fmla="*/ 540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1" h="12584">
                  <a:moveTo>
                    <a:pt x="19502" y="5400"/>
                  </a:moveTo>
                  <a:cubicBezTo>
                    <a:pt x="17027" y="12444"/>
                    <a:pt x="9127" y="13205"/>
                    <a:pt x="3035" y="12253"/>
                  </a:cubicBezTo>
                  <a:cubicBezTo>
                    <a:pt x="-8483" y="4163"/>
                    <a:pt x="16265" y="-6688"/>
                    <a:pt x="19502" y="54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51BE37B4-9461-ED44-A33A-5EF6AB9CA4A2}"/>
                </a:ext>
              </a:extLst>
            </p:cNvPr>
            <p:cNvSpPr/>
            <p:nvPr/>
          </p:nvSpPr>
          <p:spPr>
            <a:xfrm>
              <a:off x="5656125" y="4413017"/>
              <a:ext cx="16019" cy="14994"/>
            </a:xfrm>
            <a:custGeom>
              <a:avLst/>
              <a:gdLst>
                <a:gd name="connsiteX0" fmla="*/ 2023 w 16019"/>
                <a:gd name="connsiteY0" fmla="*/ 12651 h 14994"/>
                <a:gd name="connsiteX1" fmla="*/ 2388 w 16019"/>
                <a:gd name="connsiteY1" fmla="*/ 2023 h 14994"/>
                <a:gd name="connsiteX2" fmla="*/ 9543 w 16019"/>
                <a:gd name="connsiteY2" fmla="*/ 277 h 14994"/>
                <a:gd name="connsiteX3" fmla="*/ 2023 w 16019"/>
                <a:gd name="connsiteY3" fmla="*/ 12651 h 1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9" h="14994">
                  <a:moveTo>
                    <a:pt x="2023" y="12651"/>
                  </a:moveTo>
                  <a:cubicBezTo>
                    <a:pt x="-811" y="9616"/>
                    <a:pt x="-648" y="4858"/>
                    <a:pt x="2388" y="2023"/>
                  </a:cubicBezTo>
                  <a:cubicBezTo>
                    <a:pt x="4305" y="233"/>
                    <a:pt x="7017" y="-428"/>
                    <a:pt x="9543" y="277"/>
                  </a:cubicBezTo>
                  <a:cubicBezTo>
                    <a:pt x="21060" y="6084"/>
                    <a:pt x="16396" y="20647"/>
                    <a:pt x="2023" y="126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3A086E96-AD9E-E84C-B4CC-4FB705D33B9F}"/>
                </a:ext>
              </a:extLst>
            </p:cNvPr>
            <p:cNvSpPr/>
            <p:nvPr/>
          </p:nvSpPr>
          <p:spPr>
            <a:xfrm>
              <a:off x="6286370" y="4929309"/>
              <a:ext cx="19859" cy="18180"/>
            </a:xfrm>
            <a:custGeom>
              <a:avLst/>
              <a:gdLst>
                <a:gd name="connsiteX0" fmla="*/ 0 w 19859"/>
                <a:gd name="connsiteY0" fmla="*/ 3403 h 18180"/>
                <a:gd name="connsiteX1" fmla="*/ 5045 w 19859"/>
                <a:gd name="connsiteY1" fmla="*/ 1499 h 18180"/>
                <a:gd name="connsiteX2" fmla="*/ 6187 w 19859"/>
                <a:gd name="connsiteY2" fmla="*/ 3689 h 18180"/>
                <a:gd name="connsiteX3" fmla="*/ 17038 w 19859"/>
                <a:gd name="connsiteY3" fmla="*/ 4926 h 18180"/>
                <a:gd name="connsiteX4" fmla="*/ 11137 w 19859"/>
                <a:gd name="connsiteY4" fmla="*/ 18156 h 18180"/>
                <a:gd name="connsiteX5" fmla="*/ 4759 w 19859"/>
                <a:gd name="connsiteY5" fmla="*/ 9590 h 18180"/>
                <a:gd name="connsiteX6" fmla="*/ 0 w 19859"/>
                <a:gd name="connsiteY6" fmla="*/ 3403 h 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" h="18180">
                  <a:moveTo>
                    <a:pt x="0" y="3403"/>
                  </a:moveTo>
                  <a:cubicBezTo>
                    <a:pt x="952" y="-690"/>
                    <a:pt x="1618" y="-785"/>
                    <a:pt x="5045" y="1499"/>
                  </a:cubicBezTo>
                  <a:cubicBezTo>
                    <a:pt x="6282" y="1975"/>
                    <a:pt x="4283" y="3783"/>
                    <a:pt x="6187" y="3689"/>
                  </a:cubicBezTo>
                  <a:cubicBezTo>
                    <a:pt x="10375" y="4545"/>
                    <a:pt x="13992" y="1214"/>
                    <a:pt x="17038" y="4926"/>
                  </a:cubicBezTo>
                  <a:cubicBezTo>
                    <a:pt x="23796" y="8828"/>
                    <a:pt x="17038" y="18727"/>
                    <a:pt x="11137" y="18156"/>
                  </a:cubicBezTo>
                  <a:cubicBezTo>
                    <a:pt x="10470" y="14444"/>
                    <a:pt x="5711" y="12921"/>
                    <a:pt x="4759" y="9590"/>
                  </a:cubicBezTo>
                  <a:cubicBezTo>
                    <a:pt x="5330" y="5592"/>
                    <a:pt x="2189" y="5402"/>
                    <a:pt x="0" y="34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086599B-5C20-D94C-ABF0-1E7AB1C48D4F}"/>
                </a:ext>
              </a:extLst>
            </p:cNvPr>
            <p:cNvSpPr/>
            <p:nvPr/>
          </p:nvSpPr>
          <p:spPr>
            <a:xfrm>
              <a:off x="6209615" y="5142400"/>
              <a:ext cx="14959" cy="17324"/>
            </a:xfrm>
            <a:custGeom>
              <a:avLst/>
              <a:gdLst>
                <a:gd name="connsiteX0" fmla="*/ 5271 w 14959"/>
                <a:gd name="connsiteY0" fmla="*/ 2 h 17324"/>
                <a:gd name="connsiteX1" fmla="*/ 14958 w 14959"/>
                <a:gd name="connsiteY1" fmla="*/ 9348 h 17324"/>
                <a:gd name="connsiteX2" fmla="*/ 10887 w 14959"/>
                <a:gd name="connsiteY2" fmla="*/ 17325 h 17324"/>
                <a:gd name="connsiteX3" fmla="*/ 5271 w 14959"/>
                <a:gd name="connsiteY3" fmla="*/ 2 h 1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9" h="17324">
                  <a:moveTo>
                    <a:pt x="5271" y="2"/>
                  </a:moveTo>
                  <a:cubicBezTo>
                    <a:pt x="10527" y="-92"/>
                    <a:pt x="14864" y="4092"/>
                    <a:pt x="14958" y="9348"/>
                  </a:cubicBezTo>
                  <a:cubicBezTo>
                    <a:pt x="15015" y="12519"/>
                    <a:pt x="13488" y="15510"/>
                    <a:pt x="10887" y="17325"/>
                  </a:cubicBezTo>
                  <a:cubicBezTo>
                    <a:pt x="3082" y="15802"/>
                    <a:pt x="-5961" y="3523"/>
                    <a:pt x="5271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50764D3E-2146-3047-80E1-3AE429D32F15}"/>
                </a:ext>
              </a:extLst>
            </p:cNvPr>
            <p:cNvSpPr/>
            <p:nvPr/>
          </p:nvSpPr>
          <p:spPr>
            <a:xfrm>
              <a:off x="6233916" y="4705762"/>
              <a:ext cx="14889" cy="23152"/>
            </a:xfrm>
            <a:custGeom>
              <a:avLst/>
              <a:gdLst>
                <a:gd name="connsiteX0" fmla="*/ 14380 w 14889"/>
                <a:gd name="connsiteY0" fmla="*/ 20877 h 23152"/>
                <a:gd name="connsiteX1" fmla="*/ 7 w 14889"/>
                <a:gd name="connsiteY1" fmla="*/ 15737 h 23152"/>
                <a:gd name="connsiteX2" fmla="*/ 7336 w 14889"/>
                <a:gd name="connsiteY2" fmla="*/ 2126 h 23152"/>
                <a:gd name="connsiteX3" fmla="*/ 8954 w 14889"/>
                <a:gd name="connsiteY3" fmla="*/ 6599 h 23152"/>
                <a:gd name="connsiteX4" fmla="*/ 14380 w 14889"/>
                <a:gd name="connsiteY4" fmla="*/ 20877 h 2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23152">
                  <a:moveTo>
                    <a:pt x="14380" y="20877"/>
                  </a:moveTo>
                  <a:cubicBezTo>
                    <a:pt x="8574" y="24304"/>
                    <a:pt x="-279" y="24780"/>
                    <a:pt x="7" y="15737"/>
                  </a:cubicBezTo>
                  <a:cubicBezTo>
                    <a:pt x="7812" y="11454"/>
                    <a:pt x="7907" y="11264"/>
                    <a:pt x="7336" y="2126"/>
                  </a:cubicBezTo>
                  <a:cubicBezTo>
                    <a:pt x="14761" y="-2633"/>
                    <a:pt x="14285" y="1364"/>
                    <a:pt x="8954" y="6599"/>
                  </a:cubicBezTo>
                  <a:cubicBezTo>
                    <a:pt x="13753" y="9609"/>
                    <a:pt x="15969" y="15440"/>
                    <a:pt x="14380" y="20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B67F85F7-A13F-C843-ABBA-CCC7B86536D8}"/>
                </a:ext>
              </a:extLst>
            </p:cNvPr>
            <p:cNvSpPr/>
            <p:nvPr/>
          </p:nvSpPr>
          <p:spPr>
            <a:xfrm>
              <a:off x="6222864" y="4209887"/>
              <a:ext cx="14322" cy="16594"/>
            </a:xfrm>
            <a:custGeom>
              <a:avLst/>
              <a:gdLst>
                <a:gd name="connsiteX0" fmla="*/ 6394 w 14322"/>
                <a:gd name="connsiteY0" fmla="*/ 0 h 16594"/>
                <a:gd name="connsiteX1" fmla="*/ 778 w 14322"/>
                <a:gd name="connsiteY1" fmla="*/ 12755 h 16594"/>
                <a:gd name="connsiteX2" fmla="*/ 5756 w 14322"/>
                <a:gd name="connsiteY2" fmla="*/ 248 h 16594"/>
                <a:gd name="connsiteX3" fmla="*/ 6394 w 14322"/>
                <a:gd name="connsiteY3" fmla="*/ 0 h 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2" h="16594">
                  <a:moveTo>
                    <a:pt x="6394" y="0"/>
                  </a:moveTo>
                  <a:cubicBezTo>
                    <a:pt x="21624" y="5616"/>
                    <a:pt x="12200" y="24653"/>
                    <a:pt x="778" y="12755"/>
                  </a:cubicBezTo>
                  <a:cubicBezTo>
                    <a:pt x="-1301" y="7926"/>
                    <a:pt x="928" y="2327"/>
                    <a:pt x="5756" y="248"/>
                  </a:cubicBezTo>
                  <a:cubicBezTo>
                    <a:pt x="5966" y="157"/>
                    <a:pt x="6179" y="75"/>
                    <a:pt x="639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AF0E3ADF-678C-0744-BB53-DE13731EC636}"/>
                </a:ext>
              </a:extLst>
            </p:cNvPr>
            <p:cNvSpPr/>
            <p:nvPr/>
          </p:nvSpPr>
          <p:spPr>
            <a:xfrm>
              <a:off x="6042919" y="4401872"/>
              <a:ext cx="10960" cy="20928"/>
            </a:xfrm>
            <a:custGeom>
              <a:avLst/>
              <a:gdLst>
                <a:gd name="connsiteX0" fmla="*/ 3870 w 10960"/>
                <a:gd name="connsiteY0" fmla="*/ 0 h 20928"/>
                <a:gd name="connsiteX1" fmla="*/ 8820 w 10960"/>
                <a:gd name="connsiteY1" fmla="*/ 19037 h 20928"/>
                <a:gd name="connsiteX2" fmla="*/ 3870 w 10960"/>
                <a:gd name="connsiteY2" fmla="*/ 0 h 2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20928">
                  <a:moveTo>
                    <a:pt x="3870" y="0"/>
                  </a:moveTo>
                  <a:cubicBezTo>
                    <a:pt x="12912" y="1904"/>
                    <a:pt x="11770" y="12469"/>
                    <a:pt x="8820" y="19037"/>
                  </a:cubicBezTo>
                  <a:cubicBezTo>
                    <a:pt x="-1651" y="27603"/>
                    <a:pt x="-2127" y="4569"/>
                    <a:pt x="387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D4A1B1E-7614-A341-9420-CA8EE7100458}"/>
                </a:ext>
              </a:extLst>
            </p:cNvPr>
            <p:cNvSpPr/>
            <p:nvPr/>
          </p:nvSpPr>
          <p:spPr>
            <a:xfrm>
              <a:off x="6239885" y="4143841"/>
              <a:ext cx="15885" cy="14753"/>
            </a:xfrm>
            <a:custGeom>
              <a:avLst/>
              <a:gdLst>
                <a:gd name="connsiteX0" fmla="*/ 12980 w 15885"/>
                <a:gd name="connsiteY0" fmla="*/ 13790 h 14753"/>
                <a:gd name="connsiteX1" fmla="*/ 4984 w 15885"/>
                <a:gd name="connsiteY1" fmla="*/ 12457 h 14753"/>
                <a:gd name="connsiteX2" fmla="*/ 12980 w 15885"/>
                <a:gd name="connsiteY2" fmla="*/ 13790 h 1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" h="14753">
                  <a:moveTo>
                    <a:pt x="12980" y="13790"/>
                  </a:moveTo>
                  <a:cubicBezTo>
                    <a:pt x="9744" y="13124"/>
                    <a:pt x="7078" y="17121"/>
                    <a:pt x="4984" y="12457"/>
                  </a:cubicBezTo>
                  <a:cubicBezTo>
                    <a:pt x="-13577" y="-583"/>
                    <a:pt x="26687" y="-7912"/>
                    <a:pt x="12980" y="137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CE63F40-56E6-7440-98D5-09518635B5C3}"/>
                </a:ext>
              </a:extLst>
            </p:cNvPr>
            <p:cNvSpPr/>
            <p:nvPr/>
          </p:nvSpPr>
          <p:spPr>
            <a:xfrm>
              <a:off x="6233770" y="4648303"/>
              <a:ext cx="15441" cy="16383"/>
            </a:xfrm>
            <a:custGeom>
              <a:avLst/>
              <a:gdLst>
                <a:gd name="connsiteX0" fmla="*/ 7673 w 15441"/>
                <a:gd name="connsiteY0" fmla="*/ 0 h 16383"/>
                <a:gd name="connsiteX1" fmla="*/ 15430 w 15441"/>
                <a:gd name="connsiteY1" fmla="*/ 8614 h 16383"/>
                <a:gd name="connsiteX2" fmla="*/ 6816 w 15441"/>
                <a:gd name="connsiteY2" fmla="*/ 16372 h 16383"/>
                <a:gd name="connsiteX3" fmla="*/ 7673 w 15441"/>
                <a:gd name="connsiteY3" fmla="*/ 0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1" h="16383">
                  <a:moveTo>
                    <a:pt x="7673" y="0"/>
                  </a:moveTo>
                  <a:cubicBezTo>
                    <a:pt x="12194" y="236"/>
                    <a:pt x="15667" y="4093"/>
                    <a:pt x="15430" y="8614"/>
                  </a:cubicBezTo>
                  <a:cubicBezTo>
                    <a:pt x="15194" y="13135"/>
                    <a:pt x="11337" y="16608"/>
                    <a:pt x="6816" y="16372"/>
                  </a:cubicBezTo>
                  <a:cubicBezTo>
                    <a:pt x="-4511" y="14468"/>
                    <a:pt x="58" y="2475"/>
                    <a:pt x="767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3E4206E-ECC7-3E4D-8034-6F7CAD76D220}"/>
                </a:ext>
              </a:extLst>
            </p:cNvPr>
            <p:cNvSpPr/>
            <p:nvPr/>
          </p:nvSpPr>
          <p:spPr>
            <a:xfrm>
              <a:off x="5458853" y="4353225"/>
              <a:ext cx="14877" cy="13863"/>
            </a:xfrm>
            <a:custGeom>
              <a:avLst/>
              <a:gdLst>
                <a:gd name="connsiteX0" fmla="*/ 13780 w 14877"/>
                <a:gd name="connsiteY0" fmla="*/ 11525 h 13863"/>
                <a:gd name="connsiteX1" fmla="*/ 2338 w 14877"/>
                <a:gd name="connsiteY1" fmla="*/ 11461 h 13863"/>
                <a:gd name="connsiteX2" fmla="*/ 930 w 14877"/>
                <a:gd name="connsiteY2" fmla="*/ 2007 h 13863"/>
                <a:gd name="connsiteX3" fmla="*/ 13780 w 14877"/>
                <a:gd name="connsiteY3" fmla="*/ 11525 h 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7" h="13863">
                  <a:moveTo>
                    <a:pt x="13780" y="11525"/>
                  </a:moveTo>
                  <a:cubicBezTo>
                    <a:pt x="10603" y="14667"/>
                    <a:pt x="5480" y="14639"/>
                    <a:pt x="2338" y="11461"/>
                  </a:cubicBezTo>
                  <a:cubicBezTo>
                    <a:pt x="-142" y="8954"/>
                    <a:pt x="-712" y="5128"/>
                    <a:pt x="930" y="2007"/>
                  </a:cubicBezTo>
                  <a:cubicBezTo>
                    <a:pt x="7117" y="-3704"/>
                    <a:pt x="18444" y="3815"/>
                    <a:pt x="13780" y="115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74A26DF7-BA17-B147-9485-035A6D901CCC}"/>
                </a:ext>
              </a:extLst>
            </p:cNvPr>
            <p:cNvSpPr/>
            <p:nvPr/>
          </p:nvSpPr>
          <p:spPr>
            <a:xfrm>
              <a:off x="5785553" y="5044205"/>
              <a:ext cx="15152" cy="15955"/>
            </a:xfrm>
            <a:custGeom>
              <a:avLst/>
              <a:gdLst>
                <a:gd name="connsiteX0" fmla="*/ 11946 w 15152"/>
                <a:gd name="connsiteY0" fmla="*/ 13673 h 15955"/>
                <a:gd name="connsiteX1" fmla="*/ 3285 w 15152"/>
                <a:gd name="connsiteY1" fmla="*/ 4726 h 15955"/>
                <a:gd name="connsiteX2" fmla="*/ 11946 w 15152"/>
                <a:gd name="connsiteY2" fmla="*/ 13673 h 1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2" h="15955">
                  <a:moveTo>
                    <a:pt x="11946" y="13673"/>
                  </a:moveTo>
                  <a:cubicBezTo>
                    <a:pt x="4808" y="21383"/>
                    <a:pt x="-5282" y="7296"/>
                    <a:pt x="3285" y="4726"/>
                  </a:cubicBezTo>
                  <a:cubicBezTo>
                    <a:pt x="16134" y="-4888"/>
                    <a:pt x="17753" y="1204"/>
                    <a:pt x="11946" y="13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9F955124-71FA-D346-8B68-5F4631BE12F8}"/>
                </a:ext>
              </a:extLst>
            </p:cNvPr>
            <p:cNvSpPr/>
            <p:nvPr/>
          </p:nvSpPr>
          <p:spPr>
            <a:xfrm>
              <a:off x="5886544" y="4966146"/>
              <a:ext cx="13889" cy="15209"/>
            </a:xfrm>
            <a:custGeom>
              <a:avLst/>
              <a:gdLst>
                <a:gd name="connsiteX0" fmla="*/ 48 w 13889"/>
                <a:gd name="connsiteY0" fmla="*/ 7971 h 15209"/>
                <a:gd name="connsiteX1" fmla="*/ 13755 w 13889"/>
                <a:gd name="connsiteY1" fmla="*/ 5116 h 15209"/>
                <a:gd name="connsiteX2" fmla="*/ 48 w 13889"/>
                <a:gd name="connsiteY2" fmla="*/ 7971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" h="15209">
                  <a:moveTo>
                    <a:pt x="48" y="7971"/>
                  </a:moveTo>
                  <a:cubicBezTo>
                    <a:pt x="-809" y="-1547"/>
                    <a:pt x="10042" y="-2594"/>
                    <a:pt x="13755" y="5116"/>
                  </a:cubicBezTo>
                  <a:cubicBezTo>
                    <a:pt x="15373" y="16062"/>
                    <a:pt x="1952" y="19679"/>
                    <a:pt x="48" y="79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1838F98-EE78-CA41-863D-56765C2927E7}"/>
                </a:ext>
              </a:extLst>
            </p:cNvPr>
            <p:cNvSpPr/>
            <p:nvPr/>
          </p:nvSpPr>
          <p:spPr>
            <a:xfrm>
              <a:off x="6369949" y="4791040"/>
              <a:ext cx="13699" cy="21930"/>
            </a:xfrm>
            <a:custGeom>
              <a:avLst/>
              <a:gdLst>
                <a:gd name="connsiteX0" fmla="*/ 9892 w 13699"/>
                <a:gd name="connsiteY0" fmla="*/ 21931 h 21930"/>
                <a:gd name="connsiteX1" fmla="*/ 3229 w 13699"/>
                <a:gd name="connsiteY1" fmla="*/ 8986 h 21930"/>
                <a:gd name="connsiteX2" fmla="*/ 4181 w 13699"/>
                <a:gd name="connsiteY2" fmla="*/ 5559 h 21930"/>
                <a:gd name="connsiteX3" fmla="*/ 13699 w 13699"/>
                <a:gd name="connsiteY3" fmla="*/ 5559 h 21930"/>
                <a:gd name="connsiteX4" fmla="*/ 9892 w 13699"/>
                <a:gd name="connsiteY4" fmla="*/ 21931 h 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" h="21930">
                  <a:moveTo>
                    <a:pt x="9892" y="21931"/>
                  </a:moveTo>
                  <a:cubicBezTo>
                    <a:pt x="-578" y="20693"/>
                    <a:pt x="5324" y="15553"/>
                    <a:pt x="3229" y="8986"/>
                  </a:cubicBezTo>
                  <a:cubicBezTo>
                    <a:pt x="-2482" y="8034"/>
                    <a:pt x="374" y="419"/>
                    <a:pt x="4181" y="5559"/>
                  </a:cubicBezTo>
                  <a:cubicBezTo>
                    <a:pt x="11415" y="16886"/>
                    <a:pt x="3705" y="-11384"/>
                    <a:pt x="13699" y="5559"/>
                  </a:cubicBezTo>
                  <a:cubicBezTo>
                    <a:pt x="6180" y="9176"/>
                    <a:pt x="17031" y="15934"/>
                    <a:pt x="9892" y="219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CD16A46-3147-2D40-93DB-145BE457CD39}"/>
                </a:ext>
              </a:extLst>
            </p:cNvPr>
            <p:cNvSpPr/>
            <p:nvPr/>
          </p:nvSpPr>
          <p:spPr>
            <a:xfrm>
              <a:off x="5824546" y="5219596"/>
              <a:ext cx="13188" cy="17323"/>
            </a:xfrm>
            <a:custGeom>
              <a:avLst/>
              <a:gdLst>
                <a:gd name="connsiteX0" fmla="*/ 9695 w 13188"/>
                <a:gd name="connsiteY0" fmla="*/ 17324 h 17323"/>
                <a:gd name="connsiteX1" fmla="*/ 6839 w 13188"/>
                <a:gd name="connsiteY1" fmla="*/ 0 h 17323"/>
                <a:gd name="connsiteX2" fmla="*/ 12372 w 13188"/>
                <a:gd name="connsiteY2" fmla="*/ 13589 h 17323"/>
                <a:gd name="connsiteX3" fmla="*/ 9695 w 13188"/>
                <a:gd name="connsiteY3" fmla="*/ 17324 h 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8" h="17323">
                  <a:moveTo>
                    <a:pt x="9695" y="17324"/>
                  </a:moveTo>
                  <a:cubicBezTo>
                    <a:pt x="176" y="15705"/>
                    <a:pt x="-4964" y="3046"/>
                    <a:pt x="6839" y="0"/>
                  </a:cubicBezTo>
                  <a:cubicBezTo>
                    <a:pt x="12120" y="2225"/>
                    <a:pt x="14597" y="8309"/>
                    <a:pt x="12372" y="13589"/>
                  </a:cubicBezTo>
                  <a:cubicBezTo>
                    <a:pt x="11770" y="15019"/>
                    <a:pt x="10855" y="16295"/>
                    <a:pt x="9695" y="173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DA75C9C3-D85C-5C49-8F5E-77C87AC98500}"/>
                </a:ext>
              </a:extLst>
            </p:cNvPr>
            <p:cNvSpPr/>
            <p:nvPr/>
          </p:nvSpPr>
          <p:spPr>
            <a:xfrm>
              <a:off x="5896484" y="4416340"/>
              <a:ext cx="15760" cy="14093"/>
            </a:xfrm>
            <a:custGeom>
              <a:avLst/>
              <a:gdLst>
                <a:gd name="connsiteX0" fmla="*/ 4957 w 15760"/>
                <a:gd name="connsiteY0" fmla="*/ 0 h 14093"/>
                <a:gd name="connsiteX1" fmla="*/ 10573 w 15760"/>
                <a:gd name="connsiteY1" fmla="*/ 13611 h 14093"/>
                <a:gd name="connsiteX2" fmla="*/ 4957 w 15760"/>
                <a:gd name="connsiteY2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0" h="14093">
                  <a:moveTo>
                    <a:pt x="4957" y="0"/>
                  </a:moveTo>
                  <a:cubicBezTo>
                    <a:pt x="12953" y="571"/>
                    <a:pt x="21520" y="9518"/>
                    <a:pt x="10573" y="13611"/>
                  </a:cubicBezTo>
                  <a:cubicBezTo>
                    <a:pt x="2292" y="16847"/>
                    <a:pt x="-5322" y="2855"/>
                    <a:pt x="495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02DA0765-50A1-794F-A304-20633F9B3D0F}"/>
                </a:ext>
              </a:extLst>
            </p:cNvPr>
            <p:cNvSpPr/>
            <p:nvPr/>
          </p:nvSpPr>
          <p:spPr>
            <a:xfrm>
              <a:off x="6042128" y="4429724"/>
              <a:ext cx="18366" cy="13145"/>
            </a:xfrm>
            <a:custGeom>
              <a:avLst/>
              <a:gdLst>
                <a:gd name="connsiteX0" fmla="*/ 14655 w 18366"/>
                <a:gd name="connsiteY0" fmla="*/ 799 h 13145"/>
                <a:gd name="connsiteX1" fmla="*/ 18367 w 18366"/>
                <a:gd name="connsiteY1" fmla="*/ 5558 h 13145"/>
                <a:gd name="connsiteX2" fmla="*/ 9991 w 18366"/>
                <a:gd name="connsiteY2" fmla="*/ 13077 h 13145"/>
                <a:gd name="connsiteX3" fmla="*/ 1805 w 18366"/>
                <a:gd name="connsiteY3" fmla="*/ 3559 h 13145"/>
                <a:gd name="connsiteX4" fmla="*/ 14655 w 18366"/>
                <a:gd name="connsiteY4" fmla="*/ 799 h 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" h="13145">
                  <a:moveTo>
                    <a:pt x="14655" y="799"/>
                  </a:moveTo>
                  <a:cubicBezTo>
                    <a:pt x="15607" y="3083"/>
                    <a:pt x="16178" y="4606"/>
                    <a:pt x="18367" y="5558"/>
                  </a:cubicBezTo>
                  <a:cubicBezTo>
                    <a:pt x="15892" y="7747"/>
                    <a:pt x="13608" y="12125"/>
                    <a:pt x="9991" y="13077"/>
                  </a:cubicBezTo>
                  <a:cubicBezTo>
                    <a:pt x="6374" y="14029"/>
                    <a:pt x="-4192" y="4701"/>
                    <a:pt x="1805" y="3559"/>
                  </a:cubicBezTo>
                  <a:cubicBezTo>
                    <a:pt x="6279" y="-1962"/>
                    <a:pt x="8658" y="513"/>
                    <a:pt x="14655" y="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373D45EA-DEEB-8047-9DFA-3DB125BF7DCF}"/>
                </a:ext>
              </a:extLst>
            </p:cNvPr>
            <p:cNvSpPr/>
            <p:nvPr/>
          </p:nvSpPr>
          <p:spPr>
            <a:xfrm>
              <a:off x="5745719" y="4562379"/>
              <a:ext cx="14580" cy="17296"/>
            </a:xfrm>
            <a:custGeom>
              <a:avLst/>
              <a:gdLst>
                <a:gd name="connsiteX0" fmla="*/ 2855 w 14580"/>
                <a:gd name="connsiteY0" fmla="*/ 1401 h 17296"/>
                <a:gd name="connsiteX1" fmla="*/ 9709 w 14580"/>
                <a:gd name="connsiteY1" fmla="*/ 17297 h 17296"/>
                <a:gd name="connsiteX2" fmla="*/ 5616 w 14580"/>
                <a:gd name="connsiteY2" fmla="*/ 16154 h 17296"/>
                <a:gd name="connsiteX3" fmla="*/ 3807 w 14580"/>
                <a:gd name="connsiteY3" fmla="*/ 12062 h 17296"/>
                <a:gd name="connsiteX4" fmla="*/ 0 w 14580"/>
                <a:gd name="connsiteY4" fmla="*/ 9682 h 17296"/>
                <a:gd name="connsiteX5" fmla="*/ 2855 w 14580"/>
                <a:gd name="connsiteY5" fmla="*/ 1401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0" h="17296">
                  <a:moveTo>
                    <a:pt x="2855" y="1401"/>
                  </a:moveTo>
                  <a:cubicBezTo>
                    <a:pt x="16848" y="-4310"/>
                    <a:pt x="17228" y="8730"/>
                    <a:pt x="9709" y="17297"/>
                  </a:cubicBezTo>
                  <a:lnTo>
                    <a:pt x="5616" y="16154"/>
                  </a:lnTo>
                  <a:cubicBezTo>
                    <a:pt x="4759" y="14727"/>
                    <a:pt x="6568" y="12347"/>
                    <a:pt x="3807" y="12062"/>
                  </a:cubicBezTo>
                  <a:cubicBezTo>
                    <a:pt x="3807" y="9872"/>
                    <a:pt x="476" y="12062"/>
                    <a:pt x="0" y="9682"/>
                  </a:cubicBezTo>
                  <a:cubicBezTo>
                    <a:pt x="4474" y="8159"/>
                    <a:pt x="2665" y="5399"/>
                    <a:pt x="2855" y="14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72271BE-C08A-1E49-B961-ECFE60813B7B}"/>
                </a:ext>
              </a:extLst>
            </p:cNvPr>
            <p:cNvSpPr/>
            <p:nvPr/>
          </p:nvSpPr>
          <p:spPr>
            <a:xfrm>
              <a:off x="5910316" y="4793624"/>
              <a:ext cx="19770" cy="14050"/>
            </a:xfrm>
            <a:custGeom>
              <a:avLst/>
              <a:gdLst>
                <a:gd name="connsiteX0" fmla="*/ 13398 w 19770"/>
                <a:gd name="connsiteY0" fmla="*/ 6307 h 14050"/>
                <a:gd name="connsiteX1" fmla="*/ 17586 w 19770"/>
                <a:gd name="connsiteY1" fmla="*/ 9258 h 14050"/>
                <a:gd name="connsiteX2" fmla="*/ 15016 w 19770"/>
                <a:gd name="connsiteY2" fmla="*/ 10019 h 14050"/>
                <a:gd name="connsiteX3" fmla="*/ 8639 w 19770"/>
                <a:gd name="connsiteY3" fmla="*/ 13255 h 14050"/>
                <a:gd name="connsiteX4" fmla="*/ 13398 w 19770"/>
                <a:gd name="connsiteY4" fmla="*/ 6307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" h="14050">
                  <a:moveTo>
                    <a:pt x="13398" y="6307"/>
                  </a:moveTo>
                  <a:cubicBezTo>
                    <a:pt x="17301" y="6973"/>
                    <a:pt x="22917" y="5260"/>
                    <a:pt x="17586" y="9258"/>
                  </a:cubicBezTo>
                  <a:cubicBezTo>
                    <a:pt x="17015" y="11161"/>
                    <a:pt x="15683" y="9258"/>
                    <a:pt x="15016" y="10019"/>
                  </a:cubicBezTo>
                  <a:cubicBezTo>
                    <a:pt x="12446" y="12113"/>
                    <a:pt x="12541" y="15635"/>
                    <a:pt x="8639" y="13255"/>
                  </a:cubicBezTo>
                  <a:cubicBezTo>
                    <a:pt x="-8875" y="7925"/>
                    <a:pt x="4165" y="-9113"/>
                    <a:pt x="13398" y="63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FAE97949-A69B-2F4F-824F-912FE5399258}"/>
                </a:ext>
              </a:extLst>
            </p:cNvPr>
            <p:cNvSpPr/>
            <p:nvPr/>
          </p:nvSpPr>
          <p:spPr>
            <a:xfrm>
              <a:off x="5838714" y="4699376"/>
              <a:ext cx="12359" cy="22568"/>
            </a:xfrm>
            <a:custGeom>
              <a:avLst/>
              <a:gdLst>
                <a:gd name="connsiteX0" fmla="*/ 11708 w 12359"/>
                <a:gd name="connsiteY0" fmla="*/ 7750 h 22568"/>
                <a:gd name="connsiteX1" fmla="*/ 8471 w 12359"/>
                <a:gd name="connsiteY1" fmla="*/ 22504 h 22568"/>
                <a:gd name="connsiteX2" fmla="*/ 6473 w 12359"/>
                <a:gd name="connsiteY2" fmla="*/ 12509 h 22568"/>
                <a:gd name="connsiteX3" fmla="*/ 0 w 12359"/>
                <a:gd name="connsiteY3" fmla="*/ 6608 h 22568"/>
                <a:gd name="connsiteX4" fmla="*/ 857 w 12359"/>
                <a:gd name="connsiteY4" fmla="*/ 2610 h 22568"/>
                <a:gd name="connsiteX5" fmla="*/ 11708 w 12359"/>
                <a:gd name="connsiteY5" fmla="*/ 7750 h 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9" h="22568">
                  <a:moveTo>
                    <a:pt x="11708" y="7750"/>
                  </a:moveTo>
                  <a:cubicBezTo>
                    <a:pt x="7900" y="11653"/>
                    <a:pt x="17228" y="23551"/>
                    <a:pt x="8471" y="22504"/>
                  </a:cubicBezTo>
                  <a:cubicBezTo>
                    <a:pt x="-286" y="21457"/>
                    <a:pt x="3236" y="17078"/>
                    <a:pt x="6473" y="12509"/>
                  </a:cubicBezTo>
                  <a:cubicBezTo>
                    <a:pt x="3286" y="12104"/>
                    <a:pt x="697" y="9743"/>
                    <a:pt x="0" y="6608"/>
                  </a:cubicBezTo>
                  <a:cubicBezTo>
                    <a:pt x="2284" y="5275"/>
                    <a:pt x="3903" y="4419"/>
                    <a:pt x="857" y="2610"/>
                  </a:cubicBezTo>
                  <a:cubicBezTo>
                    <a:pt x="3141" y="-5004"/>
                    <a:pt x="7139" y="6323"/>
                    <a:pt x="11708" y="77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64FBC6D3-1733-C049-8403-67FCE3459469}"/>
                </a:ext>
              </a:extLst>
            </p:cNvPr>
            <p:cNvSpPr/>
            <p:nvPr/>
          </p:nvSpPr>
          <p:spPr>
            <a:xfrm>
              <a:off x="5976893" y="4798250"/>
              <a:ext cx="18955" cy="13080"/>
            </a:xfrm>
            <a:custGeom>
              <a:avLst/>
              <a:gdLst>
                <a:gd name="connsiteX0" fmla="*/ 16877 w 18955"/>
                <a:gd name="connsiteY0" fmla="*/ 824 h 13080"/>
                <a:gd name="connsiteX1" fmla="*/ 11833 w 18955"/>
                <a:gd name="connsiteY1" fmla="*/ 9391 h 13080"/>
                <a:gd name="connsiteX2" fmla="*/ 5170 w 18955"/>
                <a:gd name="connsiteY2" fmla="*/ 12532 h 13080"/>
                <a:gd name="connsiteX3" fmla="*/ 5170 w 18955"/>
                <a:gd name="connsiteY3" fmla="*/ 2347 h 13080"/>
                <a:gd name="connsiteX4" fmla="*/ 16877 w 18955"/>
                <a:gd name="connsiteY4" fmla="*/ 824 h 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5" h="13080">
                  <a:moveTo>
                    <a:pt x="16877" y="824"/>
                  </a:moveTo>
                  <a:cubicBezTo>
                    <a:pt x="20970" y="5298"/>
                    <a:pt x="18876" y="13008"/>
                    <a:pt x="11833" y="9391"/>
                  </a:cubicBezTo>
                  <a:cubicBezTo>
                    <a:pt x="13356" y="14912"/>
                    <a:pt x="8025" y="12627"/>
                    <a:pt x="5170" y="12532"/>
                  </a:cubicBezTo>
                  <a:cubicBezTo>
                    <a:pt x="-2731" y="12532"/>
                    <a:pt x="-637" y="-6505"/>
                    <a:pt x="5170" y="2347"/>
                  </a:cubicBezTo>
                  <a:cubicBezTo>
                    <a:pt x="6693" y="7297"/>
                    <a:pt x="14403" y="3680"/>
                    <a:pt x="16877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E93BCEA-5E5F-1241-9C55-63B5695840D0}"/>
                </a:ext>
              </a:extLst>
            </p:cNvPr>
            <p:cNvSpPr/>
            <p:nvPr/>
          </p:nvSpPr>
          <p:spPr>
            <a:xfrm>
              <a:off x="5989887" y="4337691"/>
              <a:ext cx="13443" cy="15944"/>
            </a:xfrm>
            <a:custGeom>
              <a:avLst/>
              <a:gdLst>
                <a:gd name="connsiteX0" fmla="*/ 12355 w 13443"/>
                <a:gd name="connsiteY0" fmla="*/ 4406 h 15944"/>
                <a:gd name="connsiteX1" fmla="*/ 7787 w 13443"/>
                <a:gd name="connsiteY1" fmla="*/ 789 h 15944"/>
                <a:gd name="connsiteX2" fmla="*/ 12355 w 13443"/>
                <a:gd name="connsiteY2" fmla="*/ 4406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5944">
                  <a:moveTo>
                    <a:pt x="12355" y="4406"/>
                  </a:moveTo>
                  <a:cubicBezTo>
                    <a:pt x="19875" y="26108"/>
                    <a:pt x="-14867" y="12687"/>
                    <a:pt x="7787" y="789"/>
                  </a:cubicBezTo>
                  <a:cubicBezTo>
                    <a:pt x="10928" y="-1781"/>
                    <a:pt x="10928" y="2597"/>
                    <a:pt x="12355" y="44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B79453C5-75AF-6D4C-935E-BBC26CD45405}"/>
                </a:ext>
              </a:extLst>
            </p:cNvPr>
            <p:cNvSpPr/>
            <p:nvPr/>
          </p:nvSpPr>
          <p:spPr>
            <a:xfrm>
              <a:off x="6452372" y="4619106"/>
              <a:ext cx="15854" cy="12833"/>
            </a:xfrm>
            <a:custGeom>
              <a:avLst/>
              <a:gdLst>
                <a:gd name="connsiteX0" fmla="*/ 12564 w 15854"/>
                <a:gd name="connsiteY0" fmla="*/ 11112 h 12833"/>
                <a:gd name="connsiteX1" fmla="*/ 1591 w 15854"/>
                <a:gd name="connsiteY1" fmla="*/ 9918 h 12833"/>
                <a:gd name="connsiteX2" fmla="*/ 0 w 15854"/>
                <a:gd name="connsiteY2" fmla="*/ 6448 h 12833"/>
                <a:gd name="connsiteX3" fmla="*/ 12564 w 15854"/>
                <a:gd name="connsiteY3" fmla="*/ 11112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" h="12833">
                  <a:moveTo>
                    <a:pt x="12564" y="11112"/>
                  </a:moveTo>
                  <a:cubicBezTo>
                    <a:pt x="9204" y="13812"/>
                    <a:pt x="4292" y="13278"/>
                    <a:pt x="1591" y="9918"/>
                  </a:cubicBezTo>
                  <a:cubicBezTo>
                    <a:pt x="782" y="8910"/>
                    <a:pt x="235" y="7718"/>
                    <a:pt x="0" y="6448"/>
                  </a:cubicBezTo>
                  <a:cubicBezTo>
                    <a:pt x="666" y="-3356"/>
                    <a:pt x="24367" y="-2119"/>
                    <a:pt x="12564" y="1111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63C58F49-9E47-9E48-9785-9F25303DE269}"/>
                </a:ext>
              </a:extLst>
            </p:cNvPr>
            <p:cNvSpPr/>
            <p:nvPr/>
          </p:nvSpPr>
          <p:spPr>
            <a:xfrm>
              <a:off x="6376121" y="4655804"/>
              <a:ext cx="12381" cy="16088"/>
            </a:xfrm>
            <a:custGeom>
              <a:avLst/>
              <a:gdLst>
                <a:gd name="connsiteX0" fmla="*/ 3625 w 12381"/>
                <a:gd name="connsiteY0" fmla="*/ 15343 h 16088"/>
                <a:gd name="connsiteX1" fmla="*/ 12382 w 12381"/>
                <a:gd name="connsiteY1" fmla="*/ 6967 h 16088"/>
                <a:gd name="connsiteX2" fmla="*/ 3625 w 12381"/>
                <a:gd name="connsiteY2" fmla="*/ 15343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1" h="16088">
                  <a:moveTo>
                    <a:pt x="3625" y="15343"/>
                  </a:moveTo>
                  <a:cubicBezTo>
                    <a:pt x="-6940" y="4683"/>
                    <a:pt x="8575" y="-8262"/>
                    <a:pt x="12382" y="6967"/>
                  </a:cubicBezTo>
                  <a:cubicBezTo>
                    <a:pt x="11430" y="12297"/>
                    <a:pt x="12192" y="18199"/>
                    <a:pt x="3625" y="153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B82BB48C-9D73-D544-8414-C26E38104ED6}"/>
                </a:ext>
              </a:extLst>
            </p:cNvPr>
            <p:cNvSpPr/>
            <p:nvPr/>
          </p:nvSpPr>
          <p:spPr>
            <a:xfrm>
              <a:off x="5655197" y="4971325"/>
              <a:ext cx="14930" cy="13000"/>
            </a:xfrm>
            <a:custGeom>
              <a:avLst/>
              <a:gdLst>
                <a:gd name="connsiteX0" fmla="*/ 0 w 14930"/>
                <a:gd name="connsiteY0" fmla="*/ 6885 h 13000"/>
                <a:gd name="connsiteX1" fmla="*/ 12184 w 14930"/>
                <a:gd name="connsiteY1" fmla="*/ 12310 h 13000"/>
                <a:gd name="connsiteX2" fmla="*/ 0 w 14930"/>
                <a:gd name="connsiteY2" fmla="*/ 6885 h 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0" h="13000">
                  <a:moveTo>
                    <a:pt x="0" y="6885"/>
                  </a:moveTo>
                  <a:cubicBezTo>
                    <a:pt x="1428" y="-7107"/>
                    <a:pt x="22273" y="3078"/>
                    <a:pt x="12184" y="12310"/>
                  </a:cubicBezTo>
                  <a:cubicBezTo>
                    <a:pt x="7615" y="13262"/>
                    <a:pt x="476" y="14404"/>
                    <a:pt x="0" y="68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D80A966-C9CF-E641-8B02-F898051A041E}"/>
                </a:ext>
              </a:extLst>
            </p:cNvPr>
            <p:cNvSpPr/>
            <p:nvPr/>
          </p:nvSpPr>
          <p:spPr>
            <a:xfrm>
              <a:off x="6303192" y="4955354"/>
              <a:ext cx="13502" cy="16141"/>
            </a:xfrm>
            <a:custGeom>
              <a:avLst/>
              <a:gdLst>
                <a:gd name="connsiteX0" fmla="*/ 3928 w 13502"/>
                <a:gd name="connsiteY0" fmla="*/ 14860 h 16141"/>
                <a:gd name="connsiteX1" fmla="*/ 12685 w 13502"/>
                <a:gd name="connsiteY1" fmla="*/ 7245 h 16141"/>
                <a:gd name="connsiteX2" fmla="*/ 10595 w 13502"/>
                <a:gd name="connsiteY2" fmla="*/ 15325 h 16141"/>
                <a:gd name="connsiteX3" fmla="*/ 3928 w 13502"/>
                <a:gd name="connsiteY3" fmla="*/ 14860 h 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2" h="16141">
                  <a:moveTo>
                    <a:pt x="3928" y="14860"/>
                  </a:moveTo>
                  <a:cubicBezTo>
                    <a:pt x="-5019" y="2772"/>
                    <a:pt x="2786" y="-7413"/>
                    <a:pt x="12685" y="7245"/>
                  </a:cubicBezTo>
                  <a:cubicBezTo>
                    <a:pt x="14339" y="10054"/>
                    <a:pt x="13403" y="13671"/>
                    <a:pt x="10595" y="15325"/>
                  </a:cubicBezTo>
                  <a:cubicBezTo>
                    <a:pt x="8490" y="16564"/>
                    <a:pt x="5840" y="16380"/>
                    <a:pt x="3928" y="148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F46652C2-476C-BF45-B11D-0A241059E527}"/>
                </a:ext>
              </a:extLst>
            </p:cNvPr>
            <p:cNvSpPr/>
            <p:nvPr/>
          </p:nvSpPr>
          <p:spPr>
            <a:xfrm>
              <a:off x="6076625" y="4634482"/>
              <a:ext cx="21468" cy="15553"/>
            </a:xfrm>
            <a:custGeom>
              <a:avLst/>
              <a:gdLst>
                <a:gd name="connsiteX0" fmla="*/ 9856 w 21468"/>
                <a:gd name="connsiteY0" fmla="*/ 1256 h 15553"/>
                <a:gd name="connsiteX1" fmla="*/ 21468 w 21468"/>
                <a:gd name="connsiteY1" fmla="*/ 11346 h 15553"/>
                <a:gd name="connsiteX2" fmla="*/ 7381 w 21468"/>
                <a:gd name="connsiteY2" fmla="*/ 9633 h 15553"/>
                <a:gd name="connsiteX3" fmla="*/ 9856 w 21468"/>
                <a:gd name="connsiteY3" fmla="*/ 1256 h 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" h="15553">
                  <a:moveTo>
                    <a:pt x="9856" y="1256"/>
                  </a:moveTo>
                  <a:cubicBezTo>
                    <a:pt x="7857" y="18961"/>
                    <a:pt x="19374" y="1732"/>
                    <a:pt x="21468" y="11346"/>
                  </a:cubicBezTo>
                  <a:cubicBezTo>
                    <a:pt x="16804" y="12964"/>
                    <a:pt x="2431" y="20864"/>
                    <a:pt x="7381" y="9633"/>
                  </a:cubicBezTo>
                  <a:cubicBezTo>
                    <a:pt x="-5755" y="11251"/>
                    <a:pt x="908" y="-4455"/>
                    <a:pt x="9856" y="12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FE1C59CF-1747-444B-872B-277916D830FE}"/>
                </a:ext>
              </a:extLst>
            </p:cNvPr>
            <p:cNvSpPr/>
            <p:nvPr/>
          </p:nvSpPr>
          <p:spPr>
            <a:xfrm>
              <a:off x="5564077" y="4637206"/>
              <a:ext cx="12973" cy="20519"/>
            </a:xfrm>
            <a:custGeom>
              <a:avLst/>
              <a:gdLst>
                <a:gd name="connsiteX0" fmla="*/ 5645 w 12973"/>
                <a:gd name="connsiteY0" fmla="*/ 20520 h 20519"/>
                <a:gd name="connsiteX1" fmla="*/ 12974 w 12973"/>
                <a:gd name="connsiteY1" fmla="*/ 5766 h 20519"/>
                <a:gd name="connsiteX2" fmla="*/ 5645 w 12973"/>
                <a:gd name="connsiteY2" fmla="*/ 20520 h 2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" h="20519">
                  <a:moveTo>
                    <a:pt x="5645" y="20520"/>
                  </a:moveTo>
                  <a:cubicBezTo>
                    <a:pt x="-3874" y="13095"/>
                    <a:pt x="-1304" y="-10891"/>
                    <a:pt x="12974" y="5766"/>
                  </a:cubicBezTo>
                  <a:cubicBezTo>
                    <a:pt x="10214" y="11001"/>
                    <a:pt x="5264" y="13857"/>
                    <a:pt x="5645" y="205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82CD4F2D-42E7-D748-ABD1-2FF452BB5B49}"/>
                </a:ext>
              </a:extLst>
            </p:cNvPr>
            <p:cNvSpPr/>
            <p:nvPr/>
          </p:nvSpPr>
          <p:spPr>
            <a:xfrm>
              <a:off x="5903631" y="4967150"/>
              <a:ext cx="12373" cy="17367"/>
            </a:xfrm>
            <a:custGeom>
              <a:avLst/>
              <a:gdLst>
                <a:gd name="connsiteX0" fmla="*/ 12373 w 12373"/>
                <a:gd name="connsiteY0" fmla="*/ 875 h 17367"/>
                <a:gd name="connsiteX1" fmla="*/ 3807 w 12373"/>
                <a:gd name="connsiteY1" fmla="*/ 16961 h 17367"/>
                <a:gd name="connsiteX2" fmla="*/ 12373 w 12373"/>
                <a:gd name="connsiteY2" fmla="*/ 875 h 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73" h="17367">
                  <a:moveTo>
                    <a:pt x="12373" y="875"/>
                  </a:moveTo>
                  <a:cubicBezTo>
                    <a:pt x="8280" y="6015"/>
                    <a:pt x="15134" y="19911"/>
                    <a:pt x="3807" y="16961"/>
                  </a:cubicBezTo>
                  <a:cubicBezTo>
                    <a:pt x="-5426" y="12106"/>
                    <a:pt x="3997" y="-3885"/>
                    <a:pt x="12373" y="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181453A-F6EF-C84F-8F76-21943CC5709E}"/>
                </a:ext>
              </a:extLst>
            </p:cNvPr>
            <p:cNvSpPr/>
            <p:nvPr/>
          </p:nvSpPr>
          <p:spPr>
            <a:xfrm>
              <a:off x="5879031" y="4380170"/>
              <a:ext cx="13621" cy="14485"/>
            </a:xfrm>
            <a:custGeom>
              <a:avLst/>
              <a:gdLst>
                <a:gd name="connsiteX0" fmla="*/ 2040 w 13621"/>
                <a:gd name="connsiteY0" fmla="*/ 13897 h 14485"/>
                <a:gd name="connsiteX1" fmla="*/ 3078 w 13621"/>
                <a:gd name="connsiteY1" fmla="*/ 1691 h 14485"/>
                <a:gd name="connsiteX2" fmla="*/ 6229 w 13621"/>
                <a:gd name="connsiteY2" fmla="*/ 0 h 14485"/>
                <a:gd name="connsiteX3" fmla="*/ 2040 w 13621"/>
                <a:gd name="connsiteY3" fmla="*/ 13897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1" h="14485">
                  <a:moveTo>
                    <a:pt x="2040" y="13897"/>
                  </a:moveTo>
                  <a:cubicBezTo>
                    <a:pt x="-1044" y="10240"/>
                    <a:pt x="-579" y="4775"/>
                    <a:pt x="3078" y="1691"/>
                  </a:cubicBezTo>
                  <a:cubicBezTo>
                    <a:pt x="3999" y="915"/>
                    <a:pt x="5072" y="339"/>
                    <a:pt x="6229" y="0"/>
                  </a:cubicBezTo>
                  <a:cubicBezTo>
                    <a:pt x="18126" y="2665"/>
                    <a:pt x="14890" y="17609"/>
                    <a:pt x="2040" y="138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3E9A5DE7-B3D8-7047-A4C4-79C235ABD09B}"/>
                </a:ext>
              </a:extLst>
            </p:cNvPr>
            <p:cNvSpPr/>
            <p:nvPr/>
          </p:nvSpPr>
          <p:spPr>
            <a:xfrm>
              <a:off x="6361330" y="4483665"/>
              <a:ext cx="13291" cy="14059"/>
            </a:xfrm>
            <a:custGeom>
              <a:avLst/>
              <a:gdLst>
                <a:gd name="connsiteX0" fmla="*/ 10706 w 13291"/>
                <a:gd name="connsiteY0" fmla="*/ 351 h 14059"/>
                <a:gd name="connsiteX1" fmla="*/ 46 w 13291"/>
                <a:gd name="connsiteY1" fmla="*/ 7109 h 14059"/>
                <a:gd name="connsiteX2" fmla="*/ 10706 w 13291"/>
                <a:gd name="connsiteY2" fmla="*/ 351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1" h="14059">
                  <a:moveTo>
                    <a:pt x="10706" y="351"/>
                  </a:moveTo>
                  <a:cubicBezTo>
                    <a:pt x="20225" y="11773"/>
                    <a:pt x="426" y="20911"/>
                    <a:pt x="46" y="7109"/>
                  </a:cubicBezTo>
                  <a:cubicBezTo>
                    <a:pt x="-525" y="-1362"/>
                    <a:pt x="4329" y="-125"/>
                    <a:pt x="10706" y="3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C7FAC6C1-89B3-C746-864F-6CCB1EFCBF78}"/>
                </a:ext>
              </a:extLst>
            </p:cNvPr>
            <p:cNvSpPr/>
            <p:nvPr/>
          </p:nvSpPr>
          <p:spPr>
            <a:xfrm>
              <a:off x="5917581" y="4397765"/>
              <a:ext cx="14066" cy="15284"/>
            </a:xfrm>
            <a:custGeom>
              <a:avLst/>
              <a:gdLst>
                <a:gd name="connsiteX0" fmla="*/ 12415 w 14066"/>
                <a:gd name="connsiteY0" fmla="*/ 13626 h 15284"/>
                <a:gd name="connsiteX1" fmla="*/ 1659 w 14066"/>
                <a:gd name="connsiteY1" fmla="*/ 12388 h 15284"/>
                <a:gd name="connsiteX2" fmla="*/ 2897 w 14066"/>
                <a:gd name="connsiteY2" fmla="*/ 1632 h 15284"/>
                <a:gd name="connsiteX3" fmla="*/ 12415 w 14066"/>
                <a:gd name="connsiteY3" fmla="*/ 13626 h 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6" h="15284">
                  <a:moveTo>
                    <a:pt x="12415" y="13626"/>
                  </a:moveTo>
                  <a:cubicBezTo>
                    <a:pt x="9104" y="16254"/>
                    <a:pt x="4288" y="15700"/>
                    <a:pt x="1659" y="12388"/>
                  </a:cubicBezTo>
                  <a:cubicBezTo>
                    <a:pt x="-969" y="9076"/>
                    <a:pt x="-415" y="4261"/>
                    <a:pt x="2897" y="1632"/>
                  </a:cubicBezTo>
                  <a:cubicBezTo>
                    <a:pt x="12606" y="-3888"/>
                    <a:pt x="16604" y="5725"/>
                    <a:pt x="12415" y="136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CB4ECD94-3899-A94F-AADC-32255DD995AF}"/>
                </a:ext>
              </a:extLst>
            </p:cNvPr>
            <p:cNvSpPr/>
            <p:nvPr/>
          </p:nvSpPr>
          <p:spPr>
            <a:xfrm>
              <a:off x="5606626" y="4568660"/>
              <a:ext cx="14274" cy="14738"/>
            </a:xfrm>
            <a:custGeom>
              <a:avLst/>
              <a:gdLst>
                <a:gd name="connsiteX0" fmla="*/ 11545 w 14274"/>
                <a:gd name="connsiteY0" fmla="*/ 1022 h 14738"/>
                <a:gd name="connsiteX1" fmla="*/ 11545 w 14274"/>
                <a:gd name="connsiteY1" fmla="*/ 12919 h 14738"/>
                <a:gd name="connsiteX2" fmla="*/ 2026 w 14274"/>
                <a:gd name="connsiteY2" fmla="*/ 12919 h 14738"/>
                <a:gd name="connsiteX3" fmla="*/ 2500 w 14274"/>
                <a:gd name="connsiteY3" fmla="*/ 2026 h 14738"/>
                <a:gd name="connsiteX4" fmla="*/ 11545 w 14274"/>
                <a:gd name="connsiteY4" fmla="*/ 1022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4" h="14738">
                  <a:moveTo>
                    <a:pt x="11545" y="1022"/>
                  </a:moveTo>
                  <a:cubicBezTo>
                    <a:pt x="13734" y="4353"/>
                    <a:pt x="16399" y="11397"/>
                    <a:pt x="11545" y="12919"/>
                  </a:cubicBezTo>
                  <a:cubicBezTo>
                    <a:pt x="8404" y="12919"/>
                    <a:pt x="5548" y="17012"/>
                    <a:pt x="2026" y="12919"/>
                  </a:cubicBezTo>
                  <a:cubicBezTo>
                    <a:pt x="-851" y="9780"/>
                    <a:pt x="-638" y="4903"/>
                    <a:pt x="2500" y="2026"/>
                  </a:cubicBezTo>
                  <a:cubicBezTo>
                    <a:pt x="4975" y="-242"/>
                    <a:pt x="8633" y="-648"/>
                    <a:pt x="11545" y="10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889950B8-EB25-8843-891D-B8099853C64A}"/>
                </a:ext>
              </a:extLst>
            </p:cNvPr>
            <p:cNvSpPr/>
            <p:nvPr/>
          </p:nvSpPr>
          <p:spPr>
            <a:xfrm>
              <a:off x="6442362" y="4580342"/>
              <a:ext cx="13457" cy="15229"/>
            </a:xfrm>
            <a:custGeom>
              <a:avLst/>
              <a:gdLst>
                <a:gd name="connsiteX0" fmla="*/ 8106 w 13457"/>
                <a:gd name="connsiteY0" fmla="*/ 15229 h 15229"/>
                <a:gd name="connsiteX1" fmla="*/ 6679 w 13457"/>
                <a:gd name="connsiteY1" fmla="*/ 0 h 15229"/>
                <a:gd name="connsiteX2" fmla="*/ 8106 w 13457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7" h="15229">
                  <a:moveTo>
                    <a:pt x="8106" y="15229"/>
                  </a:moveTo>
                  <a:cubicBezTo>
                    <a:pt x="-2745" y="14087"/>
                    <a:pt x="-2174" y="3236"/>
                    <a:pt x="6679" y="0"/>
                  </a:cubicBezTo>
                  <a:cubicBezTo>
                    <a:pt x="14389" y="1618"/>
                    <a:pt x="16387" y="13040"/>
                    <a:pt x="8106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DE8303C5-47AA-0A46-A06C-D51E0EC7EFE0}"/>
                </a:ext>
              </a:extLst>
            </p:cNvPr>
            <p:cNvSpPr/>
            <p:nvPr/>
          </p:nvSpPr>
          <p:spPr>
            <a:xfrm>
              <a:off x="6348106" y="4509199"/>
              <a:ext cx="11350" cy="19839"/>
            </a:xfrm>
            <a:custGeom>
              <a:avLst/>
              <a:gdLst>
                <a:gd name="connsiteX0" fmla="*/ 8796 w 11350"/>
                <a:gd name="connsiteY0" fmla="*/ 13747 h 19839"/>
                <a:gd name="connsiteX1" fmla="*/ 800 w 11350"/>
                <a:gd name="connsiteY1" fmla="*/ 2896 h 19839"/>
                <a:gd name="connsiteX2" fmla="*/ 8796 w 11350"/>
                <a:gd name="connsiteY2" fmla="*/ 13747 h 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0" h="19839">
                  <a:moveTo>
                    <a:pt x="8796" y="13747"/>
                  </a:moveTo>
                  <a:cubicBezTo>
                    <a:pt x="18885" y="28786"/>
                    <a:pt x="-4530" y="12414"/>
                    <a:pt x="800" y="2896"/>
                  </a:cubicBezTo>
                  <a:cubicBezTo>
                    <a:pt x="10033" y="-5385"/>
                    <a:pt x="14412" y="5942"/>
                    <a:pt x="8796" y="137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4E74ADB0-4FD8-0F47-9314-DD293B424131}"/>
                </a:ext>
              </a:extLst>
            </p:cNvPr>
            <p:cNvSpPr/>
            <p:nvPr/>
          </p:nvSpPr>
          <p:spPr>
            <a:xfrm>
              <a:off x="6263636" y="4626737"/>
              <a:ext cx="15320" cy="18278"/>
            </a:xfrm>
            <a:custGeom>
              <a:avLst/>
              <a:gdLst>
                <a:gd name="connsiteX0" fmla="*/ 1412 w 15320"/>
                <a:gd name="connsiteY0" fmla="*/ 10715 h 18278"/>
                <a:gd name="connsiteX1" fmla="*/ 12168 w 15320"/>
                <a:gd name="connsiteY1" fmla="*/ 2053 h 18278"/>
                <a:gd name="connsiteX2" fmla="*/ 1412 w 15320"/>
                <a:gd name="connsiteY2" fmla="*/ 10715 h 1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0" h="18278">
                  <a:moveTo>
                    <a:pt x="1412" y="10715"/>
                  </a:moveTo>
                  <a:cubicBezTo>
                    <a:pt x="10931" y="20234"/>
                    <a:pt x="-872" y="-7560"/>
                    <a:pt x="12168" y="2053"/>
                  </a:cubicBezTo>
                  <a:cubicBezTo>
                    <a:pt x="25209" y="11667"/>
                    <a:pt x="-6964" y="27943"/>
                    <a:pt x="1412" y="107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844795FC-C036-4E44-8655-A5F3ABA2A882}"/>
                </a:ext>
              </a:extLst>
            </p:cNvPr>
            <p:cNvSpPr/>
            <p:nvPr/>
          </p:nvSpPr>
          <p:spPr>
            <a:xfrm>
              <a:off x="5631155" y="4882938"/>
              <a:ext cx="14350" cy="13813"/>
            </a:xfrm>
            <a:custGeom>
              <a:avLst/>
              <a:gdLst>
                <a:gd name="connsiteX0" fmla="*/ 13191 w 14350"/>
                <a:gd name="connsiteY0" fmla="*/ 11034 h 13813"/>
                <a:gd name="connsiteX1" fmla="*/ 10907 w 14350"/>
                <a:gd name="connsiteY1" fmla="*/ 1516 h 13813"/>
                <a:gd name="connsiteX2" fmla="*/ 13191 w 14350"/>
                <a:gd name="connsiteY2" fmla="*/ 11034 h 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0" h="13813">
                  <a:moveTo>
                    <a:pt x="13191" y="11034"/>
                  </a:moveTo>
                  <a:cubicBezTo>
                    <a:pt x="-8321" y="22742"/>
                    <a:pt x="627" y="-6860"/>
                    <a:pt x="10907" y="1516"/>
                  </a:cubicBezTo>
                  <a:cubicBezTo>
                    <a:pt x="15285" y="4657"/>
                    <a:pt x="14809" y="6180"/>
                    <a:pt x="13191" y="11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66ADE81B-FFE3-BD46-BEEC-95300A36BF3B}"/>
                </a:ext>
              </a:extLst>
            </p:cNvPr>
            <p:cNvSpPr/>
            <p:nvPr/>
          </p:nvSpPr>
          <p:spPr>
            <a:xfrm>
              <a:off x="5930282" y="4615106"/>
              <a:ext cx="18846" cy="22221"/>
            </a:xfrm>
            <a:custGeom>
              <a:avLst/>
              <a:gdLst>
                <a:gd name="connsiteX0" fmla="*/ 18847 w 18846"/>
                <a:gd name="connsiteY0" fmla="*/ 17016 h 22221"/>
                <a:gd name="connsiteX1" fmla="*/ 6853 w 18846"/>
                <a:gd name="connsiteY1" fmla="*/ 13018 h 22221"/>
                <a:gd name="connsiteX2" fmla="*/ 0 w 18846"/>
                <a:gd name="connsiteY2" fmla="*/ 834 h 22221"/>
                <a:gd name="connsiteX3" fmla="*/ 9519 w 18846"/>
                <a:gd name="connsiteY3" fmla="*/ 1596 h 22221"/>
                <a:gd name="connsiteX4" fmla="*/ 11422 w 18846"/>
                <a:gd name="connsiteY4" fmla="*/ 8544 h 22221"/>
                <a:gd name="connsiteX5" fmla="*/ 18847 w 18846"/>
                <a:gd name="connsiteY5" fmla="*/ 17016 h 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6" h="22221">
                  <a:moveTo>
                    <a:pt x="18847" y="17016"/>
                  </a:moveTo>
                  <a:cubicBezTo>
                    <a:pt x="15801" y="26534"/>
                    <a:pt x="6187" y="21680"/>
                    <a:pt x="6853" y="13018"/>
                  </a:cubicBezTo>
                  <a:cubicBezTo>
                    <a:pt x="5616" y="6926"/>
                    <a:pt x="7710" y="2643"/>
                    <a:pt x="0" y="834"/>
                  </a:cubicBezTo>
                  <a:cubicBezTo>
                    <a:pt x="3903" y="-1450"/>
                    <a:pt x="6187" y="1691"/>
                    <a:pt x="9519" y="1596"/>
                  </a:cubicBezTo>
                  <a:cubicBezTo>
                    <a:pt x="7901" y="5118"/>
                    <a:pt x="5997" y="7878"/>
                    <a:pt x="11422" y="8544"/>
                  </a:cubicBezTo>
                  <a:cubicBezTo>
                    <a:pt x="14854" y="10360"/>
                    <a:pt x="17497" y="13376"/>
                    <a:pt x="18847" y="170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BDD97A0F-712E-184B-965F-DCADA00F7FCC}"/>
                </a:ext>
              </a:extLst>
            </p:cNvPr>
            <p:cNvSpPr/>
            <p:nvPr/>
          </p:nvSpPr>
          <p:spPr>
            <a:xfrm>
              <a:off x="5971047" y="4254310"/>
              <a:ext cx="13564" cy="14685"/>
            </a:xfrm>
            <a:custGeom>
              <a:avLst/>
              <a:gdLst>
                <a:gd name="connsiteX0" fmla="*/ 10731 w 13564"/>
                <a:gd name="connsiteY0" fmla="*/ 14685 h 14685"/>
                <a:gd name="connsiteX1" fmla="*/ 4353 w 13564"/>
                <a:gd name="connsiteY1" fmla="*/ 1074 h 14685"/>
                <a:gd name="connsiteX2" fmla="*/ 10731 w 13564"/>
                <a:gd name="connsiteY2" fmla="*/ 14685 h 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4" h="14685">
                  <a:moveTo>
                    <a:pt x="10731" y="14685"/>
                  </a:moveTo>
                  <a:cubicBezTo>
                    <a:pt x="3973" y="13639"/>
                    <a:pt x="-5736" y="5167"/>
                    <a:pt x="4353" y="1074"/>
                  </a:cubicBezTo>
                  <a:cubicBezTo>
                    <a:pt x="12349" y="-3780"/>
                    <a:pt x="16823" y="9070"/>
                    <a:pt x="10731" y="146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77F05DC8-5596-D944-8EF6-13FFF45173CE}"/>
                </a:ext>
              </a:extLst>
            </p:cNvPr>
            <p:cNvSpPr/>
            <p:nvPr/>
          </p:nvSpPr>
          <p:spPr>
            <a:xfrm>
              <a:off x="5737342" y="4989061"/>
              <a:ext cx="13183" cy="15229"/>
            </a:xfrm>
            <a:custGeom>
              <a:avLst/>
              <a:gdLst>
                <a:gd name="connsiteX0" fmla="*/ 9233 w 13183"/>
                <a:gd name="connsiteY0" fmla="*/ 15229 h 15229"/>
                <a:gd name="connsiteX1" fmla="*/ 6663 w 13183"/>
                <a:gd name="connsiteY1" fmla="*/ 0 h 15229"/>
                <a:gd name="connsiteX2" fmla="*/ 9233 w 13183"/>
                <a:gd name="connsiteY2" fmla="*/ 15229 h 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3" h="15229">
                  <a:moveTo>
                    <a:pt x="9233" y="15229"/>
                  </a:moveTo>
                  <a:cubicBezTo>
                    <a:pt x="-286" y="13231"/>
                    <a:pt x="-4474" y="3236"/>
                    <a:pt x="6663" y="0"/>
                  </a:cubicBezTo>
                  <a:cubicBezTo>
                    <a:pt x="15230" y="1333"/>
                    <a:pt x="14563" y="10185"/>
                    <a:pt x="9233" y="152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8C151C56-CF95-5043-8893-A48678F4D674}"/>
                </a:ext>
              </a:extLst>
            </p:cNvPr>
            <p:cNvSpPr/>
            <p:nvPr/>
          </p:nvSpPr>
          <p:spPr>
            <a:xfrm>
              <a:off x="6598387" y="4681158"/>
              <a:ext cx="15856" cy="11844"/>
            </a:xfrm>
            <a:custGeom>
              <a:avLst/>
              <a:gdLst>
                <a:gd name="connsiteX0" fmla="*/ 0 w 15856"/>
                <a:gd name="connsiteY0" fmla="*/ 2743 h 11844"/>
                <a:gd name="connsiteX1" fmla="*/ 15800 w 15856"/>
                <a:gd name="connsiteY1" fmla="*/ 7122 h 11844"/>
                <a:gd name="connsiteX2" fmla="*/ 0 w 15856"/>
                <a:gd name="connsiteY2" fmla="*/ 2743 h 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6" h="11844">
                  <a:moveTo>
                    <a:pt x="0" y="2743"/>
                  </a:moveTo>
                  <a:cubicBezTo>
                    <a:pt x="5425" y="-1254"/>
                    <a:pt x="16752" y="-1730"/>
                    <a:pt x="15800" y="7122"/>
                  </a:cubicBezTo>
                  <a:cubicBezTo>
                    <a:pt x="12279" y="16164"/>
                    <a:pt x="2094" y="10834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8454D291-9CD8-F542-8236-21E797E3EF49}"/>
                </a:ext>
              </a:extLst>
            </p:cNvPr>
            <p:cNvSpPr/>
            <p:nvPr/>
          </p:nvSpPr>
          <p:spPr>
            <a:xfrm>
              <a:off x="5754538" y="4544107"/>
              <a:ext cx="18213" cy="18435"/>
            </a:xfrm>
            <a:custGeom>
              <a:avLst/>
              <a:gdLst>
                <a:gd name="connsiteX0" fmla="*/ 4221 w 18213"/>
                <a:gd name="connsiteY0" fmla="*/ 4824 h 18435"/>
                <a:gd name="connsiteX1" fmla="*/ 11620 w 18213"/>
                <a:gd name="connsiteY1" fmla="*/ 154 h 18435"/>
                <a:gd name="connsiteX2" fmla="*/ 16291 w 18213"/>
                <a:gd name="connsiteY2" fmla="*/ 7552 h 18435"/>
                <a:gd name="connsiteX3" fmla="*/ 15548 w 18213"/>
                <a:gd name="connsiteY3" fmla="*/ 9393 h 18435"/>
                <a:gd name="connsiteX4" fmla="*/ 18213 w 18213"/>
                <a:gd name="connsiteY4" fmla="*/ 13772 h 18435"/>
                <a:gd name="connsiteX5" fmla="*/ 14596 w 18213"/>
                <a:gd name="connsiteY5" fmla="*/ 18436 h 18435"/>
                <a:gd name="connsiteX6" fmla="*/ 414 w 18213"/>
                <a:gd name="connsiteY6" fmla="*/ 5491 h 18435"/>
                <a:gd name="connsiteX7" fmla="*/ 4221 w 18213"/>
                <a:gd name="connsiteY7" fmla="*/ 4824 h 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3" h="18435">
                  <a:moveTo>
                    <a:pt x="4221" y="4824"/>
                  </a:moveTo>
                  <a:cubicBezTo>
                    <a:pt x="4974" y="1491"/>
                    <a:pt x="8287" y="-600"/>
                    <a:pt x="11620" y="154"/>
                  </a:cubicBezTo>
                  <a:cubicBezTo>
                    <a:pt x="14953" y="907"/>
                    <a:pt x="17044" y="4219"/>
                    <a:pt x="16291" y="7552"/>
                  </a:cubicBezTo>
                  <a:cubicBezTo>
                    <a:pt x="16144" y="8202"/>
                    <a:pt x="15893" y="8823"/>
                    <a:pt x="15548" y="9393"/>
                  </a:cubicBezTo>
                  <a:cubicBezTo>
                    <a:pt x="13644" y="12630"/>
                    <a:pt x="15548" y="12820"/>
                    <a:pt x="18213" y="13772"/>
                  </a:cubicBezTo>
                  <a:cubicBezTo>
                    <a:pt x="17452" y="15675"/>
                    <a:pt x="17642" y="18245"/>
                    <a:pt x="14596" y="18436"/>
                  </a:cubicBezTo>
                  <a:cubicBezTo>
                    <a:pt x="12044" y="12216"/>
                    <a:pt x="6840" y="7466"/>
                    <a:pt x="414" y="5491"/>
                  </a:cubicBezTo>
                  <a:cubicBezTo>
                    <a:pt x="-1205" y="2064"/>
                    <a:pt x="2317" y="3301"/>
                    <a:pt x="4221" y="4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1FA7986-6681-BA4C-8834-0CDD53B92081}"/>
                </a:ext>
              </a:extLst>
            </p:cNvPr>
            <p:cNvSpPr/>
            <p:nvPr/>
          </p:nvSpPr>
          <p:spPr>
            <a:xfrm>
              <a:off x="6162418" y="4974240"/>
              <a:ext cx="15577" cy="20355"/>
            </a:xfrm>
            <a:custGeom>
              <a:avLst/>
              <a:gdLst>
                <a:gd name="connsiteX0" fmla="*/ 8587 w 15577"/>
                <a:gd name="connsiteY0" fmla="*/ 19865 h 20355"/>
                <a:gd name="connsiteX1" fmla="*/ 1544 w 15577"/>
                <a:gd name="connsiteY1" fmla="*/ 9585 h 20355"/>
                <a:gd name="connsiteX2" fmla="*/ 211 w 15577"/>
                <a:gd name="connsiteY2" fmla="*/ 2066 h 20355"/>
                <a:gd name="connsiteX3" fmla="*/ 10872 w 15577"/>
                <a:gd name="connsiteY3" fmla="*/ 11108 h 20355"/>
                <a:gd name="connsiteX4" fmla="*/ 8587 w 15577"/>
                <a:gd name="connsiteY4" fmla="*/ 19865 h 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" h="20355">
                  <a:moveTo>
                    <a:pt x="8587" y="19865"/>
                  </a:moveTo>
                  <a:cubicBezTo>
                    <a:pt x="5541" y="16058"/>
                    <a:pt x="8587" y="9109"/>
                    <a:pt x="1544" y="9585"/>
                  </a:cubicBezTo>
                  <a:cubicBezTo>
                    <a:pt x="-1312" y="7491"/>
                    <a:pt x="782" y="4541"/>
                    <a:pt x="211" y="2066"/>
                  </a:cubicBezTo>
                  <a:cubicBezTo>
                    <a:pt x="9729" y="-5263"/>
                    <a:pt x="5256" y="9109"/>
                    <a:pt x="10872" y="11108"/>
                  </a:cubicBezTo>
                  <a:cubicBezTo>
                    <a:pt x="19248" y="11489"/>
                    <a:pt x="15155" y="22816"/>
                    <a:pt x="8587" y="19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F6236D5B-754F-A34A-9AAC-5F4C6A6331B2}"/>
                </a:ext>
              </a:extLst>
            </p:cNvPr>
            <p:cNvSpPr/>
            <p:nvPr/>
          </p:nvSpPr>
          <p:spPr>
            <a:xfrm>
              <a:off x="5761586" y="5232083"/>
              <a:ext cx="11397" cy="20789"/>
            </a:xfrm>
            <a:custGeom>
              <a:avLst/>
              <a:gdLst>
                <a:gd name="connsiteX0" fmla="*/ 8881 w 11397"/>
                <a:gd name="connsiteY0" fmla="*/ 12356 h 20789"/>
                <a:gd name="connsiteX1" fmla="*/ 6786 w 11397"/>
                <a:gd name="connsiteY1" fmla="*/ 12356 h 20789"/>
                <a:gd name="connsiteX2" fmla="*/ 124 w 11397"/>
                <a:gd name="connsiteY2" fmla="*/ 4265 h 20789"/>
                <a:gd name="connsiteX3" fmla="*/ 8881 w 11397"/>
                <a:gd name="connsiteY3" fmla="*/ 12356 h 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" h="20789">
                  <a:moveTo>
                    <a:pt x="8881" y="12356"/>
                  </a:moveTo>
                  <a:cubicBezTo>
                    <a:pt x="13830" y="21874"/>
                    <a:pt x="3170" y="25206"/>
                    <a:pt x="6786" y="12356"/>
                  </a:cubicBezTo>
                  <a:cubicBezTo>
                    <a:pt x="1456" y="13308"/>
                    <a:pt x="-543" y="8263"/>
                    <a:pt x="124" y="4265"/>
                  </a:cubicBezTo>
                  <a:cubicBezTo>
                    <a:pt x="4217" y="-6491"/>
                    <a:pt x="16686" y="5693"/>
                    <a:pt x="8881" y="12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1E95DAD-97FB-5143-817E-2FC91901372D}"/>
                </a:ext>
              </a:extLst>
            </p:cNvPr>
            <p:cNvSpPr/>
            <p:nvPr/>
          </p:nvSpPr>
          <p:spPr>
            <a:xfrm>
              <a:off x="5732307" y="4349425"/>
              <a:ext cx="15833" cy="12298"/>
            </a:xfrm>
            <a:custGeom>
              <a:avLst/>
              <a:gdLst>
                <a:gd name="connsiteX0" fmla="*/ 9414 w 15833"/>
                <a:gd name="connsiteY0" fmla="*/ 2 h 12298"/>
                <a:gd name="connsiteX1" fmla="*/ 15832 w 15833"/>
                <a:gd name="connsiteY1" fmla="*/ 6144 h 12298"/>
                <a:gd name="connsiteX2" fmla="*/ 12364 w 15833"/>
                <a:gd name="connsiteY2" fmla="*/ 11900 h 12298"/>
                <a:gd name="connsiteX3" fmla="*/ 847 w 15833"/>
                <a:gd name="connsiteY3" fmla="*/ 9615 h 12298"/>
                <a:gd name="connsiteX4" fmla="*/ 9414 w 15833"/>
                <a:gd name="connsiteY4" fmla="*/ 2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" h="12298">
                  <a:moveTo>
                    <a:pt x="9414" y="2"/>
                  </a:moveTo>
                  <a:cubicBezTo>
                    <a:pt x="12882" y="-75"/>
                    <a:pt x="15756" y="2675"/>
                    <a:pt x="15832" y="6144"/>
                  </a:cubicBezTo>
                  <a:cubicBezTo>
                    <a:pt x="15886" y="8572"/>
                    <a:pt x="14535" y="10813"/>
                    <a:pt x="12364" y="11900"/>
                  </a:cubicBezTo>
                  <a:cubicBezTo>
                    <a:pt x="7700" y="13613"/>
                    <a:pt x="5225" y="9234"/>
                    <a:pt x="847" y="9615"/>
                  </a:cubicBezTo>
                  <a:cubicBezTo>
                    <a:pt x="-2580" y="6855"/>
                    <a:pt x="5225" y="668"/>
                    <a:pt x="9414" y="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1BADBC18-DF66-BF44-8B34-74FB1D63E791}"/>
                </a:ext>
              </a:extLst>
            </p:cNvPr>
            <p:cNvSpPr/>
            <p:nvPr/>
          </p:nvSpPr>
          <p:spPr>
            <a:xfrm>
              <a:off x="6148105" y="4378076"/>
              <a:ext cx="14139" cy="14023"/>
            </a:xfrm>
            <a:custGeom>
              <a:avLst/>
              <a:gdLst>
                <a:gd name="connsiteX0" fmla="*/ 1103 w 14139"/>
                <a:gd name="connsiteY0" fmla="*/ 13992 h 14023"/>
                <a:gd name="connsiteX1" fmla="*/ 7575 w 14139"/>
                <a:gd name="connsiteY1" fmla="*/ 0 h 14023"/>
                <a:gd name="connsiteX2" fmla="*/ 1103 w 14139"/>
                <a:gd name="connsiteY2" fmla="*/ 1399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9" h="14023">
                  <a:moveTo>
                    <a:pt x="1103" y="13992"/>
                  </a:moveTo>
                  <a:cubicBezTo>
                    <a:pt x="-2324" y="7044"/>
                    <a:pt x="2911" y="4474"/>
                    <a:pt x="7575" y="0"/>
                  </a:cubicBezTo>
                  <a:cubicBezTo>
                    <a:pt x="19093" y="9518"/>
                    <a:pt x="14524" y="14468"/>
                    <a:pt x="1103" y="139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ADAE13D2-207E-E645-9B42-A1FFA944084F}"/>
                </a:ext>
              </a:extLst>
            </p:cNvPr>
            <p:cNvSpPr/>
            <p:nvPr/>
          </p:nvSpPr>
          <p:spPr>
            <a:xfrm>
              <a:off x="5818345" y="4483159"/>
              <a:ext cx="11586" cy="19058"/>
            </a:xfrm>
            <a:custGeom>
              <a:avLst/>
              <a:gdLst>
                <a:gd name="connsiteX0" fmla="*/ 5997 w 11586"/>
                <a:gd name="connsiteY0" fmla="*/ 0 h 19058"/>
                <a:gd name="connsiteX1" fmla="*/ 10280 w 11586"/>
                <a:gd name="connsiteY1" fmla="*/ 9518 h 19058"/>
                <a:gd name="connsiteX2" fmla="*/ 0 w 11586"/>
                <a:gd name="connsiteY2" fmla="*/ 11803 h 19058"/>
                <a:gd name="connsiteX3" fmla="*/ 4283 w 11586"/>
                <a:gd name="connsiteY3" fmla="*/ 6758 h 19058"/>
                <a:gd name="connsiteX4" fmla="*/ 5997 w 11586"/>
                <a:gd name="connsiteY4" fmla="*/ 0 h 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9058">
                  <a:moveTo>
                    <a:pt x="5997" y="0"/>
                  </a:moveTo>
                  <a:cubicBezTo>
                    <a:pt x="11708" y="857"/>
                    <a:pt x="5997" y="6758"/>
                    <a:pt x="10280" y="9518"/>
                  </a:cubicBezTo>
                  <a:cubicBezTo>
                    <a:pt x="16182" y="19037"/>
                    <a:pt x="191" y="24081"/>
                    <a:pt x="0" y="11803"/>
                  </a:cubicBezTo>
                  <a:cubicBezTo>
                    <a:pt x="0" y="9328"/>
                    <a:pt x="5331" y="9233"/>
                    <a:pt x="4283" y="6758"/>
                  </a:cubicBezTo>
                  <a:cubicBezTo>
                    <a:pt x="3237" y="4283"/>
                    <a:pt x="4379" y="1904"/>
                    <a:pt x="59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0E6CF97-216A-3D44-AA79-ADF8FA1A7D94}"/>
                </a:ext>
              </a:extLst>
            </p:cNvPr>
            <p:cNvSpPr/>
            <p:nvPr/>
          </p:nvSpPr>
          <p:spPr>
            <a:xfrm>
              <a:off x="5880691" y="4873837"/>
              <a:ext cx="17522" cy="14536"/>
            </a:xfrm>
            <a:custGeom>
              <a:avLst/>
              <a:gdLst>
                <a:gd name="connsiteX0" fmla="*/ 0 w 17522"/>
                <a:gd name="connsiteY0" fmla="*/ 908 h 14536"/>
                <a:gd name="connsiteX1" fmla="*/ 11898 w 17522"/>
                <a:gd name="connsiteY1" fmla="*/ 2240 h 14536"/>
                <a:gd name="connsiteX2" fmla="*/ 11898 w 17522"/>
                <a:gd name="connsiteY2" fmla="*/ 8903 h 14536"/>
                <a:gd name="connsiteX3" fmla="*/ 0 w 17522"/>
                <a:gd name="connsiteY3" fmla="*/ 908 h 1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2" h="14536">
                  <a:moveTo>
                    <a:pt x="0" y="908"/>
                  </a:moveTo>
                  <a:cubicBezTo>
                    <a:pt x="6187" y="-3851"/>
                    <a:pt x="8567" y="12139"/>
                    <a:pt x="11898" y="2240"/>
                  </a:cubicBezTo>
                  <a:cubicBezTo>
                    <a:pt x="18466" y="4239"/>
                    <a:pt x="20274" y="15661"/>
                    <a:pt x="11898" y="8903"/>
                  </a:cubicBezTo>
                  <a:cubicBezTo>
                    <a:pt x="286" y="23085"/>
                    <a:pt x="4378" y="6714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F0B4D01-D6AB-C24E-A344-C84AB08CCE53}"/>
                </a:ext>
              </a:extLst>
            </p:cNvPr>
            <p:cNvSpPr/>
            <p:nvPr/>
          </p:nvSpPr>
          <p:spPr>
            <a:xfrm>
              <a:off x="5920954" y="4596446"/>
              <a:ext cx="11041" cy="17444"/>
            </a:xfrm>
            <a:custGeom>
              <a:avLst/>
              <a:gdLst>
                <a:gd name="connsiteX0" fmla="*/ 9519 w 11041"/>
                <a:gd name="connsiteY0" fmla="*/ 16449 h 17444"/>
                <a:gd name="connsiteX1" fmla="*/ 0 w 11041"/>
                <a:gd name="connsiteY1" fmla="*/ 10642 h 17444"/>
                <a:gd name="connsiteX2" fmla="*/ 5997 w 11041"/>
                <a:gd name="connsiteY2" fmla="*/ 3409 h 17444"/>
                <a:gd name="connsiteX3" fmla="*/ 10142 w 11041"/>
                <a:gd name="connsiteY3" fmla="*/ 15364 h 17444"/>
                <a:gd name="connsiteX4" fmla="*/ 9519 w 11041"/>
                <a:gd name="connsiteY4" fmla="*/ 16449 h 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" h="17444">
                  <a:moveTo>
                    <a:pt x="9519" y="16449"/>
                  </a:moveTo>
                  <a:cubicBezTo>
                    <a:pt x="3617" y="19019"/>
                    <a:pt x="1809" y="16449"/>
                    <a:pt x="0" y="10642"/>
                  </a:cubicBezTo>
                  <a:cubicBezTo>
                    <a:pt x="1809" y="7216"/>
                    <a:pt x="3046" y="-6205"/>
                    <a:pt x="5997" y="3409"/>
                  </a:cubicBezTo>
                  <a:cubicBezTo>
                    <a:pt x="10443" y="5565"/>
                    <a:pt x="12299" y="10918"/>
                    <a:pt x="10142" y="15364"/>
                  </a:cubicBezTo>
                  <a:cubicBezTo>
                    <a:pt x="9960" y="15739"/>
                    <a:pt x="9751" y="16102"/>
                    <a:pt x="9519" y="16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F6C6D174-4673-E94C-B294-051E960F84AD}"/>
                </a:ext>
              </a:extLst>
            </p:cNvPr>
            <p:cNvSpPr/>
            <p:nvPr/>
          </p:nvSpPr>
          <p:spPr>
            <a:xfrm>
              <a:off x="5726148" y="4958232"/>
              <a:ext cx="19720" cy="16931"/>
            </a:xfrm>
            <a:custGeom>
              <a:avLst/>
              <a:gdLst>
                <a:gd name="connsiteX0" fmla="*/ 7577 w 19720"/>
                <a:gd name="connsiteY0" fmla="*/ 4939 h 16931"/>
                <a:gd name="connsiteX1" fmla="*/ 3960 w 19720"/>
                <a:gd name="connsiteY1" fmla="*/ 180 h 16931"/>
                <a:gd name="connsiteX2" fmla="*/ 11099 w 19720"/>
                <a:gd name="connsiteY2" fmla="*/ 180 h 16931"/>
                <a:gd name="connsiteX3" fmla="*/ 19475 w 19720"/>
                <a:gd name="connsiteY3" fmla="*/ 13886 h 16931"/>
                <a:gd name="connsiteX4" fmla="*/ 12812 w 19720"/>
                <a:gd name="connsiteY4" fmla="*/ 16932 h 16931"/>
                <a:gd name="connsiteX5" fmla="*/ 7577 w 19720"/>
                <a:gd name="connsiteY5" fmla="*/ 4939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" h="16931">
                  <a:moveTo>
                    <a:pt x="7577" y="4939"/>
                  </a:moveTo>
                  <a:cubicBezTo>
                    <a:pt x="914" y="9698"/>
                    <a:pt x="-3655" y="-1534"/>
                    <a:pt x="3960" y="180"/>
                  </a:cubicBezTo>
                  <a:cubicBezTo>
                    <a:pt x="6244" y="2559"/>
                    <a:pt x="8433" y="1988"/>
                    <a:pt x="11099" y="180"/>
                  </a:cubicBezTo>
                  <a:cubicBezTo>
                    <a:pt x="10623" y="8746"/>
                    <a:pt x="21474" y="6271"/>
                    <a:pt x="19475" y="13886"/>
                  </a:cubicBezTo>
                  <a:cubicBezTo>
                    <a:pt x="18523" y="17408"/>
                    <a:pt x="15572" y="15504"/>
                    <a:pt x="12812" y="16932"/>
                  </a:cubicBezTo>
                  <a:cubicBezTo>
                    <a:pt x="9385" y="13410"/>
                    <a:pt x="13383" y="7033"/>
                    <a:pt x="7577" y="49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AF6916C5-1AC8-B14B-ADF8-3ABB37925102}"/>
                </a:ext>
              </a:extLst>
            </p:cNvPr>
            <p:cNvSpPr/>
            <p:nvPr/>
          </p:nvSpPr>
          <p:spPr>
            <a:xfrm>
              <a:off x="5718987" y="4838265"/>
              <a:ext cx="12737" cy="12955"/>
            </a:xfrm>
            <a:custGeom>
              <a:avLst/>
              <a:gdLst>
                <a:gd name="connsiteX0" fmla="*/ 10645 w 12737"/>
                <a:gd name="connsiteY0" fmla="*/ 12589 h 12955"/>
                <a:gd name="connsiteX1" fmla="*/ 1698 w 12737"/>
                <a:gd name="connsiteY1" fmla="*/ 11256 h 12955"/>
                <a:gd name="connsiteX2" fmla="*/ 10645 w 12737"/>
                <a:gd name="connsiteY2" fmla="*/ 12589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7" h="12955">
                  <a:moveTo>
                    <a:pt x="10645" y="12589"/>
                  </a:moveTo>
                  <a:cubicBezTo>
                    <a:pt x="7605" y="13372"/>
                    <a:pt x="4378" y="12891"/>
                    <a:pt x="1698" y="11256"/>
                  </a:cubicBezTo>
                  <a:cubicBezTo>
                    <a:pt x="-6869" y="-3117"/>
                    <a:pt x="20259" y="-4830"/>
                    <a:pt x="10645" y="125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B196042A-D0A4-A444-B057-46F4D06DC951}"/>
                </a:ext>
              </a:extLst>
            </p:cNvPr>
            <p:cNvSpPr/>
            <p:nvPr/>
          </p:nvSpPr>
          <p:spPr>
            <a:xfrm>
              <a:off x="5800069" y="4108589"/>
              <a:ext cx="12714" cy="13309"/>
            </a:xfrm>
            <a:custGeom>
              <a:avLst/>
              <a:gdLst>
                <a:gd name="connsiteX0" fmla="*/ 0 w 12714"/>
                <a:gd name="connsiteY0" fmla="*/ 5352 h 13309"/>
                <a:gd name="connsiteX1" fmla="*/ 3903 w 12714"/>
                <a:gd name="connsiteY1" fmla="*/ 12776 h 13309"/>
                <a:gd name="connsiteX2" fmla="*/ 0 w 12714"/>
                <a:gd name="connsiteY2" fmla="*/ 5352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3309">
                  <a:moveTo>
                    <a:pt x="0" y="5352"/>
                  </a:moveTo>
                  <a:cubicBezTo>
                    <a:pt x="6663" y="-11591"/>
                    <a:pt x="22654" y="17536"/>
                    <a:pt x="3903" y="12776"/>
                  </a:cubicBezTo>
                  <a:cubicBezTo>
                    <a:pt x="-1142" y="11253"/>
                    <a:pt x="1904" y="6685"/>
                    <a:pt x="0" y="53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D61FE05-89F5-FE41-9F95-6FBE051822FB}"/>
                </a:ext>
              </a:extLst>
            </p:cNvPr>
            <p:cNvSpPr/>
            <p:nvPr/>
          </p:nvSpPr>
          <p:spPr>
            <a:xfrm>
              <a:off x="6143321" y="5126982"/>
              <a:ext cx="11963" cy="14277"/>
            </a:xfrm>
            <a:custGeom>
              <a:avLst/>
              <a:gdLst>
                <a:gd name="connsiteX0" fmla="*/ 5030 w 11963"/>
                <a:gd name="connsiteY0" fmla="*/ 0 h 14277"/>
                <a:gd name="connsiteX1" fmla="*/ 11953 w 11963"/>
                <a:gd name="connsiteY1" fmla="*/ 7714 h 14277"/>
                <a:gd name="connsiteX2" fmla="*/ 6934 w 11963"/>
                <a:gd name="connsiteY2" fmla="*/ 14278 h 14277"/>
                <a:gd name="connsiteX3" fmla="*/ 11 w 11963"/>
                <a:gd name="connsiteY3" fmla="*/ 6563 h 14277"/>
                <a:gd name="connsiteX4" fmla="*/ 5030 w 11963"/>
                <a:gd name="connsiteY4" fmla="*/ 0 h 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3" h="14277">
                  <a:moveTo>
                    <a:pt x="5030" y="0"/>
                  </a:moveTo>
                  <a:cubicBezTo>
                    <a:pt x="9072" y="218"/>
                    <a:pt x="12172" y="3672"/>
                    <a:pt x="11953" y="7714"/>
                  </a:cubicBezTo>
                  <a:cubicBezTo>
                    <a:pt x="11790" y="10726"/>
                    <a:pt x="9798" y="13331"/>
                    <a:pt x="6934" y="14278"/>
                  </a:cubicBezTo>
                  <a:cubicBezTo>
                    <a:pt x="2892" y="14059"/>
                    <a:pt x="-208" y="10605"/>
                    <a:pt x="11" y="6563"/>
                  </a:cubicBezTo>
                  <a:cubicBezTo>
                    <a:pt x="174" y="3551"/>
                    <a:pt x="2166" y="946"/>
                    <a:pt x="503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5DC00E35-15AF-AD4C-99F8-DD5C446C6889}"/>
                </a:ext>
              </a:extLst>
            </p:cNvPr>
            <p:cNvSpPr/>
            <p:nvPr/>
          </p:nvSpPr>
          <p:spPr>
            <a:xfrm>
              <a:off x="5808322" y="4382360"/>
              <a:ext cx="14236" cy="19862"/>
            </a:xfrm>
            <a:custGeom>
              <a:avLst/>
              <a:gdLst>
                <a:gd name="connsiteX0" fmla="*/ 8880 w 14236"/>
                <a:gd name="connsiteY0" fmla="*/ 7615 h 19862"/>
                <a:gd name="connsiteX1" fmla="*/ 4216 w 14236"/>
                <a:gd name="connsiteY1" fmla="*/ 0 h 19862"/>
                <a:gd name="connsiteX2" fmla="*/ 9261 w 14236"/>
                <a:gd name="connsiteY2" fmla="*/ 5426 h 19862"/>
                <a:gd name="connsiteX3" fmla="*/ 11355 w 14236"/>
                <a:gd name="connsiteY3" fmla="*/ 15991 h 19862"/>
                <a:gd name="connsiteX4" fmla="*/ 2979 w 14236"/>
                <a:gd name="connsiteY4" fmla="*/ 19608 h 19862"/>
                <a:gd name="connsiteX5" fmla="*/ 8880 w 14236"/>
                <a:gd name="connsiteY5" fmla="*/ 7615 h 1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" h="19862">
                  <a:moveTo>
                    <a:pt x="8880" y="7615"/>
                  </a:moveTo>
                  <a:cubicBezTo>
                    <a:pt x="5073" y="5330"/>
                    <a:pt x="-638" y="4664"/>
                    <a:pt x="4216" y="0"/>
                  </a:cubicBezTo>
                  <a:cubicBezTo>
                    <a:pt x="6977" y="857"/>
                    <a:pt x="8976" y="1904"/>
                    <a:pt x="9261" y="5426"/>
                  </a:cubicBezTo>
                  <a:cubicBezTo>
                    <a:pt x="9547" y="8947"/>
                    <a:pt x="18780" y="13326"/>
                    <a:pt x="11355" y="15991"/>
                  </a:cubicBezTo>
                  <a:cubicBezTo>
                    <a:pt x="7357" y="15991"/>
                    <a:pt x="6406" y="21036"/>
                    <a:pt x="2979" y="19608"/>
                  </a:cubicBezTo>
                  <a:cubicBezTo>
                    <a:pt x="-6063" y="16086"/>
                    <a:pt x="8309" y="12755"/>
                    <a:pt x="8880" y="76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FAC86E7-4130-0144-8E58-090289660D5D}"/>
                </a:ext>
              </a:extLst>
            </p:cNvPr>
            <p:cNvSpPr/>
            <p:nvPr/>
          </p:nvSpPr>
          <p:spPr>
            <a:xfrm>
              <a:off x="6135286" y="4662961"/>
              <a:ext cx="11978" cy="15705"/>
            </a:xfrm>
            <a:custGeom>
              <a:avLst/>
              <a:gdLst>
                <a:gd name="connsiteX0" fmla="*/ 7545 w 11978"/>
                <a:gd name="connsiteY0" fmla="*/ 15705 h 15705"/>
                <a:gd name="connsiteX1" fmla="*/ 6688 w 11978"/>
                <a:gd name="connsiteY1" fmla="*/ 0 h 15705"/>
                <a:gd name="connsiteX2" fmla="*/ 7545 w 11978"/>
                <a:gd name="connsiteY2" fmla="*/ 15705 h 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8" h="15705">
                  <a:moveTo>
                    <a:pt x="7545" y="15705"/>
                  </a:moveTo>
                  <a:cubicBezTo>
                    <a:pt x="-166" y="11422"/>
                    <a:pt x="-4259" y="1142"/>
                    <a:pt x="6688" y="0"/>
                  </a:cubicBezTo>
                  <a:cubicBezTo>
                    <a:pt x="9448" y="4188"/>
                    <a:pt x="16587" y="13421"/>
                    <a:pt x="7545" y="157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2C2F19C3-E125-8A4F-BA8C-B94FE6C6C585}"/>
                </a:ext>
              </a:extLst>
            </p:cNvPr>
            <p:cNvSpPr/>
            <p:nvPr/>
          </p:nvSpPr>
          <p:spPr>
            <a:xfrm>
              <a:off x="6092859" y="4979352"/>
              <a:ext cx="17674" cy="11117"/>
            </a:xfrm>
            <a:custGeom>
              <a:avLst/>
              <a:gdLst>
                <a:gd name="connsiteX0" fmla="*/ 0 w 17674"/>
                <a:gd name="connsiteY0" fmla="*/ 7900 h 11117"/>
                <a:gd name="connsiteX1" fmla="*/ 8852 w 17674"/>
                <a:gd name="connsiteY1" fmla="*/ 0 h 11117"/>
                <a:gd name="connsiteX2" fmla="*/ 16562 w 17674"/>
                <a:gd name="connsiteY2" fmla="*/ 0 h 11117"/>
                <a:gd name="connsiteX3" fmla="*/ 12469 w 17674"/>
                <a:gd name="connsiteY3" fmla="*/ 5616 h 11117"/>
                <a:gd name="connsiteX4" fmla="*/ 0 w 17674"/>
                <a:gd name="connsiteY4" fmla="*/ 7900 h 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4" h="11117">
                  <a:moveTo>
                    <a:pt x="0" y="7900"/>
                  </a:moveTo>
                  <a:cubicBezTo>
                    <a:pt x="1142" y="1047"/>
                    <a:pt x="3807" y="1142"/>
                    <a:pt x="8852" y="0"/>
                  </a:cubicBezTo>
                  <a:cubicBezTo>
                    <a:pt x="11422" y="3807"/>
                    <a:pt x="13897" y="0"/>
                    <a:pt x="16562" y="0"/>
                  </a:cubicBezTo>
                  <a:cubicBezTo>
                    <a:pt x="19323" y="3236"/>
                    <a:pt x="16562" y="7805"/>
                    <a:pt x="12469" y="5616"/>
                  </a:cubicBezTo>
                  <a:cubicBezTo>
                    <a:pt x="12088" y="14087"/>
                    <a:pt x="4854" y="11041"/>
                    <a:pt x="0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060CE5F9-65D0-D146-961F-1627094DC525}"/>
                </a:ext>
              </a:extLst>
            </p:cNvPr>
            <p:cNvSpPr/>
            <p:nvPr/>
          </p:nvSpPr>
          <p:spPr>
            <a:xfrm>
              <a:off x="6082980" y="4343348"/>
              <a:ext cx="14638" cy="13122"/>
            </a:xfrm>
            <a:custGeom>
              <a:avLst/>
              <a:gdLst>
                <a:gd name="connsiteX0" fmla="*/ 14638 w 14638"/>
                <a:gd name="connsiteY0" fmla="*/ 13122 h 13122"/>
                <a:gd name="connsiteX1" fmla="*/ 2645 w 14638"/>
                <a:gd name="connsiteY1" fmla="*/ 1510 h 13122"/>
                <a:gd name="connsiteX2" fmla="*/ 14638 w 14638"/>
                <a:gd name="connsiteY2" fmla="*/ 13122 h 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8" h="13122">
                  <a:moveTo>
                    <a:pt x="14638" y="13122"/>
                  </a:moveTo>
                  <a:cubicBezTo>
                    <a:pt x="7214" y="12646"/>
                    <a:pt x="-5541" y="11789"/>
                    <a:pt x="2645" y="1510"/>
                  </a:cubicBezTo>
                  <a:cubicBezTo>
                    <a:pt x="10260" y="-4297"/>
                    <a:pt x="12163" y="8173"/>
                    <a:pt x="14638" y="131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B712FE53-6317-FC40-BC0D-51D3A9B73C45}"/>
                </a:ext>
              </a:extLst>
            </p:cNvPr>
            <p:cNvSpPr/>
            <p:nvPr/>
          </p:nvSpPr>
          <p:spPr>
            <a:xfrm>
              <a:off x="5639565" y="4845595"/>
              <a:ext cx="13530" cy="11636"/>
            </a:xfrm>
            <a:custGeom>
              <a:avLst/>
              <a:gdLst>
                <a:gd name="connsiteX0" fmla="*/ 688 w 13530"/>
                <a:gd name="connsiteY0" fmla="*/ 881 h 11636"/>
                <a:gd name="connsiteX1" fmla="*/ 6685 w 13530"/>
                <a:gd name="connsiteY1" fmla="*/ 11636 h 11636"/>
                <a:gd name="connsiteX2" fmla="*/ 688 w 13530"/>
                <a:gd name="connsiteY2" fmla="*/ 881 h 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0" h="11636">
                  <a:moveTo>
                    <a:pt x="688" y="881"/>
                  </a:moveTo>
                  <a:cubicBezTo>
                    <a:pt x="12111" y="-3688"/>
                    <a:pt x="19725" y="10970"/>
                    <a:pt x="6685" y="11636"/>
                  </a:cubicBezTo>
                  <a:cubicBezTo>
                    <a:pt x="-1120" y="10209"/>
                    <a:pt x="-454" y="7734"/>
                    <a:pt x="688" y="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9FDC0AD9-7A71-4F47-87C8-30BC093FF84D}"/>
                </a:ext>
              </a:extLst>
            </p:cNvPr>
            <p:cNvSpPr/>
            <p:nvPr/>
          </p:nvSpPr>
          <p:spPr>
            <a:xfrm>
              <a:off x="6488041" y="4627631"/>
              <a:ext cx="11813" cy="14041"/>
            </a:xfrm>
            <a:custGeom>
              <a:avLst/>
              <a:gdLst>
                <a:gd name="connsiteX0" fmla="*/ 10401 w 11813"/>
                <a:gd name="connsiteY0" fmla="*/ 12582 h 14041"/>
                <a:gd name="connsiteX1" fmla="*/ 2310 w 11813"/>
                <a:gd name="connsiteY1" fmla="*/ 1540 h 14041"/>
                <a:gd name="connsiteX2" fmla="*/ 10401 w 11813"/>
                <a:gd name="connsiteY2" fmla="*/ 12582 h 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3" h="14041">
                  <a:moveTo>
                    <a:pt x="10401" y="12582"/>
                  </a:moveTo>
                  <a:cubicBezTo>
                    <a:pt x="4404" y="18388"/>
                    <a:pt x="-4163" y="5253"/>
                    <a:pt x="2310" y="1540"/>
                  </a:cubicBezTo>
                  <a:cubicBezTo>
                    <a:pt x="9639" y="-4075"/>
                    <a:pt x="14303" y="7061"/>
                    <a:pt x="10401" y="125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44C42951-57E3-C34F-B884-EA67ACC00133}"/>
                </a:ext>
              </a:extLst>
            </p:cNvPr>
            <p:cNvSpPr/>
            <p:nvPr/>
          </p:nvSpPr>
          <p:spPr>
            <a:xfrm>
              <a:off x="5602923" y="4726883"/>
              <a:ext cx="11785" cy="13842"/>
            </a:xfrm>
            <a:custGeom>
              <a:avLst/>
              <a:gdLst>
                <a:gd name="connsiteX0" fmla="*/ 9251 w 11785"/>
                <a:gd name="connsiteY0" fmla="*/ 13843 h 13842"/>
                <a:gd name="connsiteX1" fmla="*/ 9251 w 11785"/>
                <a:gd name="connsiteY1" fmla="*/ 41 h 13842"/>
                <a:gd name="connsiteX2" fmla="*/ 9251 w 11785"/>
                <a:gd name="connsiteY2" fmla="*/ 13843 h 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85" h="13842">
                  <a:moveTo>
                    <a:pt x="9251" y="13843"/>
                  </a:moveTo>
                  <a:cubicBezTo>
                    <a:pt x="-2457" y="11939"/>
                    <a:pt x="-3695" y="-815"/>
                    <a:pt x="9251" y="41"/>
                  </a:cubicBezTo>
                  <a:cubicBezTo>
                    <a:pt x="12631" y="4021"/>
                    <a:pt x="12631" y="9863"/>
                    <a:pt x="9251" y="138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72F2B31-17D9-9C4B-90B3-BAC954408292}"/>
                </a:ext>
              </a:extLst>
            </p:cNvPr>
            <p:cNvSpPr/>
            <p:nvPr/>
          </p:nvSpPr>
          <p:spPr>
            <a:xfrm>
              <a:off x="6137077" y="4890545"/>
              <a:ext cx="12994" cy="20442"/>
            </a:xfrm>
            <a:custGeom>
              <a:avLst/>
              <a:gdLst>
                <a:gd name="connsiteX0" fmla="*/ 804 w 12994"/>
                <a:gd name="connsiteY0" fmla="*/ 0 h 20442"/>
                <a:gd name="connsiteX1" fmla="*/ 8895 w 12994"/>
                <a:gd name="connsiteY1" fmla="*/ 5140 h 20442"/>
                <a:gd name="connsiteX2" fmla="*/ 8895 w 12994"/>
                <a:gd name="connsiteY2" fmla="*/ 12755 h 20442"/>
                <a:gd name="connsiteX3" fmla="*/ 10227 w 12994"/>
                <a:gd name="connsiteY3" fmla="*/ 17990 h 20442"/>
                <a:gd name="connsiteX4" fmla="*/ 3374 w 12994"/>
                <a:gd name="connsiteY4" fmla="*/ 19608 h 20442"/>
                <a:gd name="connsiteX5" fmla="*/ 2803 w 12994"/>
                <a:gd name="connsiteY5" fmla="*/ 13516 h 20442"/>
                <a:gd name="connsiteX6" fmla="*/ 6134 w 12994"/>
                <a:gd name="connsiteY6" fmla="*/ 12089 h 20442"/>
                <a:gd name="connsiteX7" fmla="*/ 3183 w 12994"/>
                <a:gd name="connsiteY7" fmla="*/ 8186 h 20442"/>
                <a:gd name="connsiteX8" fmla="*/ 804 w 12994"/>
                <a:gd name="connsiteY8" fmla="*/ 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4" h="20442">
                  <a:moveTo>
                    <a:pt x="804" y="0"/>
                  </a:moveTo>
                  <a:cubicBezTo>
                    <a:pt x="4326" y="1809"/>
                    <a:pt x="4421" y="5616"/>
                    <a:pt x="8895" y="5140"/>
                  </a:cubicBezTo>
                  <a:cubicBezTo>
                    <a:pt x="13368" y="4664"/>
                    <a:pt x="15272" y="13516"/>
                    <a:pt x="8895" y="12755"/>
                  </a:cubicBezTo>
                  <a:cubicBezTo>
                    <a:pt x="6325" y="14087"/>
                    <a:pt x="8895" y="16562"/>
                    <a:pt x="10227" y="17990"/>
                  </a:cubicBezTo>
                  <a:cubicBezTo>
                    <a:pt x="6800" y="17990"/>
                    <a:pt x="5277" y="22178"/>
                    <a:pt x="3374" y="19608"/>
                  </a:cubicBezTo>
                  <a:cubicBezTo>
                    <a:pt x="1608" y="18045"/>
                    <a:pt x="1358" y="15380"/>
                    <a:pt x="2803" y="13516"/>
                  </a:cubicBezTo>
                  <a:cubicBezTo>
                    <a:pt x="2136" y="10566"/>
                    <a:pt x="3850" y="11517"/>
                    <a:pt x="6134" y="12089"/>
                  </a:cubicBezTo>
                  <a:cubicBezTo>
                    <a:pt x="4802" y="10375"/>
                    <a:pt x="3659" y="9709"/>
                    <a:pt x="3183" y="8186"/>
                  </a:cubicBezTo>
                  <a:cubicBezTo>
                    <a:pt x="4040" y="4474"/>
                    <a:pt x="-2147" y="4283"/>
                    <a:pt x="80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62CA585F-5E1C-F249-8BDD-89BAD5DFF707}"/>
                </a:ext>
              </a:extLst>
            </p:cNvPr>
            <p:cNvSpPr/>
            <p:nvPr/>
          </p:nvSpPr>
          <p:spPr>
            <a:xfrm>
              <a:off x="5989243" y="4854220"/>
              <a:ext cx="12271" cy="12777"/>
            </a:xfrm>
            <a:custGeom>
              <a:avLst/>
              <a:gdLst>
                <a:gd name="connsiteX0" fmla="*/ 12143 w 12271"/>
                <a:gd name="connsiteY0" fmla="*/ 12149 h 12777"/>
                <a:gd name="connsiteX1" fmla="*/ 3291 w 12271"/>
                <a:gd name="connsiteY1" fmla="*/ 60 h 12777"/>
                <a:gd name="connsiteX2" fmla="*/ 12143 w 12271"/>
                <a:gd name="connsiteY2" fmla="*/ 12149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1" h="12777">
                  <a:moveTo>
                    <a:pt x="12143" y="12149"/>
                  </a:moveTo>
                  <a:cubicBezTo>
                    <a:pt x="3291" y="15195"/>
                    <a:pt x="-4705" y="6533"/>
                    <a:pt x="3291" y="60"/>
                  </a:cubicBezTo>
                  <a:cubicBezTo>
                    <a:pt x="10334" y="-701"/>
                    <a:pt x="12904" y="5867"/>
                    <a:pt x="12143" y="12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9A6825D-FE24-8E42-BF37-A6B48D6A393B}"/>
                </a:ext>
              </a:extLst>
            </p:cNvPr>
            <p:cNvSpPr/>
            <p:nvPr/>
          </p:nvSpPr>
          <p:spPr>
            <a:xfrm>
              <a:off x="6016174" y="5174002"/>
              <a:ext cx="13443" cy="13420"/>
            </a:xfrm>
            <a:custGeom>
              <a:avLst/>
              <a:gdLst>
                <a:gd name="connsiteX0" fmla="*/ 6913 w 13443"/>
                <a:gd name="connsiteY0" fmla="*/ 0 h 13420"/>
                <a:gd name="connsiteX1" fmla="*/ 7390 w 13443"/>
                <a:gd name="connsiteY1" fmla="*/ 13421 h 13420"/>
                <a:gd name="connsiteX2" fmla="*/ 6913 w 13443"/>
                <a:gd name="connsiteY2" fmla="*/ 0 h 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" h="13420">
                  <a:moveTo>
                    <a:pt x="6913" y="0"/>
                  </a:moveTo>
                  <a:cubicBezTo>
                    <a:pt x="16432" y="3427"/>
                    <a:pt x="14623" y="9518"/>
                    <a:pt x="7390" y="13421"/>
                  </a:cubicBezTo>
                  <a:cubicBezTo>
                    <a:pt x="-987" y="10090"/>
                    <a:pt x="-3652" y="2475"/>
                    <a:pt x="69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C2DE4A69-AF41-7547-9CCB-4413DDC2D5B9}"/>
                </a:ext>
              </a:extLst>
            </p:cNvPr>
            <p:cNvSpPr/>
            <p:nvPr/>
          </p:nvSpPr>
          <p:spPr>
            <a:xfrm>
              <a:off x="6199466" y="4566287"/>
              <a:ext cx="11053" cy="12777"/>
            </a:xfrm>
            <a:custGeom>
              <a:avLst/>
              <a:gdLst>
                <a:gd name="connsiteX0" fmla="*/ 10185 w 11053"/>
                <a:gd name="connsiteY0" fmla="*/ 824 h 12777"/>
                <a:gd name="connsiteX1" fmla="*/ 1427 w 11053"/>
                <a:gd name="connsiteY1" fmla="*/ 10914 h 12777"/>
                <a:gd name="connsiteX2" fmla="*/ 10185 w 11053"/>
                <a:gd name="connsiteY2" fmla="*/ 824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3" h="12777">
                  <a:moveTo>
                    <a:pt x="10185" y="824"/>
                  </a:moveTo>
                  <a:cubicBezTo>
                    <a:pt x="12279" y="9581"/>
                    <a:pt x="11041" y="16149"/>
                    <a:pt x="1427" y="10914"/>
                  </a:cubicBezTo>
                  <a:cubicBezTo>
                    <a:pt x="-1809" y="2823"/>
                    <a:pt x="190" y="-2031"/>
                    <a:pt x="10185" y="8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8641BB7C-EB63-E648-B4DC-4FAB6B8ED1CC}"/>
                </a:ext>
              </a:extLst>
            </p:cNvPr>
            <p:cNvSpPr/>
            <p:nvPr/>
          </p:nvSpPr>
          <p:spPr>
            <a:xfrm>
              <a:off x="6141248" y="5096333"/>
              <a:ext cx="11185" cy="14313"/>
            </a:xfrm>
            <a:custGeom>
              <a:avLst/>
              <a:gdLst>
                <a:gd name="connsiteX0" fmla="*/ 4724 w 11185"/>
                <a:gd name="connsiteY0" fmla="*/ 0 h 14313"/>
                <a:gd name="connsiteX1" fmla="*/ 11149 w 11185"/>
                <a:gd name="connsiteY1" fmla="*/ 7853 h 14313"/>
                <a:gd name="connsiteX2" fmla="*/ 3296 w 11185"/>
                <a:gd name="connsiteY2" fmla="*/ 14278 h 14313"/>
                <a:gd name="connsiteX3" fmla="*/ 4724 w 11185"/>
                <a:gd name="connsiteY3" fmla="*/ 0 h 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5" h="14313">
                  <a:moveTo>
                    <a:pt x="4724" y="0"/>
                  </a:moveTo>
                  <a:cubicBezTo>
                    <a:pt x="8667" y="394"/>
                    <a:pt x="11543" y="3910"/>
                    <a:pt x="11149" y="7853"/>
                  </a:cubicBezTo>
                  <a:cubicBezTo>
                    <a:pt x="10755" y="11795"/>
                    <a:pt x="7239" y="14672"/>
                    <a:pt x="3296" y="14278"/>
                  </a:cubicBezTo>
                  <a:cubicBezTo>
                    <a:pt x="631" y="8757"/>
                    <a:pt x="-3176" y="3141"/>
                    <a:pt x="472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12198109-DB5C-1344-9C86-1DF404B2FAC9}"/>
                </a:ext>
              </a:extLst>
            </p:cNvPr>
            <p:cNvSpPr/>
            <p:nvPr/>
          </p:nvSpPr>
          <p:spPr>
            <a:xfrm>
              <a:off x="6021455" y="5136006"/>
              <a:ext cx="12674" cy="18389"/>
            </a:xfrm>
            <a:custGeom>
              <a:avLst/>
              <a:gdLst>
                <a:gd name="connsiteX0" fmla="*/ 5725 w 12674"/>
                <a:gd name="connsiteY0" fmla="*/ 18389 h 18389"/>
                <a:gd name="connsiteX1" fmla="*/ 2584 w 12674"/>
                <a:gd name="connsiteY1" fmla="*/ 3445 h 18389"/>
                <a:gd name="connsiteX2" fmla="*/ 12674 w 12674"/>
                <a:gd name="connsiteY2" fmla="*/ 1256 h 18389"/>
                <a:gd name="connsiteX3" fmla="*/ 11437 w 12674"/>
                <a:gd name="connsiteY3" fmla="*/ 4017 h 18389"/>
                <a:gd name="connsiteX4" fmla="*/ 5725 w 12674"/>
                <a:gd name="connsiteY4" fmla="*/ 18389 h 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" h="18389">
                  <a:moveTo>
                    <a:pt x="5725" y="18389"/>
                  </a:moveTo>
                  <a:cubicBezTo>
                    <a:pt x="3346" y="13059"/>
                    <a:pt x="-3793" y="7729"/>
                    <a:pt x="2584" y="3445"/>
                  </a:cubicBezTo>
                  <a:cubicBezTo>
                    <a:pt x="7248" y="5159"/>
                    <a:pt x="8105" y="-3027"/>
                    <a:pt x="12674" y="1256"/>
                  </a:cubicBezTo>
                  <a:cubicBezTo>
                    <a:pt x="12674" y="2208"/>
                    <a:pt x="12198" y="3636"/>
                    <a:pt x="11437" y="4017"/>
                  </a:cubicBezTo>
                  <a:cubicBezTo>
                    <a:pt x="4869" y="7538"/>
                    <a:pt x="12769" y="15438"/>
                    <a:pt x="5725" y="183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9DBD706D-39D0-3845-A80A-4D8EDFBC9B35}"/>
                </a:ext>
              </a:extLst>
            </p:cNvPr>
            <p:cNvSpPr/>
            <p:nvPr/>
          </p:nvSpPr>
          <p:spPr>
            <a:xfrm>
              <a:off x="6172552" y="4417768"/>
              <a:ext cx="12640" cy="13706"/>
            </a:xfrm>
            <a:custGeom>
              <a:avLst/>
              <a:gdLst>
                <a:gd name="connsiteX0" fmla="*/ 9114 w 12640"/>
                <a:gd name="connsiteY0" fmla="*/ 13706 h 13706"/>
                <a:gd name="connsiteX1" fmla="*/ 2641 w 12640"/>
                <a:gd name="connsiteY1" fmla="*/ 0 h 13706"/>
                <a:gd name="connsiteX2" fmla="*/ 9114 w 12640"/>
                <a:gd name="connsiteY2" fmla="*/ 13706 h 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0" h="13706">
                  <a:moveTo>
                    <a:pt x="9114" y="13706"/>
                  </a:moveTo>
                  <a:cubicBezTo>
                    <a:pt x="1118" y="12469"/>
                    <a:pt x="-3070" y="6377"/>
                    <a:pt x="2641" y="0"/>
                  </a:cubicBezTo>
                  <a:cubicBezTo>
                    <a:pt x="10827" y="2189"/>
                    <a:pt x="16728" y="5901"/>
                    <a:pt x="9114" y="137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036CA210-2936-CB40-95FF-D685377CEF12}"/>
                </a:ext>
              </a:extLst>
            </p:cNvPr>
            <p:cNvSpPr/>
            <p:nvPr/>
          </p:nvSpPr>
          <p:spPr>
            <a:xfrm>
              <a:off x="5978371" y="5046726"/>
              <a:ext cx="12014" cy="13282"/>
            </a:xfrm>
            <a:custGeom>
              <a:avLst/>
              <a:gdLst>
                <a:gd name="connsiteX0" fmla="*/ 1503 w 12014"/>
                <a:gd name="connsiteY0" fmla="*/ 206 h 13282"/>
                <a:gd name="connsiteX1" fmla="*/ 10546 w 12014"/>
                <a:gd name="connsiteY1" fmla="*/ 4965 h 13282"/>
                <a:gd name="connsiteX2" fmla="*/ 1503 w 12014"/>
                <a:gd name="connsiteY2" fmla="*/ 206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4" h="13282">
                  <a:moveTo>
                    <a:pt x="1503" y="206"/>
                  </a:moveTo>
                  <a:cubicBezTo>
                    <a:pt x="6548" y="-746"/>
                    <a:pt x="8071" y="1729"/>
                    <a:pt x="10546" y="4965"/>
                  </a:cubicBezTo>
                  <a:cubicBezTo>
                    <a:pt x="18065" y="18386"/>
                    <a:pt x="-6112" y="14674"/>
                    <a:pt x="1503" y="2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425876FF-16F0-6341-9171-840EAC95E856}"/>
                </a:ext>
              </a:extLst>
            </p:cNvPr>
            <p:cNvSpPr/>
            <p:nvPr/>
          </p:nvSpPr>
          <p:spPr>
            <a:xfrm>
              <a:off x="6406411" y="5120389"/>
              <a:ext cx="12475" cy="12160"/>
            </a:xfrm>
            <a:custGeom>
              <a:avLst/>
              <a:gdLst>
                <a:gd name="connsiteX0" fmla="*/ 1130 w 12475"/>
                <a:gd name="connsiteY0" fmla="*/ 2499 h 12160"/>
                <a:gd name="connsiteX1" fmla="*/ 1130 w 12475"/>
                <a:gd name="connsiteY1" fmla="*/ 8211 h 12160"/>
                <a:gd name="connsiteX2" fmla="*/ 1130 w 12475"/>
                <a:gd name="connsiteY2" fmla="*/ 2499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5" h="12160">
                  <a:moveTo>
                    <a:pt x="1130" y="2499"/>
                  </a:moveTo>
                  <a:cubicBezTo>
                    <a:pt x="17787" y="-8827"/>
                    <a:pt x="14646" y="22869"/>
                    <a:pt x="1130" y="8211"/>
                  </a:cubicBezTo>
                  <a:cubicBezTo>
                    <a:pt x="-1155" y="7639"/>
                    <a:pt x="654" y="4308"/>
                    <a:pt x="1130" y="24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8F9DB445-4395-9842-82AD-F7C07ECF8B67}"/>
                </a:ext>
              </a:extLst>
            </p:cNvPr>
            <p:cNvSpPr/>
            <p:nvPr/>
          </p:nvSpPr>
          <p:spPr>
            <a:xfrm>
              <a:off x="5651872" y="4381598"/>
              <a:ext cx="11711" cy="12695"/>
            </a:xfrm>
            <a:custGeom>
              <a:avLst/>
              <a:gdLst>
                <a:gd name="connsiteX0" fmla="*/ 4943 w 11711"/>
                <a:gd name="connsiteY0" fmla="*/ 0 h 12695"/>
                <a:gd name="connsiteX1" fmla="*/ 2944 w 11711"/>
                <a:gd name="connsiteY1" fmla="*/ 12089 h 12695"/>
                <a:gd name="connsiteX2" fmla="*/ 1180 w 11711"/>
                <a:gd name="connsiteY2" fmla="*/ 2695 h 12695"/>
                <a:gd name="connsiteX3" fmla="*/ 4943 w 11711"/>
                <a:gd name="connsiteY3" fmla="*/ 0 h 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1" h="12695">
                  <a:moveTo>
                    <a:pt x="4943" y="0"/>
                  </a:moveTo>
                  <a:cubicBezTo>
                    <a:pt x="16366" y="1333"/>
                    <a:pt x="11702" y="15801"/>
                    <a:pt x="2944" y="12089"/>
                  </a:cubicBezTo>
                  <a:cubicBezTo>
                    <a:pt x="-137" y="9982"/>
                    <a:pt x="-927" y="5776"/>
                    <a:pt x="1180" y="2695"/>
                  </a:cubicBezTo>
                  <a:cubicBezTo>
                    <a:pt x="2078" y="1382"/>
                    <a:pt x="3411" y="428"/>
                    <a:pt x="494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D5DE4C9E-DA35-3A46-9115-0B06ECF7EC69}"/>
                </a:ext>
              </a:extLst>
            </p:cNvPr>
            <p:cNvSpPr/>
            <p:nvPr/>
          </p:nvSpPr>
          <p:spPr>
            <a:xfrm>
              <a:off x="6443996" y="4501223"/>
              <a:ext cx="12423" cy="12819"/>
            </a:xfrm>
            <a:custGeom>
              <a:avLst/>
              <a:gdLst>
                <a:gd name="connsiteX0" fmla="*/ 12279 w 12423"/>
                <a:gd name="connsiteY0" fmla="*/ 12014 h 12819"/>
                <a:gd name="connsiteX1" fmla="*/ 0 w 12423"/>
                <a:gd name="connsiteY1" fmla="*/ 3448 h 12819"/>
                <a:gd name="connsiteX2" fmla="*/ 12279 w 12423"/>
                <a:gd name="connsiteY2" fmla="*/ 12014 h 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3" h="12819">
                  <a:moveTo>
                    <a:pt x="12279" y="12014"/>
                  </a:moveTo>
                  <a:cubicBezTo>
                    <a:pt x="4474" y="14489"/>
                    <a:pt x="952" y="11158"/>
                    <a:pt x="0" y="3448"/>
                  </a:cubicBezTo>
                  <a:cubicBezTo>
                    <a:pt x="4188" y="-5309"/>
                    <a:pt x="13707" y="4495"/>
                    <a:pt x="12279" y="120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18BBAF2-8A5A-F14C-921E-6ECB5A609192}"/>
                </a:ext>
              </a:extLst>
            </p:cNvPr>
            <p:cNvSpPr/>
            <p:nvPr/>
          </p:nvSpPr>
          <p:spPr>
            <a:xfrm>
              <a:off x="5837092" y="5387890"/>
              <a:ext cx="11650" cy="15029"/>
            </a:xfrm>
            <a:custGeom>
              <a:avLst/>
              <a:gdLst>
                <a:gd name="connsiteX0" fmla="*/ 11426 w 11650"/>
                <a:gd name="connsiteY0" fmla="*/ 942 h 15029"/>
                <a:gd name="connsiteX1" fmla="*/ 8380 w 11650"/>
                <a:gd name="connsiteY1" fmla="*/ 14173 h 15029"/>
                <a:gd name="connsiteX2" fmla="*/ 3335 w 11650"/>
                <a:gd name="connsiteY2" fmla="*/ 15029 h 15029"/>
                <a:gd name="connsiteX3" fmla="*/ 2383 w 11650"/>
                <a:gd name="connsiteY3" fmla="*/ 276 h 15029"/>
                <a:gd name="connsiteX4" fmla="*/ 4478 w 11650"/>
                <a:gd name="connsiteY4" fmla="*/ 847 h 15029"/>
                <a:gd name="connsiteX5" fmla="*/ 6572 w 11650"/>
                <a:gd name="connsiteY5" fmla="*/ 1704 h 15029"/>
                <a:gd name="connsiteX6" fmla="*/ 8571 w 11650"/>
                <a:gd name="connsiteY6" fmla="*/ 1133 h 15029"/>
                <a:gd name="connsiteX7" fmla="*/ 11426 w 11650"/>
                <a:gd name="connsiteY7" fmla="*/ 942 h 1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0" h="15029">
                  <a:moveTo>
                    <a:pt x="11426" y="942"/>
                  </a:moveTo>
                  <a:cubicBezTo>
                    <a:pt x="12664" y="5987"/>
                    <a:pt x="8380" y="9509"/>
                    <a:pt x="8380" y="14173"/>
                  </a:cubicBezTo>
                  <a:cubicBezTo>
                    <a:pt x="5144" y="11793"/>
                    <a:pt x="4383" y="9889"/>
                    <a:pt x="3335" y="15029"/>
                  </a:cubicBezTo>
                  <a:cubicBezTo>
                    <a:pt x="-91" y="8747"/>
                    <a:pt x="-1614" y="6177"/>
                    <a:pt x="2383" y="276"/>
                  </a:cubicBezTo>
                  <a:cubicBezTo>
                    <a:pt x="3145" y="276"/>
                    <a:pt x="3906" y="1037"/>
                    <a:pt x="4478" y="847"/>
                  </a:cubicBezTo>
                  <a:cubicBezTo>
                    <a:pt x="5049" y="657"/>
                    <a:pt x="5525" y="3512"/>
                    <a:pt x="6572" y="1704"/>
                  </a:cubicBezTo>
                  <a:cubicBezTo>
                    <a:pt x="7619" y="-105"/>
                    <a:pt x="8285" y="1704"/>
                    <a:pt x="8571" y="1133"/>
                  </a:cubicBezTo>
                  <a:cubicBezTo>
                    <a:pt x="9332" y="-1247"/>
                    <a:pt x="10379" y="847"/>
                    <a:pt x="11426" y="9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99EC6A79-75D0-1447-894A-17E1AA9929F0}"/>
                </a:ext>
              </a:extLst>
            </p:cNvPr>
            <p:cNvSpPr/>
            <p:nvPr/>
          </p:nvSpPr>
          <p:spPr>
            <a:xfrm>
              <a:off x="6501393" y="4468321"/>
              <a:ext cx="12849" cy="12217"/>
            </a:xfrm>
            <a:custGeom>
              <a:avLst/>
              <a:gdLst>
                <a:gd name="connsiteX0" fmla="*/ 12850 w 12849"/>
                <a:gd name="connsiteY0" fmla="*/ 4558 h 12217"/>
                <a:gd name="connsiteX1" fmla="*/ 0 w 12849"/>
                <a:gd name="connsiteY1" fmla="*/ 7509 h 12217"/>
                <a:gd name="connsiteX2" fmla="*/ 12850 w 12849"/>
                <a:gd name="connsiteY2" fmla="*/ 4558 h 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9" h="12217">
                  <a:moveTo>
                    <a:pt x="12850" y="4558"/>
                  </a:moveTo>
                  <a:cubicBezTo>
                    <a:pt x="12850" y="11506"/>
                    <a:pt x="190" y="16171"/>
                    <a:pt x="0" y="7509"/>
                  </a:cubicBezTo>
                  <a:cubicBezTo>
                    <a:pt x="761" y="656"/>
                    <a:pt x="10946" y="-3818"/>
                    <a:pt x="12850" y="455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E1C9D71C-4266-E349-9B3B-B932EBBC246F}"/>
                </a:ext>
              </a:extLst>
            </p:cNvPr>
            <p:cNvSpPr/>
            <p:nvPr/>
          </p:nvSpPr>
          <p:spPr>
            <a:xfrm>
              <a:off x="5909395" y="5130882"/>
              <a:ext cx="13193" cy="12287"/>
            </a:xfrm>
            <a:custGeom>
              <a:avLst/>
              <a:gdLst>
                <a:gd name="connsiteX0" fmla="*/ 2326 w 13193"/>
                <a:gd name="connsiteY0" fmla="*/ 12281 h 12287"/>
                <a:gd name="connsiteX1" fmla="*/ 2326 w 13193"/>
                <a:gd name="connsiteY1" fmla="*/ 4000 h 12287"/>
                <a:gd name="connsiteX2" fmla="*/ 5562 w 13193"/>
                <a:gd name="connsiteY2" fmla="*/ 2 h 12287"/>
                <a:gd name="connsiteX3" fmla="*/ 2326 w 13193"/>
                <a:gd name="connsiteY3" fmla="*/ 12281 h 1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" h="12287">
                  <a:moveTo>
                    <a:pt x="2326" y="12281"/>
                  </a:moveTo>
                  <a:cubicBezTo>
                    <a:pt x="1279" y="9521"/>
                    <a:pt x="-2338" y="5809"/>
                    <a:pt x="2326" y="4000"/>
                  </a:cubicBezTo>
                  <a:cubicBezTo>
                    <a:pt x="3754" y="2953"/>
                    <a:pt x="3183" y="-93"/>
                    <a:pt x="5562" y="2"/>
                  </a:cubicBezTo>
                  <a:cubicBezTo>
                    <a:pt x="16223" y="3048"/>
                    <a:pt x="16223" y="12566"/>
                    <a:pt x="2326" y="122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F222554F-752F-8A47-864A-A261AC38C2CB}"/>
                </a:ext>
              </a:extLst>
            </p:cNvPr>
            <p:cNvSpPr/>
            <p:nvPr/>
          </p:nvSpPr>
          <p:spPr>
            <a:xfrm>
              <a:off x="5979683" y="5093051"/>
              <a:ext cx="12444" cy="12712"/>
            </a:xfrm>
            <a:custGeom>
              <a:avLst/>
              <a:gdLst>
                <a:gd name="connsiteX0" fmla="*/ 0 w 12444"/>
                <a:gd name="connsiteY0" fmla="*/ 4995 h 12712"/>
                <a:gd name="connsiteX1" fmla="*/ 6282 w 12444"/>
                <a:gd name="connsiteY1" fmla="*/ 12705 h 12712"/>
                <a:gd name="connsiteX2" fmla="*/ 0 w 12444"/>
                <a:gd name="connsiteY2" fmla="*/ 4995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4" h="12712">
                  <a:moveTo>
                    <a:pt x="0" y="4995"/>
                  </a:moveTo>
                  <a:cubicBezTo>
                    <a:pt x="9519" y="-9854"/>
                    <a:pt x="19037" y="13181"/>
                    <a:pt x="6282" y="12705"/>
                  </a:cubicBezTo>
                  <a:cubicBezTo>
                    <a:pt x="3903" y="10611"/>
                    <a:pt x="571" y="9278"/>
                    <a:pt x="0" y="49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09F7E50C-C335-D344-BF38-05B723302B9E}"/>
                </a:ext>
              </a:extLst>
            </p:cNvPr>
            <p:cNvSpPr/>
            <p:nvPr/>
          </p:nvSpPr>
          <p:spPr>
            <a:xfrm>
              <a:off x="5724778" y="4300814"/>
              <a:ext cx="12631" cy="11776"/>
            </a:xfrm>
            <a:custGeom>
              <a:avLst/>
              <a:gdLst>
                <a:gd name="connsiteX0" fmla="*/ 0 w 12631"/>
                <a:gd name="connsiteY0" fmla="*/ 5304 h 11776"/>
                <a:gd name="connsiteX1" fmla="*/ 10946 w 12631"/>
                <a:gd name="connsiteY1" fmla="*/ 11776 h 11776"/>
                <a:gd name="connsiteX2" fmla="*/ 0 w 12631"/>
                <a:gd name="connsiteY2" fmla="*/ 5304 h 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1" h="11776">
                  <a:moveTo>
                    <a:pt x="0" y="5304"/>
                  </a:moveTo>
                  <a:cubicBezTo>
                    <a:pt x="2094" y="-5833"/>
                    <a:pt x="17704" y="2639"/>
                    <a:pt x="10946" y="11776"/>
                  </a:cubicBezTo>
                  <a:cubicBezTo>
                    <a:pt x="8757" y="8635"/>
                    <a:pt x="1904" y="15203"/>
                    <a:pt x="0" y="530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B913DEEA-B1A6-914A-9E63-31677D45AD8F}"/>
                </a:ext>
              </a:extLst>
            </p:cNvPr>
            <p:cNvSpPr/>
            <p:nvPr/>
          </p:nvSpPr>
          <p:spPr>
            <a:xfrm>
              <a:off x="5663712" y="5219412"/>
              <a:ext cx="12510" cy="11879"/>
            </a:xfrm>
            <a:custGeom>
              <a:avLst/>
              <a:gdLst>
                <a:gd name="connsiteX0" fmla="*/ 12331 w 12510"/>
                <a:gd name="connsiteY0" fmla="*/ 1516 h 11879"/>
                <a:gd name="connsiteX1" fmla="*/ 1289 w 12510"/>
                <a:gd name="connsiteY1" fmla="*/ 7988 h 11879"/>
                <a:gd name="connsiteX2" fmla="*/ 12331 w 12510"/>
                <a:gd name="connsiteY2" fmla="*/ 1516 h 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" h="11879">
                  <a:moveTo>
                    <a:pt x="12331" y="1516"/>
                  </a:moveTo>
                  <a:cubicBezTo>
                    <a:pt x="13759" y="9226"/>
                    <a:pt x="6334" y="16650"/>
                    <a:pt x="1289" y="7988"/>
                  </a:cubicBezTo>
                  <a:cubicBezTo>
                    <a:pt x="-3755" y="-673"/>
                    <a:pt x="7286" y="-1340"/>
                    <a:pt x="12331" y="15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8737C602-EC9C-FF47-8A6C-15F1B020B86E}"/>
                </a:ext>
              </a:extLst>
            </p:cNvPr>
            <p:cNvSpPr/>
            <p:nvPr/>
          </p:nvSpPr>
          <p:spPr>
            <a:xfrm>
              <a:off x="6437904" y="4788933"/>
              <a:ext cx="11730" cy="12520"/>
            </a:xfrm>
            <a:custGeom>
              <a:avLst/>
              <a:gdLst>
                <a:gd name="connsiteX0" fmla="*/ 0 w 11730"/>
                <a:gd name="connsiteY0" fmla="*/ 908 h 12520"/>
                <a:gd name="connsiteX1" fmla="*/ 4664 w 11730"/>
                <a:gd name="connsiteY1" fmla="*/ 12520 h 12520"/>
                <a:gd name="connsiteX2" fmla="*/ 0 w 11730"/>
                <a:gd name="connsiteY2" fmla="*/ 908 h 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0" h="12520">
                  <a:moveTo>
                    <a:pt x="0" y="908"/>
                  </a:moveTo>
                  <a:cubicBezTo>
                    <a:pt x="12374" y="-3947"/>
                    <a:pt x="16562" y="12235"/>
                    <a:pt x="4664" y="12520"/>
                  </a:cubicBezTo>
                  <a:cubicBezTo>
                    <a:pt x="-952" y="10807"/>
                    <a:pt x="2761" y="4715"/>
                    <a:pt x="0" y="9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58C9B5C5-4E34-D24B-9B5F-7D638A63708A}"/>
                </a:ext>
              </a:extLst>
            </p:cNvPr>
            <p:cNvSpPr/>
            <p:nvPr/>
          </p:nvSpPr>
          <p:spPr>
            <a:xfrm>
              <a:off x="5892469" y="4219902"/>
              <a:ext cx="11545" cy="11918"/>
            </a:xfrm>
            <a:custGeom>
              <a:avLst/>
              <a:gdLst>
                <a:gd name="connsiteX0" fmla="*/ 11447 w 11545"/>
                <a:gd name="connsiteY0" fmla="*/ 2454 h 11918"/>
                <a:gd name="connsiteX1" fmla="*/ 977 w 11545"/>
                <a:gd name="connsiteY1" fmla="*/ 9402 h 11918"/>
                <a:gd name="connsiteX2" fmla="*/ 11447 w 11545"/>
                <a:gd name="connsiteY2" fmla="*/ 2454 h 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" h="11918">
                  <a:moveTo>
                    <a:pt x="11447" y="2454"/>
                  </a:moveTo>
                  <a:cubicBezTo>
                    <a:pt x="12304" y="11210"/>
                    <a:pt x="7449" y="14732"/>
                    <a:pt x="977" y="9402"/>
                  </a:cubicBezTo>
                  <a:cubicBezTo>
                    <a:pt x="-2450" y="-402"/>
                    <a:pt x="3642" y="-2210"/>
                    <a:pt x="11447" y="24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2918AD6A-DD85-3048-9D5B-82EFC9053E07}"/>
                </a:ext>
              </a:extLst>
            </p:cNvPr>
            <p:cNvSpPr/>
            <p:nvPr/>
          </p:nvSpPr>
          <p:spPr>
            <a:xfrm>
              <a:off x="5953889" y="4604223"/>
              <a:ext cx="12173" cy="12434"/>
            </a:xfrm>
            <a:custGeom>
              <a:avLst/>
              <a:gdLst>
                <a:gd name="connsiteX0" fmla="*/ 11993 w 12173"/>
                <a:gd name="connsiteY0" fmla="*/ 11718 h 12434"/>
                <a:gd name="connsiteX1" fmla="*/ 715 w 12173"/>
                <a:gd name="connsiteY1" fmla="*/ 7292 h 12434"/>
                <a:gd name="connsiteX2" fmla="*/ 380 w 12173"/>
                <a:gd name="connsiteY2" fmla="*/ 1343 h 12434"/>
                <a:gd name="connsiteX3" fmla="*/ 11993 w 12173"/>
                <a:gd name="connsiteY3" fmla="*/ 11718 h 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" h="12434">
                  <a:moveTo>
                    <a:pt x="11993" y="11718"/>
                  </a:moveTo>
                  <a:cubicBezTo>
                    <a:pt x="7656" y="13610"/>
                    <a:pt x="2607" y="11628"/>
                    <a:pt x="715" y="7292"/>
                  </a:cubicBezTo>
                  <a:cubicBezTo>
                    <a:pt x="-105" y="5413"/>
                    <a:pt x="-224" y="3302"/>
                    <a:pt x="380" y="1343"/>
                  </a:cubicBezTo>
                  <a:cubicBezTo>
                    <a:pt x="6091" y="-3417"/>
                    <a:pt x="13421" y="5531"/>
                    <a:pt x="11993" y="117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A777D77-B719-0649-9D53-6D319EE82630}"/>
                </a:ext>
              </a:extLst>
            </p:cNvPr>
            <p:cNvSpPr/>
            <p:nvPr/>
          </p:nvSpPr>
          <p:spPr>
            <a:xfrm>
              <a:off x="6123021" y="5234962"/>
              <a:ext cx="12766" cy="11459"/>
            </a:xfrm>
            <a:custGeom>
              <a:avLst/>
              <a:gdLst>
                <a:gd name="connsiteX0" fmla="*/ 1534 w 12766"/>
                <a:gd name="connsiteY0" fmla="*/ 10142 h 11459"/>
                <a:gd name="connsiteX1" fmla="*/ 12766 w 12766"/>
                <a:gd name="connsiteY1" fmla="*/ 5003 h 11459"/>
                <a:gd name="connsiteX2" fmla="*/ 1534 w 12766"/>
                <a:gd name="connsiteY2" fmla="*/ 10142 h 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" h="11459">
                  <a:moveTo>
                    <a:pt x="1534" y="10142"/>
                  </a:moveTo>
                  <a:cubicBezTo>
                    <a:pt x="-4938" y="2052"/>
                    <a:pt x="11053" y="-5182"/>
                    <a:pt x="12766" y="5003"/>
                  </a:cubicBezTo>
                  <a:cubicBezTo>
                    <a:pt x="8769" y="9762"/>
                    <a:pt x="8388" y="13569"/>
                    <a:pt x="1534" y="101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418683A5-FB4C-0145-9FC3-F3B7AC16CB52}"/>
                </a:ext>
              </a:extLst>
            </p:cNvPr>
            <p:cNvSpPr/>
            <p:nvPr/>
          </p:nvSpPr>
          <p:spPr>
            <a:xfrm>
              <a:off x="5762761" y="4641450"/>
              <a:ext cx="11326" cy="12621"/>
            </a:xfrm>
            <a:custGeom>
              <a:avLst/>
              <a:gdLst>
                <a:gd name="connsiteX0" fmla="*/ 8371 w 11326"/>
                <a:gd name="connsiteY0" fmla="*/ 12279 h 12621"/>
                <a:gd name="connsiteX1" fmla="*/ 5706 w 11326"/>
                <a:gd name="connsiteY1" fmla="*/ 0 h 12621"/>
                <a:gd name="connsiteX2" fmla="*/ 8371 w 11326"/>
                <a:gd name="connsiteY2" fmla="*/ 12279 h 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6" h="12621">
                  <a:moveTo>
                    <a:pt x="8371" y="12279"/>
                  </a:moveTo>
                  <a:cubicBezTo>
                    <a:pt x="-1147" y="14849"/>
                    <a:pt x="-3241" y="2189"/>
                    <a:pt x="5706" y="0"/>
                  </a:cubicBezTo>
                  <a:cubicBezTo>
                    <a:pt x="12940" y="571"/>
                    <a:pt x="12464" y="8757"/>
                    <a:pt x="8371" y="122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0FE98D28-F738-994B-AD81-BFD6E057D424}"/>
                </a:ext>
              </a:extLst>
            </p:cNvPr>
            <p:cNvSpPr/>
            <p:nvPr/>
          </p:nvSpPr>
          <p:spPr>
            <a:xfrm>
              <a:off x="5517734" y="4523043"/>
              <a:ext cx="12182" cy="12294"/>
            </a:xfrm>
            <a:custGeom>
              <a:avLst/>
              <a:gdLst>
                <a:gd name="connsiteX0" fmla="*/ 206 w 12182"/>
                <a:gd name="connsiteY0" fmla="*/ 9327 h 12294"/>
                <a:gd name="connsiteX1" fmla="*/ 12010 w 12182"/>
                <a:gd name="connsiteY1" fmla="*/ 6281 h 12294"/>
                <a:gd name="connsiteX2" fmla="*/ 206 w 12182"/>
                <a:gd name="connsiteY2" fmla="*/ 9327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2" h="12294">
                  <a:moveTo>
                    <a:pt x="206" y="9327"/>
                  </a:moveTo>
                  <a:cubicBezTo>
                    <a:pt x="-1983" y="-192"/>
                    <a:pt x="14008" y="-4380"/>
                    <a:pt x="12010" y="6281"/>
                  </a:cubicBezTo>
                  <a:cubicBezTo>
                    <a:pt x="9059" y="11992"/>
                    <a:pt x="5156" y="14847"/>
                    <a:pt x="206" y="932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45014A29-678A-9046-9237-05DE66725395}"/>
                </a:ext>
              </a:extLst>
            </p:cNvPr>
            <p:cNvSpPr/>
            <p:nvPr/>
          </p:nvSpPr>
          <p:spPr>
            <a:xfrm>
              <a:off x="5658421" y="5070062"/>
              <a:ext cx="14146" cy="12044"/>
            </a:xfrm>
            <a:custGeom>
              <a:avLst/>
              <a:gdLst>
                <a:gd name="connsiteX0" fmla="*/ 584 w 14146"/>
                <a:gd name="connsiteY0" fmla="*/ 0 h 12044"/>
                <a:gd name="connsiteX1" fmla="*/ 13624 w 14146"/>
                <a:gd name="connsiteY1" fmla="*/ 3522 h 12044"/>
                <a:gd name="connsiteX2" fmla="*/ 13624 w 14146"/>
                <a:gd name="connsiteY2" fmla="*/ 8662 h 12044"/>
                <a:gd name="connsiteX3" fmla="*/ 7342 w 14146"/>
                <a:gd name="connsiteY3" fmla="*/ 11708 h 12044"/>
                <a:gd name="connsiteX4" fmla="*/ 584 w 14146"/>
                <a:gd name="connsiteY4" fmla="*/ 0 h 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12044">
                  <a:moveTo>
                    <a:pt x="584" y="0"/>
                  </a:moveTo>
                  <a:cubicBezTo>
                    <a:pt x="5057" y="3046"/>
                    <a:pt x="10102" y="0"/>
                    <a:pt x="13624" y="3522"/>
                  </a:cubicBezTo>
                  <a:cubicBezTo>
                    <a:pt x="12482" y="5426"/>
                    <a:pt x="15242" y="7234"/>
                    <a:pt x="13624" y="8662"/>
                  </a:cubicBezTo>
                  <a:cubicBezTo>
                    <a:pt x="12006" y="10089"/>
                    <a:pt x="10578" y="13040"/>
                    <a:pt x="7342" y="11708"/>
                  </a:cubicBezTo>
                  <a:cubicBezTo>
                    <a:pt x="4105" y="10375"/>
                    <a:pt x="-1891" y="6092"/>
                    <a:pt x="58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C4748F87-4871-3341-B32A-CCED2CCC9A9D}"/>
                </a:ext>
              </a:extLst>
            </p:cNvPr>
            <p:cNvSpPr/>
            <p:nvPr/>
          </p:nvSpPr>
          <p:spPr>
            <a:xfrm>
              <a:off x="6169829" y="4882595"/>
              <a:ext cx="10438" cy="14137"/>
            </a:xfrm>
            <a:custGeom>
              <a:avLst/>
              <a:gdLst>
                <a:gd name="connsiteX0" fmla="*/ 9076 w 10438"/>
                <a:gd name="connsiteY0" fmla="*/ 1954 h 14137"/>
                <a:gd name="connsiteX1" fmla="*/ 7363 w 10438"/>
                <a:gd name="connsiteY1" fmla="*/ 14137 h 14137"/>
                <a:gd name="connsiteX2" fmla="*/ 9076 w 10438"/>
                <a:gd name="connsiteY2" fmla="*/ 1954 h 1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" h="14137">
                  <a:moveTo>
                    <a:pt x="9076" y="1954"/>
                  </a:moveTo>
                  <a:cubicBezTo>
                    <a:pt x="7553" y="6142"/>
                    <a:pt x="14026" y="11472"/>
                    <a:pt x="7363" y="14137"/>
                  </a:cubicBezTo>
                  <a:cubicBezTo>
                    <a:pt x="-1108" y="9568"/>
                    <a:pt x="-4345" y="-5280"/>
                    <a:pt x="9076" y="19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A056F15-D5DC-9B47-9E65-83EF47B6186D}"/>
                </a:ext>
              </a:extLst>
            </p:cNvPr>
            <p:cNvSpPr/>
            <p:nvPr/>
          </p:nvSpPr>
          <p:spPr>
            <a:xfrm>
              <a:off x="6194516" y="4490889"/>
              <a:ext cx="14054" cy="10671"/>
            </a:xfrm>
            <a:custGeom>
              <a:avLst/>
              <a:gdLst>
                <a:gd name="connsiteX0" fmla="*/ 13136 w 14054"/>
                <a:gd name="connsiteY0" fmla="*/ 9880 h 10671"/>
                <a:gd name="connsiteX1" fmla="*/ 5806 w 14054"/>
                <a:gd name="connsiteY1" fmla="*/ 10641 h 10671"/>
                <a:gd name="connsiteX2" fmla="*/ 0 w 14054"/>
                <a:gd name="connsiteY2" fmla="*/ 5596 h 10671"/>
                <a:gd name="connsiteX3" fmla="*/ 13136 w 14054"/>
                <a:gd name="connsiteY3" fmla="*/ 9880 h 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4" h="10671">
                  <a:moveTo>
                    <a:pt x="13136" y="9880"/>
                  </a:moveTo>
                  <a:cubicBezTo>
                    <a:pt x="10746" y="10508"/>
                    <a:pt x="8274" y="10765"/>
                    <a:pt x="5806" y="10641"/>
                  </a:cubicBezTo>
                  <a:cubicBezTo>
                    <a:pt x="2475" y="10641"/>
                    <a:pt x="3522" y="5787"/>
                    <a:pt x="0" y="5596"/>
                  </a:cubicBezTo>
                  <a:cubicBezTo>
                    <a:pt x="6187" y="-1637"/>
                    <a:pt x="17324" y="-3446"/>
                    <a:pt x="13136" y="98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EB37362-F0D0-914B-A8CF-6C339DD64B4D}"/>
                </a:ext>
              </a:extLst>
            </p:cNvPr>
            <p:cNvSpPr/>
            <p:nvPr/>
          </p:nvSpPr>
          <p:spPr>
            <a:xfrm>
              <a:off x="5810873" y="4801874"/>
              <a:ext cx="11648" cy="11551"/>
            </a:xfrm>
            <a:custGeom>
              <a:avLst/>
              <a:gdLst>
                <a:gd name="connsiteX0" fmla="*/ 9090 w 11648"/>
                <a:gd name="connsiteY0" fmla="*/ 341 h 11551"/>
                <a:gd name="connsiteX1" fmla="*/ 3760 w 11648"/>
                <a:gd name="connsiteY1" fmla="*/ 9859 h 11551"/>
                <a:gd name="connsiteX2" fmla="*/ 9090 w 11648"/>
                <a:gd name="connsiteY2" fmla="*/ 341 h 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8" h="11551">
                  <a:moveTo>
                    <a:pt x="9090" y="341"/>
                  </a:moveTo>
                  <a:cubicBezTo>
                    <a:pt x="14039" y="5766"/>
                    <a:pt x="11565" y="15475"/>
                    <a:pt x="3760" y="9859"/>
                  </a:cubicBezTo>
                  <a:cubicBezTo>
                    <a:pt x="-4046" y="4243"/>
                    <a:pt x="1570" y="-1468"/>
                    <a:pt x="9090" y="3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04E86CB4-8276-F54F-BFF8-F1A1D38066D9}"/>
                </a:ext>
              </a:extLst>
            </p:cNvPr>
            <p:cNvSpPr/>
            <p:nvPr/>
          </p:nvSpPr>
          <p:spPr>
            <a:xfrm>
              <a:off x="5712144" y="4892957"/>
              <a:ext cx="11586" cy="12483"/>
            </a:xfrm>
            <a:custGeom>
              <a:avLst/>
              <a:gdLst>
                <a:gd name="connsiteX0" fmla="*/ 11587 w 11586"/>
                <a:gd name="connsiteY0" fmla="*/ 4537 h 12483"/>
                <a:gd name="connsiteX1" fmla="*/ 6351 w 11586"/>
                <a:gd name="connsiteY1" fmla="*/ 10438 h 12483"/>
                <a:gd name="connsiteX2" fmla="*/ 164 w 11586"/>
                <a:gd name="connsiteY2" fmla="*/ 3870 h 12483"/>
                <a:gd name="connsiteX3" fmla="*/ 7899 w 11586"/>
                <a:gd name="connsiteY3" fmla="*/ 392 h 12483"/>
                <a:gd name="connsiteX4" fmla="*/ 11587 w 11586"/>
                <a:gd name="connsiteY4" fmla="*/ 4537 h 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" h="12483">
                  <a:moveTo>
                    <a:pt x="11587" y="4537"/>
                  </a:moveTo>
                  <a:cubicBezTo>
                    <a:pt x="10539" y="7297"/>
                    <a:pt x="10064" y="11961"/>
                    <a:pt x="6351" y="10438"/>
                  </a:cubicBezTo>
                  <a:cubicBezTo>
                    <a:pt x="2544" y="16625"/>
                    <a:pt x="-788" y="7107"/>
                    <a:pt x="164" y="3870"/>
                  </a:cubicBezTo>
                  <a:cubicBezTo>
                    <a:pt x="1340" y="774"/>
                    <a:pt x="4802" y="-783"/>
                    <a:pt x="7899" y="392"/>
                  </a:cubicBezTo>
                  <a:cubicBezTo>
                    <a:pt x="9732" y="1088"/>
                    <a:pt x="11109" y="2635"/>
                    <a:pt x="11587" y="45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642B5F8E-82D8-6745-A01F-60C9AEB18CE3}"/>
                </a:ext>
              </a:extLst>
            </p:cNvPr>
            <p:cNvSpPr/>
            <p:nvPr/>
          </p:nvSpPr>
          <p:spPr>
            <a:xfrm>
              <a:off x="6079733" y="5168863"/>
              <a:ext cx="10829" cy="12931"/>
            </a:xfrm>
            <a:custGeom>
              <a:avLst/>
              <a:gdLst>
                <a:gd name="connsiteX0" fmla="*/ 5510 w 10829"/>
                <a:gd name="connsiteY0" fmla="*/ 0 h 12931"/>
                <a:gd name="connsiteX1" fmla="*/ 2084 w 10829"/>
                <a:gd name="connsiteY1" fmla="*/ 12278 h 12931"/>
                <a:gd name="connsiteX2" fmla="*/ 5510 w 10829"/>
                <a:gd name="connsiteY2" fmla="*/ 0 h 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" h="12931">
                  <a:moveTo>
                    <a:pt x="5510" y="0"/>
                  </a:moveTo>
                  <a:cubicBezTo>
                    <a:pt x="15029" y="2094"/>
                    <a:pt x="10460" y="16086"/>
                    <a:pt x="2084" y="12278"/>
                  </a:cubicBezTo>
                  <a:cubicBezTo>
                    <a:pt x="-1343" y="7710"/>
                    <a:pt x="-772" y="1428"/>
                    <a:pt x="551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211C7214-C337-B544-B4A5-E1650A5A917C}"/>
                </a:ext>
              </a:extLst>
            </p:cNvPr>
            <p:cNvSpPr/>
            <p:nvPr/>
          </p:nvSpPr>
          <p:spPr>
            <a:xfrm>
              <a:off x="5973838" y="5146667"/>
              <a:ext cx="11746" cy="13494"/>
            </a:xfrm>
            <a:custGeom>
              <a:avLst/>
              <a:gdLst>
                <a:gd name="connsiteX0" fmla="*/ 7940 w 11746"/>
                <a:gd name="connsiteY0" fmla="*/ 13344 h 13494"/>
                <a:gd name="connsiteX1" fmla="*/ 4037 w 11746"/>
                <a:gd name="connsiteY1" fmla="*/ 3064 h 13494"/>
                <a:gd name="connsiteX2" fmla="*/ 8688 w 11746"/>
                <a:gd name="connsiteY2" fmla="*/ 92 h 13494"/>
                <a:gd name="connsiteX3" fmla="*/ 11747 w 11746"/>
                <a:gd name="connsiteY3" fmla="*/ 3730 h 13494"/>
                <a:gd name="connsiteX4" fmla="*/ 7940 w 11746"/>
                <a:gd name="connsiteY4" fmla="*/ 13344 h 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3494">
                  <a:moveTo>
                    <a:pt x="7940" y="13344"/>
                  </a:moveTo>
                  <a:cubicBezTo>
                    <a:pt x="-2245" y="14486"/>
                    <a:pt x="-1579" y="8965"/>
                    <a:pt x="4037" y="3064"/>
                  </a:cubicBezTo>
                  <a:cubicBezTo>
                    <a:pt x="4501" y="959"/>
                    <a:pt x="6583" y="-371"/>
                    <a:pt x="8688" y="92"/>
                  </a:cubicBezTo>
                  <a:cubicBezTo>
                    <a:pt x="10414" y="472"/>
                    <a:pt x="11668" y="1965"/>
                    <a:pt x="11747" y="3730"/>
                  </a:cubicBezTo>
                  <a:cubicBezTo>
                    <a:pt x="7178" y="4873"/>
                    <a:pt x="11176" y="10393"/>
                    <a:pt x="7940" y="1334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0FAD2335-B965-EF46-A104-586F67CD2FB8}"/>
                </a:ext>
              </a:extLst>
            </p:cNvPr>
            <p:cNvSpPr/>
            <p:nvPr/>
          </p:nvSpPr>
          <p:spPr>
            <a:xfrm>
              <a:off x="6182439" y="4302629"/>
              <a:ext cx="10598" cy="12115"/>
            </a:xfrm>
            <a:custGeom>
              <a:avLst/>
              <a:gdLst>
                <a:gd name="connsiteX0" fmla="*/ 1797 w 10598"/>
                <a:gd name="connsiteY0" fmla="*/ 1108 h 12115"/>
                <a:gd name="connsiteX1" fmla="*/ 8745 w 10598"/>
                <a:gd name="connsiteY1" fmla="*/ 11388 h 12115"/>
                <a:gd name="connsiteX2" fmla="*/ 1797 w 10598"/>
                <a:gd name="connsiteY2" fmla="*/ 1108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8" h="12115">
                  <a:moveTo>
                    <a:pt x="1797" y="1108"/>
                  </a:moveTo>
                  <a:cubicBezTo>
                    <a:pt x="9316" y="-3175"/>
                    <a:pt x="13124" y="5963"/>
                    <a:pt x="8745" y="11388"/>
                  </a:cubicBezTo>
                  <a:cubicBezTo>
                    <a:pt x="2558" y="14529"/>
                    <a:pt x="-2962" y="6819"/>
                    <a:pt x="1797" y="11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6CB92517-20F4-4A4B-9172-8A8DB2AC0208}"/>
                </a:ext>
              </a:extLst>
            </p:cNvPr>
            <p:cNvSpPr/>
            <p:nvPr/>
          </p:nvSpPr>
          <p:spPr>
            <a:xfrm>
              <a:off x="6033752" y="4960125"/>
              <a:ext cx="11355" cy="18013"/>
            </a:xfrm>
            <a:custGeom>
              <a:avLst/>
              <a:gdLst>
                <a:gd name="connsiteX0" fmla="*/ 567 w 11355"/>
                <a:gd name="connsiteY0" fmla="*/ 0 h 18013"/>
                <a:gd name="connsiteX1" fmla="*/ 7135 w 11355"/>
                <a:gd name="connsiteY1" fmla="*/ 14944 h 18013"/>
                <a:gd name="connsiteX2" fmla="*/ 2185 w 11355"/>
                <a:gd name="connsiteY2" fmla="*/ 15801 h 18013"/>
                <a:gd name="connsiteX3" fmla="*/ 2185 w 11355"/>
                <a:gd name="connsiteY3" fmla="*/ 6282 h 18013"/>
                <a:gd name="connsiteX4" fmla="*/ 1329 w 11355"/>
                <a:gd name="connsiteY4" fmla="*/ 4569 h 18013"/>
                <a:gd name="connsiteX5" fmla="*/ 567 w 11355"/>
                <a:gd name="connsiteY5" fmla="*/ 0 h 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5" h="18013">
                  <a:moveTo>
                    <a:pt x="567" y="0"/>
                  </a:moveTo>
                  <a:cubicBezTo>
                    <a:pt x="8943" y="2665"/>
                    <a:pt x="16273" y="8281"/>
                    <a:pt x="7135" y="14944"/>
                  </a:cubicBezTo>
                  <a:cubicBezTo>
                    <a:pt x="10085" y="19323"/>
                    <a:pt x="4755" y="18466"/>
                    <a:pt x="2185" y="15801"/>
                  </a:cubicBezTo>
                  <a:cubicBezTo>
                    <a:pt x="10181" y="13516"/>
                    <a:pt x="2185" y="10661"/>
                    <a:pt x="2185" y="6282"/>
                  </a:cubicBezTo>
                  <a:cubicBezTo>
                    <a:pt x="2210" y="5602"/>
                    <a:pt x="1887" y="4957"/>
                    <a:pt x="1329" y="4569"/>
                  </a:cubicBezTo>
                  <a:cubicBezTo>
                    <a:pt x="-1432" y="3617"/>
                    <a:pt x="1043" y="2285"/>
                    <a:pt x="5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519100FD-80AE-3547-BC1F-7FEBDA016BEC}"/>
                </a:ext>
              </a:extLst>
            </p:cNvPr>
            <p:cNvSpPr/>
            <p:nvPr/>
          </p:nvSpPr>
          <p:spPr>
            <a:xfrm>
              <a:off x="6232509" y="4520436"/>
              <a:ext cx="14328" cy="14340"/>
            </a:xfrm>
            <a:custGeom>
              <a:avLst/>
              <a:gdLst>
                <a:gd name="connsiteX0" fmla="*/ 12645 w 14328"/>
                <a:gd name="connsiteY0" fmla="*/ 6508 h 14340"/>
                <a:gd name="connsiteX1" fmla="*/ 5982 w 14328"/>
                <a:gd name="connsiteY1" fmla="*/ 13551 h 14340"/>
                <a:gd name="connsiteX2" fmla="*/ 842 w 14328"/>
                <a:gd name="connsiteY2" fmla="*/ 416 h 14340"/>
                <a:gd name="connsiteX3" fmla="*/ 12645 w 14328"/>
                <a:gd name="connsiteY3" fmla="*/ 6508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8" h="14340">
                  <a:moveTo>
                    <a:pt x="12645" y="6508"/>
                  </a:moveTo>
                  <a:cubicBezTo>
                    <a:pt x="17024" y="12409"/>
                    <a:pt x="12169" y="16026"/>
                    <a:pt x="5982" y="13551"/>
                  </a:cubicBezTo>
                  <a:cubicBezTo>
                    <a:pt x="5982" y="8888"/>
                    <a:pt x="-2680" y="4699"/>
                    <a:pt x="842" y="416"/>
                  </a:cubicBezTo>
                  <a:cubicBezTo>
                    <a:pt x="7410" y="-2344"/>
                    <a:pt x="4174" y="9649"/>
                    <a:pt x="12645" y="650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52260CD9-43F3-B743-868F-FD54CE0BF3AA}"/>
                </a:ext>
              </a:extLst>
            </p:cNvPr>
            <p:cNvSpPr/>
            <p:nvPr/>
          </p:nvSpPr>
          <p:spPr>
            <a:xfrm>
              <a:off x="6587345" y="4830651"/>
              <a:ext cx="11914" cy="11209"/>
            </a:xfrm>
            <a:custGeom>
              <a:avLst/>
              <a:gdLst>
                <a:gd name="connsiteX0" fmla="*/ 0 w 11914"/>
                <a:gd name="connsiteY0" fmla="*/ 6782 h 11209"/>
                <a:gd name="connsiteX1" fmla="*/ 11803 w 11914"/>
                <a:gd name="connsiteY1" fmla="*/ 5449 h 11209"/>
                <a:gd name="connsiteX2" fmla="*/ 0 w 11914"/>
                <a:gd name="connsiteY2" fmla="*/ 6782 h 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" h="11209">
                  <a:moveTo>
                    <a:pt x="0" y="6782"/>
                  </a:moveTo>
                  <a:cubicBezTo>
                    <a:pt x="666" y="-1975"/>
                    <a:pt x="8567" y="-2070"/>
                    <a:pt x="11803" y="5449"/>
                  </a:cubicBezTo>
                  <a:cubicBezTo>
                    <a:pt x="13136" y="12588"/>
                    <a:pt x="2094" y="13159"/>
                    <a:pt x="0" y="67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51DC23E-107C-1D4C-AFB0-FC6E9143B79D}"/>
                </a:ext>
              </a:extLst>
            </p:cNvPr>
            <p:cNvSpPr/>
            <p:nvPr/>
          </p:nvSpPr>
          <p:spPr>
            <a:xfrm>
              <a:off x="5852020" y="4388728"/>
              <a:ext cx="10409" cy="12168"/>
            </a:xfrm>
            <a:custGeom>
              <a:avLst/>
              <a:gdLst>
                <a:gd name="connsiteX0" fmla="*/ 9158 w 10409"/>
                <a:gd name="connsiteY0" fmla="*/ 485 h 12168"/>
                <a:gd name="connsiteX1" fmla="*/ 1733 w 10409"/>
                <a:gd name="connsiteY1" fmla="*/ 11145 h 12168"/>
                <a:gd name="connsiteX2" fmla="*/ 2181 w 10409"/>
                <a:gd name="connsiteY2" fmla="*/ 1733 h 12168"/>
                <a:gd name="connsiteX3" fmla="*/ 9158 w 10409"/>
                <a:gd name="connsiteY3" fmla="*/ 485 h 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12168">
                  <a:moveTo>
                    <a:pt x="9158" y="485"/>
                  </a:moveTo>
                  <a:cubicBezTo>
                    <a:pt x="12394" y="6101"/>
                    <a:pt x="9158" y="15238"/>
                    <a:pt x="1733" y="11145"/>
                  </a:cubicBezTo>
                  <a:cubicBezTo>
                    <a:pt x="-742" y="8423"/>
                    <a:pt x="-542" y="4209"/>
                    <a:pt x="2181" y="1733"/>
                  </a:cubicBezTo>
                  <a:cubicBezTo>
                    <a:pt x="4074" y="12"/>
                    <a:pt x="6785" y="-473"/>
                    <a:pt x="9158" y="48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9234FF9B-BD2F-D64C-898E-CC434358307D}"/>
                </a:ext>
              </a:extLst>
            </p:cNvPr>
            <p:cNvSpPr/>
            <p:nvPr/>
          </p:nvSpPr>
          <p:spPr>
            <a:xfrm>
              <a:off x="5720728" y="4808594"/>
              <a:ext cx="10984" cy="12064"/>
            </a:xfrm>
            <a:custGeom>
              <a:avLst/>
              <a:gdLst>
                <a:gd name="connsiteX0" fmla="*/ 10712 w 10984"/>
                <a:gd name="connsiteY0" fmla="*/ 9707 h 12064"/>
                <a:gd name="connsiteX1" fmla="*/ 147 w 10984"/>
                <a:gd name="connsiteY1" fmla="*/ 5138 h 12064"/>
                <a:gd name="connsiteX2" fmla="*/ 10712 w 10984"/>
                <a:gd name="connsiteY2" fmla="*/ 9707 h 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4" h="12064">
                  <a:moveTo>
                    <a:pt x="10712" y="9707"/>
                  </a:moveTo>
                  <a:cubicBezTo>
                    <a:pt x="3764" y="12372"/>
                    <a:pt x="-900" y="14752"/>
                    <a:pt x="147" y="5138"/>
                  </a:cubicBezTo>
                  <a:cubicBezTo>
                    <a:pt x="1194" y="-4475"/>
                    <a:pt x="12901" y="760"/>
                    <a:pt x="10712" y="97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742F4EC-847B-1B44-9F1B-87E343D6F4B2}"/>
                </a:ext>
              </a:extLst>
            </p:cNvPr>
            <p:cNvSpPr/>
            <p:nvPr/>
          </p:nvSpPr>
          <p:spPr>
            <a:xfrm>
              <a:off x="6211840" y="4258660"/>
              <a:ext cx="10660" cy="12200"/>
            </a:xfrm>
            <a:custGeom>
              <a:avLst/>
              <a:gdLst>
                <a:gd name="connsiteX0" fmla="*/ 0 w 10660"/>
                <a:gd name="connsiteY0" fmla="*/ 3197 h 12200"/>
                <a:gd name="connsiteX1" fmla="*/ 10565 w 10660"/>
                <a:gd name="connsiteY1" fmla="*/ 1674 h 12200"/>
                <a:gd name="connsiteX2" fmla="*/ 0 w 10660"/>
                <a:gd name="connsiteY2" fmla="*/ 3197 h 1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0" h="12200">
                  <a:moveTo>
                    <a:pt x="0" y="3197"/>
                  </a:moveTo>
                  <a:cubicBezTo>
                    <a:pt x="2284" y="-1943"/>
                    <a:pt x="7139" y="341"/>
                    <a:pt x="10565" y="1674"/>
                  </a:cubicBezTo>
                  <a:cubicBezTo>
                    <a:pt x="11613" y="15000"/>
                    <a:pt x="3712" y="15856"/>
                    <a:pt x="0" y="319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A4626B17-0F90-8A40-8E8C-E0628C113385}"/>
                </a:ext>
              </a:extLst>
            </p:cNvPr>
            <p:cNvSpPr/>
            <p:nvPr/>
          </p:nvSpPr>
          <p:spPr>
            <a:xfrm>
              <a:off x="5672776" y="5001466"/>
              <a:ext cx="12785" cy="10604"/>
            </a:xfrm>
            <a:custGeom>
              <a:avLst/>
              <a:gdLst>
                <a:gd name="connsiteX0" fmla="*/ 31 w 12785"/>
                <a:gd name="connsiteY0" fmla="*/ 8821 h 10604"/>
                <a:gd name="connsiteX1" fmla="*/ 12786 w 12785"/>
                <a:gd name="connsiteY1" fmla="*/ 4252 h 10604"/>
                <a:gd name="connsiteX2" fmla="*/ 31 w 12785"/>
                <a:gd name="connsiteY2" fmla="*/ 8821 h 1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5" h="10604">
                  <a:moveTo>
                    <a:pt x="31" y="8821"/>
                  </a:moveTo>
                  <a:cubicBezTo>
                    <a:pt x="-635" y="540"/>
                    <a:pt x="9550" y="-3744"/>
                    <a:pt x="12786" y="4252"/>
                  </a:cubicBezTo>
                  <a:cubicBezTo>
                    <a:pt x="10026" y="8916"/>
                    <a:pt x="6028" y="13104"/>
                    <a:pt x="31" y="88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31AFE847-50A6-3741-A22E-CB694FF35AA7}"/>
                </a:ext>
              </a:extLst>
            </p:cNvPr>
            <p:cNvSpPr/>
            <p:nvPr/>
          </p:nvSpPr>
          <p:spPr>
            <a:xfrm>
              <a:off x="5671072" y="4963744"/>
              <a:ext cx="12222" cy="10277"/>
            </a:xfrm>
            <a:custGeom>
              <a:avLst/>
              <a:gdLst>
                <a:gd name="connsiteX0" fmla="*/ 11729 w 12222"/>
                <a:gd name="connsiteY0" fmla="*/ 2472 h 10277"/>
                <a:gd name="connsiteX1" fmla="*/ 2211 w 12222"/>
                <a:gd name="connsiteY1" fmla="*/ 9040 h 10277"/>
                <a:gd name="connsiteX2" fmla="*/ 11729 w 12222"/>
                <a:gd name="connsiteY2" fmla="*/ 2472 h 1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" h="10277">
                  <a:moveTo>
                    <a:pt x="11729" y="2472"/>
                  </a:moveTo>
                  <a:cubicBezTo>
                    <a:pt x="14204" y="9611"/>
                    <a:pt x="6780" y="11991"/>
                    <a:pt x="2211" y="9040"/>
                  </a:cubicBezTo>
                  <a:cubicBezTo>
                    <a:pt x="-5023" y="3424"/>
                    <a:pt x="7446" y="-3905"/>
                    <a:pt x="11729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210C95BA-82C2-834E-B04D-5D752CDC6400}"/>
                </a:ext>
              </a:extLst>
            </p:cNvPr>
            <p:cNvSpPr/>
            <p:nvPr/>
          </p:nvSpPr>
          <p:spPr>
            <a:xfrm>
              <a:off x="6148449" y="4526658"/>
              <a:ext cx="10149" cy="14182"/>
            </a:xfrm>
            <a:custGeom>
              <a:avLst/>
              <a:gdLst>
                <a:gd name="connsiteX0" fmla="*/ 3615 w 10149"/>
                <a:gd name="connsiteY0" fmla="*/ 14182 h 14182"/>
                <a:gd name="connsiteX1" fmla="*/ 1179 w 10149"/>
                <a:gd name="connsiteY1" fmla="*/ 3555 h 14182"/>
                <a:gd name="connsiteX2" fmla="*/ 6756 w 10149"/>
                <a:gd name="connsiteY2" fmla="*/ 0 h 14182"/>
                <a:gd name="connsiteX3" fmla="*/ 3615 w 10149"/>
                <a:gd name="connsiteY3" fmla="*/ 14182 h 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9" h="14182">
                  <a:moveTo>
                    <a:pt x="3615" y="14182"/>
                  </a:moveTo>
                  <a:cubicBezTo>
                    <a:pt x="7" y="11920"/>
                    <a:pt x="-1083" y="7162"/>
                    <a:pt x="1179" y="3555"/>
                  </a:cubicBezTo>
                  <a:cubicBezTo>
                    <a:pt x="2410" y="1592"/>
                    <a:pt x="4457" y="287"/>
                    <a:pt x="6756" y="0"/>
                  </a:cubicBezTo>
                  <a:cubicBezTo>
                    <a:pt x="13419" y="3426"/>
                    <a:pt x="9136" y="11232"/>
                    <a:pt x="3615" y="141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E384D87E-7081-A142-B4FC-82F8DE00415E}"/>
                </a:ext>
              </a:extLst>
            </p:cNvPr>
            <p:cNvSpPr/>
            <p:nvPr/>
          </p:nvSpPr>
          <p:spPr>
            <a:xfrm>
              <a:off x="5793882" y="4534426"/>
              <a:ext cx="12860" cy="12134"/>
            </a:xfrm>
            <a:custGeom>
              <a:avLst/>
              <a:gdLst>
                <a:gd name="connsiteX0" fmla="*/ 0 w 12860"/>
                <a:gd name="connsiteY0" fmla="*/ 4225 h 12134"/>
                <a:gd name="connsiteX1" fmla="*/ 12374 w 12860"/>
                <a:gd name="connsiteY1" fmla="*/ 4225 h 12134"/>
                <a:gd name="connsiteX2" fmla="*/ 5997 w 12860"/>
                <a:gd name="connsiteY2" fmla="*/ 12125 h 12134"/>
                <a:gd name="connsiteX3" fmla="*/ 0 w 12860"/>
                <a:gd name="connsiteY3" fmla="*/ 4225 h 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" h="12134">
                  <a:moveTo>
                    <a:pt x="0" y="4225"/>
                  </a:moveTo>
                  <a:cubicBezTo>
                    <a:pt x="5330" y="2321"/>
                    <a:pt x="7805" y="-4246"/>
                    <a:pt x="12374" y="4225"/>
                  </a:cubicBezTo>
                  <a:cubicBezTo>
                    <a:pt x="14468" y="7461"/>
                    <a:pt x="9328" y="11840"/>
                    <a:pt x="5997" y="12125"/>
                  </a:cubicBezTo>
                  <a:cubicBezTo>
                    <a:pt x="2665" y="12411"/>
                    <a:pt x="1047" y="6129"/>
                    <a:pt x="0" y="42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A824788B-3798-5742-B7FB-F24299CBBA74}"/>
                </a:ext>
              </a:extLst>
            </p:cNvPr>
            <p:cNvSpPr/>
            <p:nvPr/>
          </p:nvSpPr>
          <p:spPr>
            <a:xfrm>
              <a:off x="6367781" y="5098449"/>
              <a:ext cx="8955" cy="14077"/>
            </a:xfrm>
            <a:custGeom>
              <a:avLst/>
              <a:gdLst>
                <a:gd name="connsiteX0" fmla="*/ 8063 w 8955"/>
                <a:gd name="connsiteY0" fmla="*/ 13398 h 14077"/>
                <a:gd name="connsiteX1" fmla="*/ 2067 w 8955"/>
                <a:gd name="connsiteY1" fmla="*/ 1120 h 14077"/>
                <a:gd name="connsiteX2" fmla="*/ 8063 w 8955"/>
                <a:gd name="connsiteY2" fmla="*/ 13398 h 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" h="14077">
                  <a:moveTo>
                    <a:pt x="8063" y="13398"/>
                  </a:moveTo>
                  <a:cubicBezTo>
                    <a:pt x="2067" y="17206"/>
                    <a:pt x="-2979" y="3880"/>
                    <a:pt x="2067" y="1120"/>
                  </a:cubicBezTo>
                  <a:cubicBezTo>
                    <a:pt x="13203" y="-3544"/>
                    <a:pt x="7302" y="7497"/>
                    <a:pt x="8063" y="133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A5C13640-A2A7-C043-B51E-1EDBB5ED5B2C}"/>
                </a:ext>
              </a:extLst>
            </p:cNvPr>
            <p:cNvSpPr/>
            <p:nvPr/>
          </p:nvSpPr>
          <p:spPr>
            <a:xfrm>
              <a:off x="6246011" y="4619734"/>
              <a:ext cx="10596" cy="12007"/>
            </a:xfrm>
            <a:custGeom>
              <a:avLst/>
              <a:gdLst>
                <a:gd name="connsiteX0" fmla="*/ 9042 w 10596"/>
                <a:gd name="connsiteY0" fmla="*/ 12007 h 12007"/>
                <a:gd name="connsiteX1" fmla="*/ 0 w 10596"/>
                <a:gd name="connsiteY1" fmla="*/ 3917 h 12007"/>
                <a:gd name="connsiteX2" fmla="*/ 9042 w 10596"/>
                <a:gd name="connsiteY2" fmla="*/ 12007 h 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6" h="12007">
                  <a:moveTo>
                    <a:pt x="9042" y="12007"/>
                  </a:moveTo>
                  <a:cubicBezTo>
                    <a:pt x="2665" y="12007"/>
                    <a:pt x="95" y="9152"/>
                    <a:pt x="0" y="3917"/>
                  </a:cubicBezTo>
                  <a:cubicBezTo>
                    <a:pt x="4283" y="-5697"/>
                    <a:pt x="14468" y="4488"/>
                    <a:pt x="9042" y="1200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A7F83C37-1D88-EB46-A308-CC0849DF1318}"/>
                </a:ext>
              </a:extLst>
            </p:cNvPr>
            <p:cNvSpPr/>
            <p:nvPr/>
          </p:nvSpPr>
          <p:spPr>
            <a:xfrm>
              <a:off x="5925001" y="5192244"/>
              <a:ext cx="12991" cy="11265"/>
            </a:xfrm>
            <a:custGeom>
              <a:avLst/>
              <a:gdLst>
                <a:gd name="connsiteX0" fmla="*/ 3758 w 12991"/>
                <a:gd name="connsiteY0" fmla="*/ 11265 h 11265"/>
                <a:gd name="connsiteX1" fmla="*/ 1855 w 12991"/>
                <a:gd name="connsiteY1" fmla="*/ 3365 h 11265"/>
                <a:gd name="connsiteX2" fmla="*/ 10041 w 12991"/>
                <a:gd name="connsiteY2" fmla="*/ 1366 h 11265"/>
                <a:gd name="connsiteX3" fmla="*/ 3758 w 12991"/>
                <a:gd name="connsiteY3" fmla="*/ 11265 h 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1" h="11265">
                  <a:moveTo>
                    <a:pt x="3758" y="11265"/>
                  </a:moveTo>
                  <a:cubicBezTo>
                    <a:pt x="1379" y="8981"/>
                    <a:pt x="-2238" y="5745"/>
                    <a:pt x="1855" y="3365"/>
                  </a:cubicBezTo>
                  <a:cubicBezTo>
                    <a:pt x="5948" y="985"/>
                    <a:pt x="6138" y="-1680"/>
                    <a:pt x="10041" y="1366"/>
                  </a:cubicBezTo>
                  <a:cubicBezTo>
                    <a:pt x="17465" y="7648"/>
                    <a:pt x="9184" y="9933"/>
                    <a:pt x="3758" y="112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CEE89B19-D6E1-7A4B-A199-4931B3F6F199}"/>
                </a:ext>
              </a:extLst>
            </p:cNvPr>
            <p:cNvSpPr/>
            <p:nvPr/>
          </p:nvSpPr>
          <p:spPr>
            <a:xfrm>
              <a:off x="6330658" y="4551130"/>
              <a:ext cx="10681" cy="11460"/>
            </a:xfrm>
            <a:custGeom>
              <a:avLst/>
              <a:gdLst>
                <a:gd name="connsiteX0" fmla="*/ 10539 w 10681"/>
                <a:gd name="connsiteY0" fmla="*/ 11317 h 11460"/>
                <a:gd name="connsiteX1" fmla="*/ 1591 w 10681"/>
                <a:gd name="connsiteY1" fmla="*/ 85 h 11460"/>
                <a:gd name="connsiteX2" fmla="*/ 10539 w 10681"/>
                <a:gd name="connsiteY2" fmla="*/ 11317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1" h="11460">
                  <a:moveTo>
                    <a:pt x="10539" y="11317"/>
                  </a:moveTo>
                  <a:cubicBezTo>
                    <a:pt x="3304" y="12364"/>
                    <a:pt x="-3073" y="7605"/>
                    <a:pt x="1591" y="85"/>
                  </a:cubicBezTo>
                  <a:cubicBezTo>
                    <a:pt x="9111" y="-676"/>
                    <a:pt x="11300" y="3702"/>
                    <a:pt x="10539" y="113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1F8804E-406D-C340-8384-8FA0FA57A6B6}"/>
                </a:ext>
              </a:extLst>
            </p:cNvPr>
            <p:cNvSpPr/>
            <p:nvPr/>
          </p:nvSpPr>
          <p:spPr>
            <a:xfrm>
              <a:off x="5704866" y="4626220"/>
              <a:ext cx="11300" cy="11440"/>
            </a:xfrm>
            <a:custGeom>
              <a:avLst/>
              <a:gdLst>
                <a:gd name="connsiteX0" fmla="*/ 5158 w 11300"/>
                <a:gd name="connsiteY0" fmla="*/ 0 h 11440"/>
                <a:gd name="connsiteX1" fmla="*/ 11241 w 11300"/>
                <a:gd name="connsiteY1" fmla="*/ 7888 h 11440"/>
                <a:gd name="connsiteX2" fmla="*/ 9727 w 11300"/>
                <a:gd name="connsiteY2" fmla="*/ 11422 h 11440"/>
                <a:gd name="connsiteX3" fmla="*/ 5158 w 11300"/>
                <a:gd name="connsiteY3" fmla="*/ 0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0" h="11440">
                  <a:moveTo>
                    <a:pt x="5158" y="0"/>
                  </a:moveTo>
                  <a:cubicBezTo>
                    <a:pt x="9016" y="498"/>
                    <a:pt x="11740" y="4030"/>
                    <a:pt x="11241" y="7888"/>
                  </a:cubicBezTo>
                  <a:cubicBezTo>
                    <a:pt x="11074" y="9183"/>
                    <a:pt x="10549" y="10407"/>
                    <a:pt x="9727" y="11422"/>
                  </a:cubicBezTo>
                  <a:cubicBezTo>
                    <a:pt x="-3028" y="11708"/>
                    <a:pt x="-1791" y="8662"/>
                    <a:pt x="515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4AA295FF-E07F-8849-9B07-27BDF48A7428}"/>
                </a:ext>
              </a:extLst>
            </p:cNvPr>
            <p:cNvSpPr/>
            <p:nvPr/>
          </p:nvSpPr>
          <p:spPr>
            <a:xfrm>
              <a:off x="6007984" y="4333911"/>
              <a:ext cx="10184" cy="13611"/>
            </a:xfrm>
            <a:custGeom>
              <a:avLst/>
              <a:gdLst>
                <a:gd name="connsiteX0" fmla="*/ 9012 w 10184"/>
                <a:gd name="connsiteY0" fmla="*/ 13611 h 13611"/>
                <a:gd name="connsiteX1" fmla="*/ 1302 w 10184"/>
                <a:gd name="connsiteY1" fmla="*/ 0 h 13611"/>
                <a:gd name="connsiteX2" fmla="*/ 9012 w 10184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4" h="13611">
                  <a:moveTo>
                    <a:pt x="9012" y="13611"/>
                  </a:moveTo>
                  <a:cubicBezTo>
                    <a:pt x="445" y="12850"/>
                    <a:pt x="-1744" y="8376"/>
                    <a:pt x="1302" y="0"/>
                  </a:cubicBezTo>
                  <a:cubicBezTo>
                    <a:pt x="7584" y="2475"/>
                    <a:pt x="12534" y="6663"/>
                    <a:pt x="901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92B41D9C-FF58-DB44-8573-8A1CF02FA882}"/>
                </a:ext>
              </a:extLst>
            </p:cNvPr>
            <p:cNvSpPr/>
            <p:nvPr/>
          </p:nvSpPr>
          <p:spPr>
            <a:xfrm>
              <a:off x="6299497" y="4783975"/>
              <a:ext cx="13238" cy="10248"/>
            </a:xfrm>
            <a:custGeom>
              <a:avLst/>
              <a:gdLst>
                <a:gd name="connsiteX0" fmla="*/ 13239 w 13238"/>
                <a:gd name="connsiteY0" fmla="*/ 4724 h 10248"/>
                <a:gd name="connsiteX1" fmla="*/ 104 w 13238"/>
                <a:gd name="connsiteY1" fmla="*/ 4247 h 10248"/>
                <a:gd name="connsiteX2" fmla="*/ 13239 w 13238"/>
                <a:gd name="connsiteY2" fmla="*/ 4724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" h="10248">
                  <a:moveTo>
                    <a:pt x="13239" y="4724"/>
                  </a:moveTo>
                  <a:cubicBezTo>
                    <a:pt x="12477" y="12719"/>
                    <a:pt x="-1324" y="11577"/>
                    <a:pt x="104" y="4247"/>
                  </a:cubicBezTo>
                  <a:cubicBezTo>
                    <a:pt x="3340" y="-3748"/>
                    <a:pt x="8099" y="1392"/>
                    <a:pt x="13239" y="47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A5D155E6-B594-7245-8FEE-F580312DF849}"/>
                </a:ext>
              </a:extLst>
            </p:cNvPr>
            <p:cNvSpPr/>
            <p:nvPr/>
          </p:nvSpPr>
          <p:spPr>
            <a:xfrm>
              <a:off x="5774684" y="4437792"/>
              <a:ext cx="11435" cy="10783"/>
            </a:xfrm>
            <a:custGeom>
              <a:avLst/>
              <a:gdLst>
                <a:gd name="connsiteX0" fmla="*/ 9870 w 11435"/>
                <a:gd name="connsiteY0" fmla="*/ 10530 h 10783"/>
                <a:gd name="connsiteX1" fmla="*/ 2256 w 11435"/>
                <a:gd name="connsiteY1" fmla="*/ 1011 h 10783"/>
                <a:gd name="connsiteX2" fmla="*/ 9870 w 11435"/>
                <a:gd name="connsiteY2" fmla="*/ 10530 h 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5" h="10783">
                  <a:moveTo>
                    <a:pt x="9870" y="10530"/>
                  </a:moveTo>
                  <a:cubicBezTo>
                    <a:pt x="2636" y="12053"/>
                    <a:pt x="-3455" y="6437"/>
                    <a:pt x="2256" y="1011"/>
                  </a:cubicBezTo>
                  <a:cubicBezTo>
                    <a:pt x="10061" y="-2510"/>
                    <a:pt x="13773" y="3772"/>
                    <a:pt x="9870" y="105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D33E24F0-2EC6-C740-9AFE-0CD94940A234}"/>
                </a:ext>
              </a:extLst>
            </p:cNvPr>
            <p:cNvSpPr/>
            <p:nvPr/>
          </p:nvSpPr>
          <p:spPr>
            <a:xfrm>
              <a:off x="6102867" y="4472717"/>
              <a:ext cx="11316" cy="12060"/>
            </a:xfrm>
            <a:custGeom>
              <a:avLst/>
              <a:gdLst>
                <a:gd name="connsiteX0" fmla="*/ 4840 w 11316"/>
                <a:gd name="connsiteY0" fmla="*/ 12060 h 12060"/>
                <a:gd name="connsiteX1" fmla="*/ 9123 w 11316"/>
                <a:gd name="connsiteY1" fmla="*/ 67 h 12060"/>
                <a:gd name="connsiteX2" fmla="*/ 4840 w 11316"/>
                <a:gd name="connsiteY2" fmla="*/ 12060 h 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6" h="12060">
                  <a:moveTo>
                    <a:pt x="4840" y="12060"/>
                  </a:moveTo>
                  <a:cubicBezTo>
                    <a:pt x="-4678" y="8538"/>
                    <a:pt x="1509" y="-885"/>
                    <a:pt x="9123" y="67"/>
                  </a:cubicBezTo>
                  <a:cubicBezTo>
                    <a:pt x="14359" y="3303"/>
                    <a:pt x="9123" y="10061"/>
                    <a:pt x="4840" y="120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2F297D8C-9677-524D-BDB6-CF3E4DC0C74C}"/>
                </a:ext>
              </a:extLst>
            </p:cNvPr>
            <p:cNvSpPr/>
            <p:nvPr/>
          </p:nvSpPr>
          <p:spPr>
            <a:xfrm>
              <a:off x="6273407" y="4822848"/>
              <a:ext cx="10963" cy="11516"/>
            </a:xfrm>
            <a:custGeom>
              <a:avLst/>
              <a:gdLst>
                <a:gd name="connsiteX0" fmla="*/ 10964 w 10963"/>
                <a:gd name="connsiteY0" fmla="*/ 4686 h 11516"/>
                <a:gd name="connsiteX1" fmla="*/ 4967 w 10963"/>
                <a:gd name="connsiteY1" fmla="*/ 22 h 11516"/>
                <a:gd name="connsiteX2" fmla="*/ 10964 w 10963"/>
                <a:gd name="connsiteY2" fmla="*/ 4686 h 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3" h="11516">
                  <a:moveTo>
                    <a:pt x="10964" y="4686"/>
                  </a:moveTo>
                  <a:cubicBezTo>
                    <a:pt x="8393" y="21438"/>
                    <a:pt x="-8073" y="2402"/>
                    <a:pt x="4967" y="22"/>
                  </a:cubicBezTo>
                  <a:cubicBezTo>
                    <a:pt x="8584" y="-73"/>
                    <a:pt x="8584" y="-73"/>
                    <a:pt x="10964" y="46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C83DC56C-338D-1541-AFA6-89519574E2B5}"/>
                </a:ext>
              </a:extLst>
            </p:cNvPr>
            <p:cNvSpPr/>
            <p:nvPr/>
          </p:nvSpPr>
          <p:spPr>
            <a:xfrm>
              <a:off x="5626869" y="4342704"/>
              <a:ext cx="11017" cy="11105"/>
            </a:xfrm>
            <a:custGeom>
              <a:avLst/>
              <a:gdLst>
                <a:gd name="connsiteX0" fmla="*/ 8244 w 11017"/>
                <a:gd name="connsiteY0" fmla="*/ 440 h 11105"/>
                <a:gd name="connsiteX1" fmla="*/ 344 w 11017"/>
                <a:gd name="connsiteY1" fmla="*/ 4532 h 11105"/>
                <a:gd name="connsiteX2" fmla="*/ 2628 w 11017"/>
                <a:gd name="connsiteY2" fmla="*/ 440 h 11105"/>
                <a:gd name="connsiteX3" fmla="*/ 8244 w 11017"/>
                <a:gd name="connsiteY3" fmla="*/ 440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7" h="11105">
                  <a:moveTo>
                    <a:pt x="8244" y="440"/>
                  </a:moveTo>
                  <a:cubicBezTo>
                    <a:pt x="17762" y="9958"/>
                    <a:pt x="-323" y="16716"/>
                    <a:pt x="344" y="4532"/>
                  </a:cubicBezTo>
                  <a:cubicBezTo>
                    <a:pt x="-1275" y="1772"/>
                    <a:pt x="3390" y="2629"/>
                    <a:pt x="2628" y="440"/>
                  </a:cubicBezTo>
                  <a:cubicBezTo>
                    <a:pt x="4627" y="-1083"/>
                    <a:pt x="6436" y="1963"/>
                    <a:pt x="8244" y="4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440622F-F9FE-4E4B-B999-AD6ACCF420E2}"/>
                </a:ext>
              </a:extLst>
            </p:cNvPr>
            <p:cNvSpPr/>
            <p:nvPr/>
          </p:nvSpPr>
          <p:spPr>
            <a:xfrm>
              <a:off x="6460178" y="4481922"/>
              <a:ext cx="10242" cy="11855"/>
            </a:xfrm>
            <a:custGeom>
              <a:avLst/>
              <a:gdLst>
                <a:gd name="connsiteX0" fmla="*/ 3522 w 10242"/>
                <a:gd name="connsiteY0" fmla="*/ 0 h 11855"/>
                <a:gd name="connsiteX1" fmla="*/ 0 w 10242"/>
                <a:gd name="connsiteY1" fmla="*/ 9518 h 11855"/>
                <a:gd name="connsiteX2" fmla="*/ 3522 w 10242"/>
                <a:gd name="connsiteY2" fmla="*/ 0 h 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2" h="11855">
                  <a:moveTo>
                    <a:pt x="3522" y="0"/>
                  </a:moveTo>
                  <a:cubicBezTo>
                    <a:pt x="16943" y="762"/>
                    <a:pt x="7329" y="17990"/>
                    <a:pt x="0" y="9518"/>
                  </a:cubicBezTo>
                  <a:cubicBezTo>
                    <a:pt x="666" y="6187"/>
                    <a:pt x="-1523" y="1999"/>
                    <a:pt x="352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3F2E6B48-45A5-B54D-9EC7-DCE985205639}"/>
                </a:ext>
              </a:extLst>
            </p:cNvPr>
            <p:cNvSpPr/>
            <p:nvPr/>
          </p:nvSpPr>
          <p:spPr>
            <a:xfrm>
              <a:off x="5704884" y="4580605"/>
              <a:ext cx="12605" cy="11557"/>
            </a:xfrm>
            <a:custGeom>
              <a:avLst/>
              <a:gdLst>
                <a:gd name="connsiteX0" fmla="*/ 10375 w 12605"/>
                <a:gd name="connsiteY0" fmla="*/ 688 h 11557"/>
                <a:gd name="connsiteX1" fmla="*/ 3998 w 12605"/>
                <a:gd name="connsiteY1" fmla="*/ 9636 h 11557"/>
                <a:gd name="connsiteX2" fmla="*/ 0 w 12605"/>
                <a:gd name="connsiteY2" fmla="*/ 2687 h 11557"/>
                <a:gd name="connsiteX3" fmla="*/ 10375 w 12605"/>
                <a:gd name="connsiteY3" fmla="*/ 688 h 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5" h="11557">
                  <a:moveTo>
                    <a:pt x="10375" y="688"/>
                  </a:moveTo>
                  <a:cubicBezTo>
                    <a:pt x="16562" y="6495"/>
                    <a:pt x="8376" y="15537"/>
                    <a:pt x="3998" y="9636"/>
                  </a:cubicBezTo>
                  <a:cubicBezTo>
                    <a:pt x="3998" y="6590"/>
                    <a:pt x="666" y="6114"/>
                    <a:pt x="0" y="2687"/>
                  </a:cubicBezTo>
                  <a:cubicBezTo>
                    <a:pt x="3712" y="2878"/>
                    <a:pt x="5330" y="-1691"/>
                    <a:pt x="10375" y="6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4620E43E-CCD3-824E-B856-0D952287F45B}"/>
                </a:ext>
              </a:extLst>
            </p:cNvPr>
            <p:cNvSpPr/>
            <p:nvPr/>
          </p:nvSpPr>
          <p:spPr>
            <a:xfrm>
              <a:off x="6238178" y="4503499"/>
              <a:ext cx="12116" cy="9995"/>
            </a:xfrm>
            <a:custGeom>
              <a:avLst/>
              <a:gdLst>
                <a:gd name="connsiteX0" fmla="*/ 5454 w 12116"/>
                <a:gd name="connsiteY0" fmla="*/ 8405 h 9995"/>
                <a:gd name="connsiteX1" fmla="*/ 599 w 12116"/>
                <a:gd name="connsiteY1" fmla="*/ 7644 h 9995"/>
                <a:gd name="connsiteX2" fmla="*/ 3550 w 12116"/>
                <a:gd name="connsiteY2" fmla="*/ 410 h 9995"/>
                <a:gd name="connsiteX3" fmla="*/ 5454 w 12116"/>
                <a:gd name="connsiteY3" fmla="*/ 8405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6" h="9995">
                  <a:moveTo>
                    <a:pt x="5454" y="8405"/>
                  </a:moveTo>
                  <a:cubicBezTo>
                    <a:pt x="4692" y="12022"/>
                    <a:pt x="2122" y="8405"/>
                    <a:pt x="599" y="7644"/>
                  </a:cubicBezTo>
                  <a:cubicBezTo>
                    <a:pt x="-924" y="6882"/>
                    <a:pt x="599" y="-1303"/>
                    <a:pt x="3550" y="410"/>
                  </a:cubicBezTo>
                  <a:cubicBezTo>
                    <a:pt x="10879" y="-2922"/>
                    <a:pt x="17542" y="15354"/>
                    <a:pt x="5454" y="84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62C8287D-063C-AC49-96BA-3908FA0B9156}"/>
                </a:ext>
              </a:extLst>
            </p:cNvPr>
            <p:cNvSpPr/>
            <p:nvPr/>
          </p:nvSpPr>
          <p:spPr>
            <a:xfrm>
              <a:off x="6376415" y="4927208"/>
              <a:ext cx="18941" cy="10550"/>
            </a:xfrm>
            <a:custGeom>
              <a:avLst/>
              <a:gdLst>
                <a:gd name="connsiteX0" fmla="*/ 5140 w 18941"/>
                <a:gd name="connsiteY0" fmla="*/ 364 h 10550"/>
                <a:gd name="connsiteX1" fmla="*/ 18942 w 18941"/>
                <a:gd name="connsiteY1" fmla="*/ 3124 h 10550"/>
                <a:gd name="connsiteX2" fmla="*/ 11136 w 18941"/>
                <a:gd name="connsiteY2" fmla="*/ 9502 h 10550"/>
                <a:gd name="connsiteX3" fmla="*/ 0 w 18941"/>
                <a:gd name="connsiteY3" fmla="*/ 7884 h 10550"/>
                <a:gd name="connsiteX4" fmla="*/ 5140 w 18941"/>
                <a:gd name="connsiteY4" fmla="*/ 364 h 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1" h="10550">
                  <a:moveTo>
                    <a:pt x="5140" y="364"/>
                  </a:moveTo>
                  <a:cubicBezTo>
                    <a:pt x="9994" y="-1159"/>
                    <a:pt x="13421" y="2553"/>
                    <a:pt x="18942" y="3124"/>
                  </a:cubicBezTo>
                  <a:cubicBezTo>
                    <a:pt x="15325" y="5313"/>
                    <a:pt x="12564" y="6456"/>
                    <a:pt x="11136" y="9502"/>
                  </a:cubicBezTo>
                  <a:cubicBezTo>
                    <a:pt x="7900" y="13119"/>
                    <a:pt x="4854" y="6075"/>
                    <a:pt x="0" y="7884"/>
                  </a:cubicBezTo>
                  <a:cubicBezTo>
                    <a:pt x="3902" y="6170"/>
                    <a:pt x="3998" y="2744"/>
                    <a:pt x="5140" y="3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8F9C9425-2121-094E-A69F-43599CF407CD}"/>
                </a:ext>
              </a:extLst>
            </p:cNvPr>
            <p:cNvSpPr/>
            <p:nvPr/>
          </p:nvSpPr>
          <p:spPr>
            <a:xfrm>
              <a:off x="5939714" y="5025691"/>
              <a:ext cx="10128" cy="12294"/>
            </a:xfrm>
            <a:custGeom>
              <a:avLst/>
              <a:gdLst>
                <a:gd name="connsiteX0" fmla="*/ 1705 w 10128"/>
                <a:gd name="connsiteY0" fmla="*/ 12294 h 12294"/>
                <a:gd name="connsiteX1" fmla="*/ 9034 w 10128"/>
                <a:gd name="connsiteY1" fmla="*/ 2109 h 12294"/>
                <a:gd name="connsiteX2" fmla="*/ 1705 w 10128"/>
                <a:gd name="connsiteY2" fmla="*/ 12294 h 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" h="12294">
                  <a:moveTo>
                    <a:pt x="1705" y="12294"/>
                  </a:moveTo>
                  <a:cubicBezTo>
                    <a:pt x="-2578" y="6488"/>
                    <a:pt x="1705" y="-4649"/>
                    <a:pt x="9034" y="2109"/>
                  </a:cubicBezTo>
                  <a:cubicBezTo>
                    <a:pt x="11509" y="7154"/>
                    <a:pt x="10081" y="12008"/>
                    <a:pt x="1705" y="1229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E38CE372-08BB-6441-BF3A-03AB7EE02EF1}"/>
                </a:ext>
              </a:extLst>
            </p:cNvPr>
            <p:cNvSpPr/>
            <p:nvPr/>
          </p:nvSpPr>
          <p:spPr>
            <a:xfrm>
              <a:off x="5538881" y="4553016"/>
              <a:ext cx="12183" cy="10579"/>
            </a:xfrm>
            <a:custGeom>
              <a:avLst/>
              <a:gdLst>
                <a:gd name="connsiteX0" fmla="*/ 12184 w 12183"/>
                <a:gd name="connsiteY0" fmla="*/ 9050 h 10579"/>
                <a:gd name="connsiteX1" fmla="*/ 0 w 12183"/>
                <a:gd name="connsiteY1" fmla="*/ 6480 h 10579"/>
                <a:gd name="connsiteX2" fmla="*/ 12184 w 12183"/>
                <a:gd name="connsiteY2" fmla="*/ 905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" h="10579">
                  <a:moveTo>
                    <a:pt x="12184" y="9050"/>
                  </a:moveTo>
                  <a:cubicBezTo>
                    <a:pt x="8376" y="11811"/>
                    <a:pt x="1237" y="10764"/>
                    <a:pt x="0" y="6480"/>
                  </a:cubicBezTo>
                  <a:cubicBezTo>
                    <a:pt x="3427" y="-3419"/>
                    <a:pt x="11042" y="-1515"/>
                    <a:pt x="12184" y="905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7D88E3C9-73F9-2745-9FDF-888E1F9CE16A}"/>
                </a:ext>
              </a:extLst>
            </p:cNvPr>
            <p:cNvSpPr/>
            <p:nvPr/>
          </p:nvSpPr>
          <p:spPr>
            <a:xfrm>
              <a:off x="6279516" y="4710672"/>
              <a:ext cx="13951" cy="10220"/>
            </a:xfrm>
            <a:custGeom>
              <a:avLst/>
              <a:gdLst>
                <a:gd name="connsiteX0" fmla="*/ 13802 w 13951"/>
                <a:gd name="connsiteY0" fmla="*/ 9590 h 10220"/>
                <a:gd name="connsiteX1" fmla="*/ 54 w 13951"/>
                <a:gd name="connsiteY1" fmla="*/ 3081 h 10220"/>
                <a:gd name="connsiteX2" fmla="*/ 0 w 13951"/>
                <a:gd name="connsiteY2" fmla="*/ 2927 h 10220"/>
                <a:gd name="connsiteX3" fmla="*/ 13802 w 13951"/>
                <a:gd name="connsiteY3" fmla="*/ 9590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1" h="10220">
                  <a:moveTo>
                    <a:pt x="13802" y="9590"/>
                  </a:moveTo>
                  <a:cubicBezTo>
                    <a:pt x="8208" y="11589"/>
                    <a:pt x="2053" y="8675"/>
                    <a:pt x="54" y="3081"/>
                  </a:cubicBezTo>
                  <a:cubicBezTo>
                    <a:pt x="35" y="3030"/>
                    <a:pt x="17" y="2978"/>
                    <a:pt x="0" y="2927"/>
                  </a:cubicBezTo>
                  <a:cubicBezTo>
                    <a:pt x="3427" y="-3831"/>
                    <a:pt x="15420" y="2261"/>
                    <a:pt x="13802" y="95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15D29D58-F800-1742-B799-A1CB9DE4B708}"/>
                </a:ext>
              </a:extLst>
            </p:cNvPr>
            <p:cNvSpPr/>
            <p:nvPr/>
          </p:nvSpPr>
          <p:spPr>
            <a:xfrm>
              <a:off x="5639529" y="4536272"/>
              <a:ext cx="8343" cy="17652"/>
            </a:xfrm>
            <a:custGeom>
              <a:avLst/>
              <a:gdLst>
                <a:gd name="connsiteX0" fmla="*/ 2152 w 8343"/>
                <a:gd name="connsiteY0" fmla="*/ 0 h 17652"/>
                <a:gd name="connsiteX1" fmla="*/ 4531 w 8343"/>
                <a:gd name="connsiteY1" fmla="*/ 9518 h 17652"/>
                <a:gd name="connsiteX2" fmla="*/ 7958 w 8343"/>
                <a:gd name="connsiteY2" fmla="*/ 15896 h 17652"/>
                <a:gd name="connsiteX3" fmla="*/ 248 w 8343"/>
                <a:gd name="connsiteY3" fmla="*/ 13040 h 17652"/>
                <a:gd name="connsiteX4" fmla="*/ 1009 w 8343"/>
                <a:gd name="connsiteY4" fmla="*/ 10851 h 17652"/>
                <a:gd name="connsiteX5" fmla="*/ 2152 w 8343"/>
                <a:gd name="connsiteY5" fmla="*/ 0 h 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3" h="17652">
                  <a:moveTo>
                    <a:pt x="2152" y="0"/>
                  </a:moveTo>
                  <a:cubicBezTo>
                    <a:pt x="7863" y="2094"/>
                    <a:pt x="6340" y="5140"/>
                    <a:pt x="4531" y="9518"/>
                  </a:cubicBezTo>
                  <a:cubicBezTo>
                    <a:pt x="6530" y="11517"/>
                    <a:pt x="9386" y="12755"/>
                    <a:pt x="7958" y="15896"/>
                  </a:cubicBezTo>
                  <a:cubicBezTo>
                    <a:pt x="6530" y="19037"/>
                    <a:pt x="248" y="17895"/>
                    <a:pt x="248" y="13040"/>
                  </a:cubicBezTo>
                  <a:cubicBezTo>
                    <a:pt x="-228" y="11803"/>
                    <a:pt x="724" y="11517"/>
                    <a:pt x="1009" y="10851"/>
                  </a:cubicBezTo>
                  <a:cubicBezTo>
                    <a:pt x="7292" y="8376"/>
                    <a:pt x="-4606" y="5140"/>
                    <a:pt x="215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147FCAF7-AC19-C14D-B924-573D16E77D24}"/>
                </a:ext>
              </a:extLst>
            </p:cNvPr>
            <p:cNvSpPr/>
            <p:nvPr/>
          </p:nvSpPr>
          <p:spPr>
            <a:xfrm>
              <a:off x="6226455" y="4826713"/>
              <a:ext cx="11394" cy="10624"/>
            </a:xfrm>
            <a:custGeom>
              <a:avLst/>
              <a:gdLst>
                <a:gd name="connsiteX0" fmla="*/ 5279 w 11394"/>
                <a:gd name="connsiteY0" fmla="*/ 10625 h 10624"/>
                <a:gd name="connsiteX1" fmla="*/ 3184 w 11394"/>
                <a:gd name="connsiteY1" fmla="*/ 440 h 10624"/>
                <a:gd name="connsiteX2" fmla="*/ 5279 w 11394"/>
                <a:gd name="connsiteY2" fmla="*/ 10625 h 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4" h="10624">
                  <a:moveTo>
                    <a:pt x="5279" y="10625"/>
                  </a:moveTo>
                  <a:cubicBezTo>
                    <a:pt x="-1670" y="9959"/>
                    <a:pt x="-1099" y="4152"/>
                    <a:pt x="3184" y="440"/>
                  </a:cubicBezTo>
                  <a:cubicBezTo>
                    <a:pt x="10418" y="-2320"/>
                    <a:pt x="16320" y="8721"/>
                    <a:pt x="5279" y="106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DE4D3BAD-581D-9044-88D1-3B1A5FE27425}"/>
                </a:ext>
              </a:extLst>
            </p:cNvPr>
            <p:cNvSpPr/>
            <p:nvPr/>
          </p:nvSpPr>
          <p:spPr>
            <a:xfrm>
              <a:off x="6465317" y="4750970"/>
              <a:ext cx="11624" cy="10736"/>
            </a:xfrm>
            <a:custGeom>
              <a:avLst/>
              <a:gdLst>
                <a:gd name="connsiteX0" fmla="*/ 0 w 11624"/>
                <a:gd name="connsiteY0" fmla="*/ 4700 h 10736"/>
                <a:gd name="connsiteX1" fmla="*/ 11518 w 11624"/>
                <a:gd name="connsiteY1" fmla="*/ 1368 h 10736"/>
                <a:gd name="connsiteX2" fmla="*/ 0 w 11624"/>
                <a:gd name="connsiteY2" fmla="*/ 4700 h 1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4" h="10736">
                  <a:moveTo>
                    <a:pt x="0" y="4700"/>
                  </a:moveTo>
                  <a:cubicBezTo>
                    <a:pt x="1142" y="-2724"/>
                    <a:pt x="6854" y="702"/>
                    <a:pt x="11518" y="1368"/>
                  </a:cubicBezTo>
                  <a:cubicBezTo>
                    <a:pt x="12755" y="10411"/>
                    <a:pt x="2951" y="15360"/>
                    <a:pt x="0" y="47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CD4C5915-D56C-534C-B845-BD799524F9B6}"/>
                </a:ext>
              </a:extLst>
            </p:cNvPr>
            <p:cNvSpPr/>
            <p:nvPr/>
          </p:nvSpPr>
          <p:spPr>
            <a:xfrm>
              <a:off x="5964739" y="4909171"/>
              <a:ext cx="11285" cy="11078"/>
            </a:xfrm>
            <a:custGeom>
              <a:avLst/>
              <a:gdLst>
                <a:gd name="connsiteX0" fmla="*/ 0 w 11285"/>
                <a:gd name="connsiteY0" fmla="*/ 2982 h 11078"/>
                <a:gd name="connsiteX1" fmla="*/ 7615 w 11285"/>
                <a:gd name="connsiteY1" fmla="*/ 887 h 11078"/>
                <a:gd name="connsiteX2" fmla="*/ 0 w 11285"/>
                <a:gd name="connsiteY2" fmla="*/ 2982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5" h="11078">
                  <a:moveTo>
                    <a:pt x="0" y="2982"/>
                  </a:moveTo>
                  <a:cubicBezTo>
                    <a:pt x="3712" y="2982"/>
                    <a:pt x="6473" y="-1968"/>
                    <a:pt x="7615" y="887"/>
                  </a:cubicBezTo>
                  <a:cubicBezTo>
                    <a:pt x="18466" y="7455"/>
                    <a:pt x="1999" y="18972"/>
                    <a:pt x="0" y="2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8AB9658-D945-A449-A2E7-C807C61C8A54}"/>
                </a:ext>
              </a:extLst>
            </p:cNvPr>
            <p:cNvSpPr/>
            <p:nvPr/>
          </p:nvSpPr>
          <p:spPr>
            <a:xfrm>
              <a:off x="5887396" y="4524183"/>
              <a:ext cx="9583" cy="12215"/>
            </a:xfrm>
            <a:custGeom>
              <a:avLst/>
              <a:gdLst>
                <a:gd name="connsiteX0" fmla="*/ 1767 w 9583"/>
                <a:gd name="connsiteY0" fmla="*/ 0 h 12215"/>
                <a:gd name="connsiteX1" fmla="*/ 2718 w 9583"/>
                <a:gd name="connsiteY1" fmla="*/ 12184 h 12215"/>
                <a:gd name="connsiteX2" fmla="*/ 1767 w 9583"/>
                <a:gd name="connsiteY2" fmla="*/ 0 h 1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3" h="12215">
                  <a:moveTo>
                    <a:pt x="1767" y="0"/>
                  </a:moveTo>
                  <a:cubicBezTo>
                    <a:pt x="10143" y="0"/>
                    <a:pt x="13665" y="12945"/>
                    <a:pt x="2718" y="12184"/>
                  </a:cubicBezTo>
                  <a:cubicBezTo>
                    <a:pt x="-508" y="8889"/>
                    <a:pt x="-909" y="3756"/>
                    <a:pt x="176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1466C509-9CE7-A24B-8ED6-C8A2A441322F}"/>
                </a:ext>
              </a:extLst>
            </p:cNvPr>
            <p:cNvSpPr/>
            <p:nvPr/>
          </p:nvSpPr>
          <p:spPr>
            <a:xfrm>
              <a:off x="5955134" y="4119371"/>
              <a:ext cx="9502" cy="11799"/>
            </a:xfrm>
            <a:custGeom>
              <a:avLst/>
              <a:gdLst>
                <a:gd name="connsiteX0" fmla="*/ 2371 w 9502"/>
                <a:gd name="connsiteY0" fmla="*/ 11799 h 11799"/>
                <a:gd name="connsiteX1" fmla="*/ 6655 w 9502"/>
                <a:gd name="connsiteY1" fmla="*/ 187 h 11799"/>
                <a:gd name="connsiteX2" fmla="*/ 2371 w 9502"/>
                <a:gd name="connsiteY2" fmla="*/ 11799 h 1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2" h="11799">
                  <a:moveTo>
                    <a:pt x="2371" y="11799"/>
                  </a:moveTo>
                  <a:cubicBezTo>
                    <a:pt x="-1341" y="7896"/>
                    <a:pt x="-1246" y="-1431"/>
                    <a:pt x="6655" y="187"/>
                  </a:cubicBezTo>
                  <a:cubicBezTo>
                    <a:pt x="12937" y="3328"/>
                    <a:pt x="7606" y="10847"/>
                    <a:pt x="2371" y="117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35E54C23-E3FB-FE4B-B872-7810B7ED9430}"/>
                </a:ext>
              </a:extLst>
            </p:cNvPr>
            <p:cNvSpPr/>
            <p:nvPr/>
          </p:nvSpPr>
          <p:spPr>
            <a:xfrm>
              <a:off x="6010095" y="4454954"/>
              <a:ext cx="10869" cy="11756"/>
            </a:xfrm>
            <a:custGeom>
              <a:avLst/>
              <a:gdLst>
                <a:gd name="connsiteX0" fmla="*/ 1951 w 10869"/>
                <a:gd name="connsiteY0" fmla="*/ 10787 h 11756"/>
                <a:gd name="connsiteX1" fmla="*/ 8329 w 10869"/>
                <a:gd name="connsiteY1" fmla="*/ 1268 h 11756"/>
                <a:gd name="connsiteX2" fmla="*/ 9899 w 10869"/>
                <a:gd name="connsiteY2" fmla="*/ 9216 h 11756"/>
                <a:gd name="connsiteX3" fmla="*/ 1951 w 10869"/>
                <a:gd name="connsiteY3" fmla="*/ 10787 h 1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9" h="11756">
                  <a:moveTo>
                    <a:pt x="1951" y="10787"/>
                  </a:moveTo>
                  <a:cubicBezTo>
                    <a:pt x="-2618" y="5551"/>
                    <a:pt x="1380" y="-3301"/>
                    <a:pt x="8329" y="1268"/>
                  </a:cubicBezTo>
                  <a:cubicBezTo>
                    <a:pt x="10957" y="3029"/>
                    <a:pt x="11660" y="6588"/>
                    <a:pt x="9899" y="9216"/>
                  </a:cubicBezTo>
                  <a:cubicBezTo>
                    <a:pt x="8138" y="11844"/>
                    <a:pt x="4580" y="12547"/>
                    <a:pt x="1951" y="107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DB6E96EA-BBC0-0445-A42C-2102205893EC}"/>
                </a:ext>
              </a:extLst>
            </p:cNvPr>
            <p:cNvSpPr/>
            <p:nvPr/>
          </p:nvSpPr>
          <p:spPr>
            <a:xfrm>
              <a:off x="5656149" y="4576409"/>
              <a:ext cx="11600" cy="10274"/>
            </a:xfrm>
            <a:custGeom>
              <a:avLst/>
              <a:gdLst>
                <a:gd name="connsiteX0" fmla="*/ 0 w 11600"/>
                <a:gd name="connsiteY0" fmla="*/ 3742 h 10274"/>
                <a:gd name="connsiteX1" fmla="*/ 8186 w 11600"/>
                <a:gd name="connsiteY1" fmla="*/ 9739 h 10274"/>
                <a:gd name="connsiteX2" fmla="*/ 0 w 11600"/>
                <a:gd name="connsiteY2" fmla="*/ 3742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" h="10274">
                  <a:moveTo>
                    <a:pt x="0" y="3742"/>
                  </a:moveTo>
                  <a:cubicBezTo>
                    <a:pt x="5616" y="-5110"/>
                    <a:pt x="17419" y="3742"/>
                    <a:pt x="8186" y="9739"/>
                  </a:cubicBezTo>
                  <a:cubicBezTo>
                    <a:pt x="3712" y="11833"/>
                    <a:pt x="1999" y="7359"/>
                    <a:pt x="0" y="3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D292B96C-E89F-CB41-BD12-0AF51181284A}"/>
                </a:ext>
              </a:extLst>
            </p:cNvPr>
            <p:cNvSpPr/>
            <p:nvPr/>
          </p:nvSpPr>
          <p:spPr>
            <a:xfrm>
              <a:off x="5896399" y="4473316"/>
              <a:ext cx="10658" cy="12127"/>
            </a:xfrm>
            <a:custGeom>
              <a:avLst/>
              <a:gdLst>
                <a:gd name="connsiteX0" fmla="*/ 10658 w 10658"/>
                <a:gd name="connsiteY0" fmla="*/ 39 h 12127"/>
                <a:gd name="connsiteX1" fmla="*/ 5423 w 10658"/>
                <a:gd name="connsiteY1" fmla="*/ 12128 h 12127"/>
                <a:gd name="connsiteX2" fmla="*/ 10658 w 10658"/>
                <a:gd name="connsiteY2" fmla="*/ 39 h 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8" h="12127">
                  <a:moveTo>
                    <a:pt x="10658" y="39"/>
                  </a:moveTo>
                  <a:cubicBezTo>
                    <a:pt x="9326" y="4608"/>
                    <a:pt x="10658" y="9082"/>
                    <a:pt x="5423" y="12128"/>
                  </a:cubicBezTo>
                  <a:cubicBezTo>
                    <a:pt x="-4095" y="9748"/>
                    <a:pt x="-288" y="-722"/>
                    <a:pt x="10658" y="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8EC0D08-58E3-D84D-B25C-77A087194974}"/>
                </a:ext>
              </a:extLst>
            </p:cNvPr>
            <p:cNvSpPr/>
            <p:nvPr/>
          </p:nvSpPr>
          <p:spPr>
            <a:xfrm>
              <a:off x="6229435" y="4939660"/>
              <a:ext cx="11630" cy="10374"/>
            </a:xfrm>
            <a:custGeom>
              <a:avLst/>
              <a:gdLst>
                <a:gd name="connsiteX0" fmla="*/ 6487 w 11630"/>
                <a:gd name="connsiteY0" fmla="*/ 10375 h 10374"/>
                <a:gd name="connsiteX1" fmla="*/ 8010 w 11630"/>
                <a:gd name="connsiteY1" fmla="*/ 0 h 10374"/>
                <a:gd name="connsiteX2" fmla="*/ 11347 w 11630"/>
                <a:gd name="connsiteY2" fmla="*/ 6759 h 10374"/>
                <a:gd name="connsiteX3" fmla="*/ 6487 w 11630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0" h="10374">
                  <a:moveTo>
                    <a:pt x="6487" y="10375"/>
                  </a:moveTo>
                  <a:cubicBezTo>
                    <a:pt x="-3507" y="7995"/>
                    <a:pt x="-1128" y="1618"/>
                    <a:pt x="8010" y="0"/>
                  </a:cubicBezTo>
                  <a:cubicBezTo>
                    <a:pt x="10798" y="945"/>
                    <a:pt x="12292" y="3971"/>
                    <a:pt x="11347" y="6759"/>
                  </a:cubicBezTo>
                  <a:cubicBezTo>
                    <a:pt x="10636" y="8857"/>
                    <a:pt x="8701" y="10297"/>
                    <a:pt x="6487" y="10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D2556037-F60B-524A-B49A-9862EDDD497C}"/>
                </a:ext>
              </a:extLst>
            </p:cNvPr>
            <p:cNvSpPr/>
            <p:nvPr/>
          </p:nvSpPr>
          <p:spPr>
            <a:xfrm>
              <a:off x="6091534" y="4262714"/>
              <a:ext cx="9486" cy="12754"/>
            </a:xfrm>
            <a:custGeom>
              <a:avLst/>
              <a:gdLst>
                <a:gd name="connsiteX0" fmla="*/ 5703 w 9486"/>
                <a:gd name="connsiteY0" fmla="*/ 12755 h 12754"/>
                <a:gd name="connsiteX1" fmla="*/ 4275 w 9486"/>
                <a:gd name="connsiteY1" fmla="*/ 0 h 12754"/>
                <a:gd name="connsiteX2" fmla="*/ 5703 w 9486"/>
                <a:gd name="connsiteY2" fmla="*/ 12755 h 1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" h="12754">
                  <a:moveTo>
                    <a:pt x="5703" y="12755"/>
                  </a:moveTo>
                  <a:cubicBezTo>
                    <a:pt x="-8" y="9518"/>
                    <a:pt x="-2959" y="2665"/>
                    <a:pt x="4275" y="0"/>
                  </a:cubicBezTo>
                  <a:cubicBezTo>
                    <a:pt x="11700" y="1904"/>
                    <a:pt x="10272" y="8662"/>
                    <a:pt x="5703" y="127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23EBA7D9-F206-E743-B1AC-ABE57A1AEA6D}"/>
                </a:ext>
              </a:extLst>
            </p:cNvPr>
            <p:cNvSpPr/>
            <p:nvPr/>
          </p:nvSpPr>
          <p:spPr>
            <a:xfrm>
              <a:off x="6025485" y="4939879"/>
              <a:ext cx="11499" cy="11895"/>
            </a:xfrm>
            <a:custGeom>
              <a:avLst/>
              <a:gdLst>
                <a:gd name="connsiteX0" fmla="*/ 11499 w 11499"/>
                <a:gd name="connsiteY0" fmla="*/ 10442 h 11895"/>
                <a:gd name="connsiteX1" fmla="*/ 743 w 11499"/>
                <a:gd name="connsiteY1" fmla="*/ 257 h 11895"/>
                <a:gd name="connsiteX2" fmla="*/ 11499 w 11499"/>
                <a:gd name="connsiteY2" fmla="*/ 10442 h 1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9" h="11895">
                  <a:moveTo>
                    <a:pt x="11499" y="10442"/>
                  </a:moveTo>
                  <a:cubicBezTo>
                    <a:pt x="4551" y="15486"/>
                    <a:pt x="-2303" y="6254"/>
                    <a:pt x="743" y="257"/>
                  </a:cubicBezTo>
                  <a:cubicBezTo>
                    <a:pt x="5407" y="-1456"/>
                    <a:pt x="9596" y="5778"/>
                    <a:pt x="11499" y="104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BBEA1A1E-EE68-9D4E-A178-7B3FE2362B83}"/>
                </a:ext>
              </a:extLst>
            </p:cNvPr>
            <p:cNvSpPr/>
            <p:nvPr/>
          </p:nvSpPr>
          <p:spPr>
            <a:xfrm>
              <a:off x="6185283" y="4736477"/>
              <a:ext cx="12818" cy="9658"/>
            </a:xfrm>
            <a:custGeom>
              <a:avLst/>
              <a:gdLst>
                <a:gd name="connsiteX0" fmla="*/ 0 w 12818"/>
                <a:gd name="connsiteY0" fmla="*/ 8152 h 9658"/>
                <a:gd name="connsiteX1" fmla="*/ 9519 w 12818"/>
                <a:gd name="connsiteY1" fmla="*/ 347 h 9658"/>
                <a:gd name="connsiteX2" fmla="*/ 0 w 12818"/>
                <a:gd name="connsiteY2" fmla="*/ 8152 h 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" h="9658">
                  <a:moveTo>
                    <a:pt x="0" y="8152"/>
                  </a:moveTo>
                  <a:cubicBezTo>
                    <a:pt x="3998" y="3583"/>
                    <a:pt x="1999" y="-1366"/>
                    <a:pt x="9519" y="347"/>
                  </a:cubicBezTo>
                  <a:cubicBezTo>
                    <a:pt x="17609" y="5963"/>
                    <a:pt x="9423" y="12721"/>
                    <a:pt x="0" y="81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B7148312-4942-5C46-8E9A-C6217BAF1980}"/>
                </a:ext>
              </a:extLst>
            </p:cNvPr>
            <p:cNvSpPr/>
            <p:nvPr/>
          </p:nvSpPr>
          <p:spPr>
            <a:xfrm>
              <a:off x="5798165" y="4808580"/>
              <a:ext cx="12279" cy="10730"/>
            </a:xfrm>
            <a:custGeom>
              <a:avLst/>
              <a:gdLst>
                <a:gd name="connsiteX0" fmla="*/ 12280 w 12279"/>
                <a:gd name="connsiteY0" fmla="*/ 5342 h 10730"/>
                <a:gd name="connsiteX1" fmla="*/ 191 w 12279"/>
                <a:gd name="connsiteY1" fmla="*/ 8864 h 10730"/>
                <a:gd name="connsiteX2" fmla="*/ 12280 w 12279"/>
                <a:gd name="connsiteY2" fmla="*/ 5342 h 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" h="10730">
                  <a:moveTo>
                    <a:pt x="12280" y="5342"/>
                  </a:moveTo>
                  <a:cubicBezTo>
                    <a:pt x="8377" y="8578"/>
                    <a:pt x="5902" y="13433"/>
                    <a:pt x="191" y="8864"/>
                  </a:cubicBezTo>
                  <a:cubicBezTo>
                    <a:pt x="-1142" y="-4176"/>
                    <a:pt x="4665" y="-559"/>
                    <a:pt x="12280" y="53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CA9FB659-A819-3747-8A7D-DF434752CD5C}"/>
                </a:ext>
              </a:extLst>
            </p:cNvPr>
            <p:cNvSpPr/>
            <p:nvPr/>
          </p:nvSpPr>
          <p:spPr>
            <a:xfrm>
              <a:off x="5973092" y="4872498"/>
              <a:ext cx="11834" cy="18808"/>
            </a:xfrm>
            <a:custGeom>
              <a:avLst/>
              <a:gdLst>
                <a:gd name="connsiteX0" fmla="*/ 11160 w 11834"/>
                <a:gd name="connsiteY0" fmla="*/ 18809 h 18808"/>
                <a:gd name="connsiteX1" fmla="*/ 1641 w 11834"/>
                <a:gd name="connsiteY1" fmla="*/ 5388 h 18808"/>
                <a:gd name="connsiteX2" fmla="*/ 4592 w 11834"/>
                <a:gd name="connsiteY2" fmla="*/ 5388 h 18808"/>
                <a:gd name="connsiteX3" fmla="*/ 8780 w 11834"/>
                <a:gd name="connsiteY3" fmla="*/ 10147 h 18808"/>
                <a:gd name="connsiteX4" fmla="*/ 11160 w 11834"/>
                <a:gd name="connsiteY4" fmla="*/ 18809 h 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" h="18808">
                  <a:moveTo>
                    <a:pt x="11160" y="18809"/>
                  </a:moveTo>
                  <a:cubicBezTo>
                    <a:pt x="5163" y="16334"/>
                    <a:pt x="5924" y="9290"/>
                    <a:pt x="1641" y="5388"/>
                  </a:cubicBezTo>
                  <a:cubicBezTo>
                    <a:pt x="-5688" y="-2893"/>
                    <a:pt x="14491" y="-609"/>
                    <a:pt x="4592" y="5388"/>
                  </a:cubicBezTo>
                  <a:cubicBezTo>
                    <a:pt x="6305" y="6911"/>
                    <a:pt x="8970" y="7387"/>
                    <a:pt x="8780" y="10147"/>
                  </a:cubicBezTo>
                  <a:cubicBezTo>
                    <a:pt x="12111" y="11956"/>
                    <a:pt x="12397" y="14716"/>
                    <a:pt x="11160" y="188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0AA0834E-186B-2148-A3D3-04758B277C69}"/>
                </a:ext>
              </a:extLst>
            </p:cNvPr>
            <p:cNvSpPr/>
            <p:nvPr/>
          </p:nvSpPr>
          <p:spPr>
            <a:xfrm>
              <a:off x="5987607" y="4500768"/>
              <a:ext cx="8453" cy="13678"/>
            </a:xfrm>
            <a:custGeom>
              <a:avLst/>
              <a:gdLst>
                <a:gd name="connsiteX0" fmla="*/ 6354 w 8453"/>
                <a:gd name="connsiteY0" fmla="*/ 0 h 13678"/>
                <a:gd name="connsiteX1" fmla="*/ 8353 w 8453"/>
                <a:gd name="connsiteY1" fmla="*/ 9518 h 13678"/>
                <a:gd name="connsiteX2" fmla="*/ 6354 w 8453"/>
                <a:gd name="connsiteY2" fmla="*/ 0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3" h="13678">
                  <a:moveTo>
                    <a:pt x="6354" y="0"/>
                  </a:moveTo>
                  <a:cubicBezTo>
                    <a:pt x="4260" y="3617"/>
                    <a:pt x="9210" y="5235"/>
                    <a:pt x="8353" y="9518"/>
                  </a:cubicBezTo>
                  <a:cubicBezTo>
                    <a:pt x="2166" y="22558"/>
                    <a:pt x="-5829" y="857"/>
                    <a:pt x="63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892629F-55F6-2744-843C-9711C7475555}"/>
                </a:ext>
              </a:extLst>
            </p:cNvPr>
            <p:cNvSpPr/>
            <p:nvPr/>
          </p:nvSpPr>
          <p:spPr>
            <a:xfrm>
              <a:off x="5626941" y="4859845"/>
              <a:ext cx="11745" cy="9569"/>
            </a:xfrm>
            <a:custGeom>
              <a:avLst/>
              <a:gdLst>
                <a:gd name="connsiteX0" fmla="*/ 2651 w 11745"/>
                <a:gd name="connsiteY0" fmla="*/ 9570 h 9569"/>
                <a:gd name="connsiteX1" fmla="*/ 8267 w 11745"/>
                <a:gd name="connsiteY1" fmla="*/ 7952 h 9569"/>
                <a:gd name="connsiteX2" fmla="*/ 2651 w 11745"/>
                <a:gd name="connsiteY2" fmla="*/ 9570 h 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5" h="9569">
                  <a:moveTo>
                    <a:pt x="2651" y="9570"/>
                  </a:moveTo>
                  <a:cubicBezTo>
                    <a:pt x="-8866" y="-4708"/>
                    <a:pt x="21688" y="-1091"/>
                    <a:pt x="8267" y="7952"/>
                  </a:cubicBezTo>
                  <a:cubicBezTo>
                    <a:pt x="6364" y="10332"/>
                    <a:pt x="4270" y="8713"/>
                    <a:pt x="2651" y="95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38B91E3-E44D-484A-888A-278A0E040842}"/>
                </a:ext>
              </a:extLst>
            </p:cNvPr>
            <p:cNvSpPr/>
            <p:nvPr/>
          </p:nvSpPr>
          <p:spPr>
            <a:xfrm>
              <a:off x="5667667" y="4717075"/>
              <a:ext cx="10492" cy="10158"/>
            </a:xfrm>
            <a:custGeom>
              <a:avLst/>
              <a:gdLst>
                <a:gd name="connsiteX0" fmla="*/ 8947 w 10492"/>
                <a:gd name="connsiteY0" fmla="*/ 1664 h 10158"/>
                <a:gd name="connsiteX1" fmla="*/ 190 w 10492"/>
                <a:gd name="connsiteY1" fmla="*/ 8993 h 10158"/>
                <a:gd name="connsiteX2" fmla="*/ 8947 w 10492"/>
                <a:gd name="connsiteY2" fmla="*/ 1664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2" h="10158">
                  <a:moveTo>
                    <a:pt x="8947" y="1664"/>
                  </a:moveTo>
                  <a:cubicBezTo>
                    <a:pt x="13992" y="7470"/>
                    <a:pt x="5520" y="12515"/>
                    <a:pt x="190" y="8993"/>
                  </a:cubicBezTo>
                  <a:cubicBezTo>
                    <a:pt x="-857" y="1664"/>
                    <a:pt x="2475" y="-2524"/>
                    <a:pt x="8947" y="16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C56F0CD9-D926-EA4D-8076-231F54677EB8}"/>
                </a:ext>
              </a:extLst>
            </p:cNvPr>
            <p:cNvSpPr/>
            <p:nvPr/>
          </p:nvSpPr>
          <p:spPr>
            <a:xfrm>
              <a:off x="6272377" y="4767552"/>
              <a:ext cx="8866" cy="14881"/>
            </a:xfrm>
            <a:custGeom>
              <a:avLst/>
              <a:gdLst>
                <a:gd name="connsiteX0" fmla="*/ 0 w 8866"/>
                <a:gd name="connsiteY0" fmla="*/ 5917 h 14881"/>
                <a:gd name="connsiteX1" fmla="*/ 8376 w 8866"/>
                <a:gd name="connsiteY1" fmla="*/ 14865 h 14881"/>
                <a:gd name="connsiteX2" fmla="*/ 0 w 8866"/>
                <a:gd name="connsiteY2" fmla="*/ 5917 h 1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14881">
                  <a:moveTo>
                    <a:pt x="0" y="5917"/>
                  </a:moveTo>
                  <a:cubicBezTo>
                    <a:pt x="5997" y="-8455"/>
                    <a:pt x="10375" y="6869"/>
                    <a:pt x="8376" y="14865"/>
                  </a:cubicBezTo>
                  <a:cubicBezTo>
                    <a:pt x="2855" y="15246"/>
                    <a:pt x="4474" y="9058"/>
                    <a:pt x="0" y="59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6085C679-9CEC-B04D-830E-CCAF210A097C}"/>
                </a:ext>
              </a:extLst>
            </p:cNvPr>
            <p:cNvSpPr/>
            <p:nvPr/>
          </p:nvSpPr>
          <p:spPr>
            <a:xfrm>
              <a:off x="6137828" y="4229593"/>
              <a:ext cx="10035" cy="11132"/>
            </a:xfrm>
            <a:custGeom>
              <a:avLst/>
              <a:gdLst>
                <a:gd name="connsiteX0" fmla="*/ 7572 w 10035"/>
                <a:gd name="connsiteY0" fmla="*/ 11133 h 11132"/>
                <a:gd name="connsiteX1" fmla="*/ 2147 w 10035"/>
                <a:gd name="connsiteY1" fmla="*/ 1614 h 11132"/>
                <a:gd name="connsiteX2" fmla="*/ 7572 w 10035"/>
                <a:gd name="connsiteY2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" h="11132">
                  <a:moveTo>
                    <a:pt x="7572" y="11133"/>
                  </a:moveTo>
                  <a:cubicBezTo>
                    <a:pt x="2242" y="9800"/>
                    <a:pt x="-3089" y="7325"/>
                    <a:pt x="2147" y="1614"/>
                  </a:cubicBezTo>
                  <a:cubicBezTo>
                    <a:pt x="7382" y="-4097"/>
                    <a:pt x="13569" y="6849"/>
                    <a:pt x="7572" y="111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0356882-5BFB-FE4C-8480-498C5BECE387}"/>
                </a:ext>
              </a:extLst>
            </p:cNvPr>
            <p:cNvSpPr/>
            <p:nvPr/>
          </p:nvSpPr>
          <p:spPr>
            <a:xfrm>
              <a:off x="5728140" y="4912419"/>
              <a:ext cx="9691" cy="10410"/>
            </a:xfrm>
            <a:custGeom>
              <a:avLst/>
              <a:gdLst>
                <a:gd name="connsiteX0" fmla="*/ 8631 w 9691"/>
                <a:gd name="connsiteY0" fmla="*/ 9918 h 10410"/>
                <a:gd name="connsiteX1" fmla="*/ 1968 w 9691"/>
                <a:gd name="connsiteY1" fmla="*/ 400 h 10410"/>
                <a:gd name="connsiteX2" fmla="*/ 8631 w 9691"/>
                <a:gd name="connsiteY2" fmla="*/ 9918 h 1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1" h="10410">
                  <a:moveTo>
                    <a:pt x="8631" y="9918"/>
                  </a:moveTo>
                  <a:cubicBezTo>
                    <a:pt x="1492" y="12298"/>
                    <a:pt x="-2696" y="5540"/>
                    <a:pt x="1968" y="400"/>
                  </a:cubicBezTo>
                  <a:cubicBezTo>
                    <a:pt x="8060" y="-1694"/>
                    <a:pt x="11582" y="4873"/>
                    <a:pt x="8631" y="99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A9F4A6EE-20E9-7047-8374-EE8FA3B2B658}"/>
                </a:ext>
              </a:extLst>
            </p:cNvPr>
            <p:cNvSpPr/>
            <p:nvPr/>
          </p:nvSpPr>
          <p:spPr>
            <a:xfrm>
              <a:off x="6511192" y="4619985"/>
              <a:ext cx="11236" cy="9139"/>
            </a:xfrm>
            <a:custGeom>
              <a:avLst/>
              <a:gdLst>
                <a:gd name="connsiteX0" fmla="*/ 11236 w 11236"/>
                <a:gd name="connsiteY0" fmla="*/ 4331 h 9139"/>
                <a:gd name="connsiteX1" fmla="*/ 100 w 11236"/>
                <a:gd name="connsiteY1" fmla="*/ 2142 h 9139"/>
                <a:gd name="connsiteX2" fmla="*/ 9515 w 11236"/>
                <a:gd name="connsiteY2" fmla="*/ 1768 h 9139"/>
                <a:gd name="connsiteX3" fmla="*/ 11237 w 11236"/>
                <a:gd name="connsiteY3" fmla="*/ 4331 h 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6" h="9139">
                  <a:moveTo>
                    <a:pt x="11236" y="4331"/>
                  </a:moveTo>
                  <a:cubicBezTo>
                    <a:pt x="11236" y="12993"/>
                    <a:pt x="-1233" y="8519"/>
                    <a:pt x="100" y="2142"/>
                  </a:cubicBezTo>
                  <a:cubicBezTo>
                    <a:pt x="2596" y="-561"/>
                    <a:pt x="6812" y="-728"/>
                    <a:pt x="9515" y="1768"/>
                  </a:cubicBezTo>
                  <a:cubicBezTo>
                    <a:pt x="10282" y="2476"/>
                    <a:pt x="10871" y="3354"/>
                    <a:pt x="11237" y="4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F664EA07-53A4-8941-BF92-4A74073A58DF}"/>
                </a:ext>
              </a:extLst>
            </p:cNvPr>
            <p:cNvSpPr/>
            <p:nvPr/>
          </p:nvSpPr>
          <p:spPr>
            <a:xfrm>
              <a:off x="6040697" y="4815541"/>
              <a:ext cx="9144" cy="13905"/>
            </a:xfrm>
            <a:custGeom>
              <a:avLst/>
              <a:gdLst>
                <a:gd name="connsiteX0" fmla="*/ 6949 w 9144"/>
                <a:gd name="connsiteY0" fmla="*/ 0 h 13905"/>
                <a:gd name="connsiteX1" fmla="*/ 0 w 9144"/>
                <a:gd name="connsiteY1" fmla="*/ 6282 h 13905"/>
                <a:gd name="connsiteX2" fmla="*/ 6949 w 9144"/>
                <a:gd name="connsiteY2" fmla="*/ 0 h 1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" h="13905">
                  <a:moveTo>
                    <a:pt x="6949" y="0"/>
                  </a:moveTo>
                  <a:cubicBezTo>
                    <a:pt x="12945" y="10851"/>
                    <a:pt x="5330" y="21607"/>
                    <a:pt x="0" y="6282"/>
                  </a:cubicBezTo>
                  <a:cubicBezTo>
                    <a:pt x="3236" y="5806"/>
                    <a:pt x="4283" y="2570"/>
                    <a:pt x="694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A55B5565-6DD4-A840-AB7F-C7306CEDD3F7}"/>
                </a:ext>
              </a:extLst>
            </p:cNvPr>
            <p:cNvSpPr/>
            <p:nvPr/>
          </p:nvSpPr>
          <p:spPr>
            <a:xfrm>
              <a:off x="6186945" y="4546660"/>
              <a:ext cx="10138" cy="9667"/>
            </a:xfrm>
            <a:custGeom>
              <a:avLst/>
              <a:gdLst>
                <a:gd name="connsiteX0" fmla="*/ 8999 w 10138"/>
                <a:gd name="connsiteY0" fmla="*/ 749 h 9667"/>
                <a:gd name="connsiteX1" fmla="*/ 4430 w 10138"/>
                <a:gd name="connsiteY1" fmla="*/ 9601 h 9667"/>
                <a:gd name="connsiteX2" fmla="*/ 8999 w 10138"/>
                <a:gd name="connsiteY2" fmla="*/ 749 h 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" h="9667">
                  <a:moveTo>
                    <a:pt x="8999" y="749"/>
                  </a:moveTo>
                  <a:cubicBezTo>
                    <a:pt x="10712" y="5889"/>
                    <a:pt x="11378" y="10267"/>
                    <a:pt x="4430" y="9601"/>
                  </a:cubicBezTo>
                  <a:cubicBezTo>
                    <a:pt x="-4137" y="7697"/>
                    <a:pt x="1003" y="-2869"/>
                    <a:pt x="8999" y="7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033395D6-83FA-1D44-B68D-1DB16C12C80A}"/>
                </a:ext>
              </a:extLst>
            </p:cNvPr>
            <p:cNvSpPr/>
            <p:nvPr/>
          </p:nvSpPr>
          <p:spPr>
            <a:xfrm>
              <a:off x="5836633" y="4664816"/>
              <a:ext cx="11102" cy="9357"/>
            </a:xfrm>
            <a:custGeom>
              <a:avLst/>
              <a:gdLst>
                <a:gd name="connsiteX0" fmla="*/ 11028 w 11102"/>
                <a:gd name="connsiteY0" fmla="*/ 6331 h 9357"/>
                <a:gd name="connsiteX1" fmla="*/ 844 w 11102"/>
                <a:gd name="connsiteY1" fmla="*/ 239 h 9357"/>
                <a:gd name="connsiteX2" fmla="*/ 11028 w 11102"/>
                <a:gd name="connsiteY2" fmla="*/ 6331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" h="9357">
                  <a:moveTo>
                    <a:pt x="11028" y="6331"/>
                  </a:moveTo>
                  <a:cubicBezTo>
                    <a:pt x="7126" y="13565"/>
                    <a:pt x="-2964" y="6331"/>
                    <a:pt x="844" y="239"/>
                  </a:cubicBezTo>
                  <a:cubicBezTo>
                    <a:pt x="5127" y="-236"/>
                    <a:pt x="11885" y="-712"/>
                    <a:pt x="11028" y="63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6CE9827D-02CF-2645-B1E2-6B84D7ADF3EF}"/>
                </a:ext>
              </a:extLst>
            </p:cNvPr>
            <p:cNvSpPr/>
            <p:nvPr/>
          </p:nvSpPr>
          <p:spPr>
            <a:xfrm>
              <a:off x="6013724" y="4878076"/>
              <a:ext cx="8289" cy="12945"/>
            </a:xfrm>
            <a:custGeom>
              <a:avLst/>
              <a:gdLst>
                <a:gd name="connsiteX0" fmla="*/ 6128 w 8289"/>
                <a:gd name="connsiteY0" fmla="*/ 1 h 12945"/>
                <a:gd name="connsiteX1" fmla="*/ 4224 w 8289"/>
                <a:gd name="connsiteY1" fmla="*/ 12946 h 12945"/>
                <a:gd name="connsiteX2" fmla="*/ 6128 w 8289"/>
                <a:gd name="connsiteY2" fmla="*/ 1 h 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9" h="12945">
                  <a:moveTo>
                    <a:pt x="6128" y="1"/>
                  </a:moveTo>
                  <a:cubicBezTo>
                    <a:pt x="7936" y="4474"/>
                    <a:pt x="10697" y="10471"/>
                    <a:pt x="4224" y="12946"/>
                  </a:cubicBezTo>
                  <a:cubicBezTo>
                    <a:pt x="-1868" y="9995"/>
                    <a:pt x="-1487" y="-94"/>
                    <a:pt x="6128" y="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32A6DF45-DB33-8746-BB98-9296B7C29C20}"/>
                </a:ext>
              </a:extLst>
            </p:cNvPr>
            <p:cNvSpPr/>
            <p:nvPr/>
          </p:nvSpPr>
          <p:spPr>
            <a:xfrm>
              <a:off x="6092703" y="4372608"/>
              <a:ext cx="9556" cy="10354"/>
            </a:xfrm>
            <a:custGeom>
              <a:avLst/>
              <a:gdLst>
                <a:gd name="connsiteX0" fmla="*/ 1107 w 9556"/>
                <a:gd name="connsiteY0" fmla="*/ 138 h 10354"/>
                <a:gd name="connsiteX1" fmla="*/ 9197 w 9556"/>
                <a:gd name="connsiteY1" fmla="*/ 8704 h 10354"/>
                <a:gd name="connsiteX2" fmla="*/ 1107 w 9556"/>
                <a:gd name="connsiteY2" fmla="*/ 138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6" h="10354">
                  <a:moveTo>
                    <a:pt x="1107" y="138"/>
                  </a:moveTo>
                  <a:cubicBezTo>
                    <a:pt x="7770" y="-814"/>
                    <a:pt x="10625" y="3279"/>
                    <a:pt x="9197" y="8704"/>
                  </a:cubicBezTo>
                  <a:cubicBezTo>
                    <a:pt x="2725" y="14035"/>
                    <a:pt x="-2320" y="5183"/>
                    <a:pt x="1107" y="1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19EBB6E6-DA11-5E43-81EC-40421647AB84}"/>
                </a:ext>
              </a:extLst>
            </p:cNvPr>
            <p:cNvSpPr/>
            <p:nvPr/>
          </p:nvSpPr>
          <p:spPr>
            <a:xfrm>
              <a:off x="5673259" y="4872366"/>
              <a:ext cx="10048" cy="9689"/>
            </a:xfrm>
            <a:custGeom>
              <a:avLst/>
              <a:gdLst>
                <a:gd name="connsiteX0" fmla="*/ 8876 w 10048"/>
                <a:gd name="connsiteY0" fmla="*/ 9518 h 9689"/>
                <a:gd name="connsiteX1" fmla="*/ 5735 w 10048"/>
                <a:gd name="connsiteY1" fmla="*/ 0 h 9689"/>
                <a:gd name="connsiteX2" fmla="*/ 9756 w 10048"/>
                <a:gd name="connsiteY2" fmla="*/ 7771 h 9689"/>
                <a:gd name="connsiteX3" fmla="*/ 8876 w 10048"/>
                <a:gd name="connsiteY3" fmla="*/ 9518 h 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8" h="9689">
                  <a:moveTo>
                    <a:pt x="8876" y="9518"/>
                  </a:moveTo>
                  <a:cubicBezTo>
                    <a:pt x="119" y="10946"/>
                    <a:pt x="-4260" y="3046"/>
                    <a:pt x="5735" y="0"/>
                  </a:cubicBezTo>
                  <a:cubicBezTo>
                    <a:pt x="8991" y="1035"/>
                    <a:pt x="10792" y="4514"/>
                    <a:pt x="9756" y="7771"/>
                  </a:cubicBezTo>
                  <a:cubicBezTo>
                    <a:pt x="9557" y="8397"/>
                    <a:pt x="9260" y="8986"/>
                    <a:pt x="8876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B3FBD125-977B-1042-B53C-DE389E1BFE45}"/>
                </a:ext>
              </a:extLst>
            </p:cNvPr>
            <p:cNvSpPr/>
            <p:nvPr/>
          </p:nvSpPr>
          <p:spPr>
            <a:xfrm>
              <a:off x="5777605" y="5116206"/>
              <a:ext cx="8665" cy="12298"/>
            </a:xfrm>
            <a:custGeom>
              <a:avLst/>
              <a:gdLst>
                <a:gd name="connsiteX0" fmla="*/ 0 w 8665"/>
                <a:gd name="connsiteY0" fmla="*/ 4875 h 12298"/>
                <a:gd name="connsiteX1" fmla="*/ 5235 w 8665"/>
                <a:gd name="connsiteY1" fmla="*/ 12299 h 12298"/>
                <a:gd name="connsiteX2" fmla="*/ 0 w 8665"/>
                <a:gd name="connsiteY2" fmla="*/ 4875 h 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5" h="12298">
                  <a:moveTo>
                    <a:pt x="0" y="4875"/>
                  </a:moveTo>
                  <a:cubicBezTo>
                    <a:pt x="6092" y="-7118"/>
                    <a:pt x="12945" y="6017"/>
                    <a:pt x="5235" y="12299"/>
                  </a:cubicBezTo>
                  <a:cubicBezTo>
                    <a:pt x="2082" y="11199"/>
                    <a:pt x="-23" y="8214"/>
                    <a:pt x="0" y="48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5F32A06-F01F-654A-A7DC-049EE6E2A19A}"/>
                </a:ext>
              </a:extLst>
            </p:cNvPr>
            <p:cNvSpPr/>
            <p:nvPr/>
          </p:nvSpPr>
          <p:spPr>
            <a:xfrm>
              <a:off x="6237823" y="4606258"/>
              <a:ext cx="10398" cy="9984"/>
            </a:xfrm>
            <a:custGeom>
              <a:avLst/>
              <a:gdLst>
                <a:gd name="connsiteX0" fmla="*/ 288 w 10398"/>
                <a:gd name="connsiteY0" fmla="*/ 640 h 9984"/>
                <a:gd name="connsiteX1" fmla="*/ 9807 w 10398"/>
                <a:gd name="connsiteY1" fmla="*/ 8541 h 9984"/>
                <a:gd name="connsiteX2" fmla="*/ 288 w 10398"/>
                <a:gd name="connsiteY2" fmla="*/ 640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8" h="9984">
                  <a:moveTo>
                    <a:pt x="288" y="640"/>
                  </a:moveTo>
                  <a:cubicBezTo>
                    <a:pt x="6094" y="-1549"/>
                    <a:pt x="12377" y="2068"/>
                    <a:pt x="9807" y="8541"/>
                  </a:cubicBezTo>
                  <a:cubicBezTo>
                    <a:pt x="4857" y="13014"/>
                    <a:pt x="-1425" y="6161"/>
                    <a:pt x="288" y="6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F23F50F2-26D4-7D47-BCCF-7E04E38A56BC}"/>
                </a:ext>
              </a:extLst>
            </p:cNvPr>
            <p:cNvSpPr/>
            <p:nvPr/>
          </p:nvSpPr>
          <p:spPr>
            <a:xfrm>
              <a:off x="6483783" y="4926013"/>
              <a:ext cx="11517" cy="9742"/>
            </a:xfrm>
            <a:custGeom>
              <a:avLst/>
              <a:gdLst>
                <a:gd name="connsiteX0" fmla="*/ 0 w 11517"/>
                <a:gd name="connsiteY0" fmla="*/ 5176 h 9742"/>
                <a:gd name="connsiteX1" fmla="*/ 11518 w 11517"/>
                <a:gd name="connsiteY1" fmla="*/ 6223 h 9742"/>
                <a:gd name="connsiteX2" fmla="*/ 0 w 11517"/>
                <a:gd name="connsiteY2" fmla="*/ 5176 h 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7" h="9742">
                  <a:moveTo>
                    <a:pt x="0" y="5176"/>
                  </a:moveTo>
                  <a:cubicBezTo>
                    <a:pt x="1142" y="-3771"/>
                    <a:pt x="9519" y="417"/>
                    <a:pt x="11518" y="6223"/>
                  </a:cubicBezTo>
                  <a:cubicBezTo>
                    <a:pt x="9043" y="11648"/>
                    <a:pt x="4188" y="10411"/>
                    <a:pt x="0" y="51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757A5402-814C-5749-8025-BC13298601D0}"/>
                </a:ext>
              </a:extLst>
            </p:cNvPr>
            <p:cNvSpPr/>
            <p:nvPr/>
          </p:nvSpPr>
          <p:spPr>
            <a:xfrm>
              <a:off x="6265794" y="5030275"/>
              <a:ext cx="9343" cy="13611"/>
            </a:xfrm>
            <a:custGeom>
              <a:avLst/>
              <a:gdLst>
                <a:gd name="connsiteX0" fmla="*/ 3252 w 9343"/>
                <a:gd name="connsiteY0" fmla="*/ 13611 h 13611"/>
                <a:gd name="connsiteX1" fmla="*/ 9344 w 9343"/>
                <a:gd name="connsiteY1" fmla="*/ 6663 h 13611"/>
                <a:gd name="connsiteX2" fmla="*/ 3252 w 9343"/>
                <a:gd name="connsiteY2" fmla="*/ 13611 h 1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" h="13611">
                  <a:moveTo>
                    <a:pt x="3252" y="13611"/>
                  </a:moveTo>
                  <a:cubicBezTo>
                    <a:pt x="-6267" y="6663"/>
                    <a:pt x="8011" y="-8852"/>
                    <a:pt x="9344" y="6663"/>
                  </a:cubicBezTo>
                  <a:cubicBezTo>
                    <a:pt x="6013" y="7399"/>
                    <a:pt x="3546" y="10213"/>
                    <a:pt x="3252" y="136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6E6558B2-3BAD-EB49-B855-7E1150E826D3}"/>
                </a:ext>
              </a:extLst>
            </p:cNvPr>
            <p:cNvSpPr/>
            <p:nvPr/>
          </p:nvSpPr>
          <p:spPr>
            <a:xfrm>
              <a:off x="5531811" y="4648597"/>
              <a:ext cx="10592" cy="8925"/>
            </a:xfrm>
            <a:custGeom>
              <a:avLst/>
              <a:gdLst>
                <a:gd name="connsiteX0" fmla="*/ 10592 w 10592"/>
                <a:gd name="connsiteY0" fmla="*/ 4179 h 8925"/>
                <a:gd name="connsiteX1" fmla="*/ 1074 w 10592"/>
                <a:gd name="connsiteY1" fmla="*/ 467 h 8925"/>
                <a:gd name="connsiteX2" fmla="*/ 10592 w 10592"/>
                <a:gd name="connsiteY2" fmla="*/ 4179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2" h="8925">
                  <a:moveTo>
                    <a:pt x="10592" y="4179"/>
                  </a:moveTo>
                  <a:cubicBezTo>
                    <a:pt x="6880" y="11889"/>
                    <a:pt x="-3305" y="9890"/>
                    <a:pt x="1074" y="467"/>
                  </a:cubicBezTo>
                  <a:cubicBezTo>
                    <a:pt x="4691" y="372"/>
                    <a:pt x="9069" y="-1817"/>
                    <a:pt x="10592" y="417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72BB01B5-9BAE-1046-8F74-37A2FA9F139E}"/>
                </a:ext>
              </a:extLst>
            </p:cNvPr>
            <p:cNvSpPr/>
            <p:nvPr/>
          </p:nvSpPr>
          <p:spPr>
            <a:xfrm>
              <a:off x="5763804" y="5071380"/>
              <a:ext cx="13824" cy="7533"/>
            </a:xfrm>
            <a:custGeom>
              <a:avLst/>
              <a:gdLst>
                <a:gd name="connsiteX0" fmla="*/ 11803 w 13824"/>
                <a:gd name="connsiteY0" fmla="*/ 205 h 7533"/>
                <a:gd name="connsiteX1" fmla="*/ 0 w 13824"/>
                <a:gd name="connsiteY1" fmla="*/ 1633 h 7533"/>
                <a:gd name="connsiteX2" fmla="*/ 11803 w 13824"/>
                <a:gd name="connsiteY2" fmla="*/ 205 h 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4" h="7533">
                  <a:moveTo>
                    <a:pt x="11803" y="205"/>
                  </a:moveTo>
                  <a:cubicBezTo>
                    <a:pt x="19323" y="9723"/>
                    <a:pt x="3712" y="9723"/>
                    <a:pt x="0" y="1633"/>
                  </a:cubicBezTo>
                  <a:cubicBezTo>
                    <a:pt x="3751" y="170"/>
                    <a:pt x="7811" y="-321"/>
                    <a:pt x="11803" y="2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BAC599B9-3966-B14E-9C21-6B4636C4A731}"/>
                </a:ext>
              </a:extLst>
            </p:cNvPr>
            <p:cNvSpPr/>
            <p:nvPr/>
          </p:nvSpPr>
          <p:spPr>
            <a:xfrm>
              <a:off x="5961694" y="5037872"/>
              <a:ext cx="10277" cy="11915"/>
            </a:xfrm>
            <a:custGeom>
              <a:avLst/>
              <a:gdLst>
                <a:gd name="connsiteX0" fmla="*/ 8662 w 10277"/>
                <a:gd name="connsiteY0" fmla="*/ 11916 h 11915"/>
                <a:gd name="connsiteX1" fmla="*/ 0 w 10277"/>
                <a:gd name="connsiteY1" fmla="*/ 6681 h 11915"/>
                <a:gd name="connsiteX2" fmla="*/ 8662 w 10277"/>
                <a:gd name="connsiteY2" fmla="*/ 11916 h 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7" h="11915">
                  <a:moveTo>
                    <a:pt x="8662" y="11916"/>
                  </a:moveTo>
                  <a:cubicBezTo>
                    <a:pt x="6282" y="8298"/>
                    <a:pt x="3236" y="9821"/>
                    <a:pt x="0" y="6681"/>
                  </a:cubicBezTo>
                  <a:cubicBezTo>
                    <a:pt x="2189" y="-6455"/>
                    <a:pt x="14658" y="2207"/>
                    <a:pt x="8662" y="119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22F20A82-19F7-8347-B5C2-9E378FAB45E2}"/>
                </a:ext>
              </a:extLst>
            </p:cNvPr>
            <p:cNvSpPr/>
            <p:nvPr/>
          </p:nvSpPr>
          <p:spPr>
            <a:xfrm>
              <a:off x="5917275" y="4983064"/>
              <a:ext cx="12687" cy="10648"/>
            </a:xfrm>
            <a:custGeom>
              <a:avLst/>
              <a:gdLst>
                <a:gd name="connsiteX0" fmla="*/ 2346 w 12687"/>
                <a:gd name="connsiteY0" fmla="*/ 0 h 10648"/>
                <a:gd name="connsiteX1" fmla="*/ 9009 w 12687"/>
                <a:gd name="connsiteY1" fmla="*/ 8662 h 10648"/>
                <a:gd name="connsiteX2" fmla="*/ 2346 w 12687"/>
                <a:gd name="connsiteY2" fmla="*/ 0 h 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10648">
                  <a:moveTo>
                    <a:pt x="2346" y="0"/>
                  </a:moveTo>
                  <a:cubicBezTo>
                    <a:pt x="7486" y="1523"/>
                    <a:pt x="8629" y="3046"/>
                    <a:pt x="9009" y="8662"/>
                  </a:cubicBezTo>
                  <a:cubicBezTo>
                    <a:pt x="23097" y="11708"/>
                    <a:pt x="-8600" y="12850"/>
                    <a:pt x="234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AC242851-92EC-D240-AE3E-831C9D4FEC68}"/>
                </a:ext>
              </a:extLst>
            </p:cNvPr>
            <p:cNvSpPr/>
            <p:nvPr/>
          </p:nvSpPr>
          <p:spPr>
            <a:xfrm>
              <a:off x="6209602" y="4727401"/>
              <a:ext cx="10959" cy="11136"/>
            </a:xfrm>
            <a:custGeom>
              <a:avLst/>
              <a:gdLst>
                <a:gd name="connsiteX0" fmla="*/ 4332 w 10959"/>
                <a:gd name="connsiteY0" fmla="*/ 0 h 11136"/>
                <a:gd name="connsiteX1" fmla="*/ 9472 w 10959"/>
                <a:gd name="connsiteY1" fmla="*/ 11136 h 11136"/>
                <a:gd name="connsiteX2" fmla="*/ 3856 w 10959"/>
                <a:gd name="connsiteY2" fmla="*/ 5616 h 11136"/>
                <a:gd name="connsiteX3" fmla="*/ 4332 w 10959"/>
                <a:gd name="connsiteY3" fmla="*/ 0 h 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9" h="11136">
                  <a:moveTo>
                    <a:pt x="4332" y="0"/>
                  </a:moveTo>
                  <a:cubicBezTo>
                    <a:pt x="7473" y="4283"/>
                    <a:pt x="13851" y="857"/>
                    <a:pt x="9472" y="11136"/>
                  </a:cubicBezTo>
                  <a:cubicBezTo>
                    <a:pt x="6426" y="11136"/>
                    <a:pt x="-46" y="8947"/>
                    <a:pt x="3856" y="5616"/>
                  </a:cubicBezTo>
                  <a:cubicBezTo>
                    <a:pt x="-1950" y="2380"/>
                    <a:pt x="-713" y="857"/>
                    <a:pt x="433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81006818-6AB2-A649-904C-F23235A64383}"/>
                </a:ext>
              </a:extLst>
            </p:cNvPr>
            <p:cNvSpPr/>
            <p:nvPr/>
          </p:nvSpPr>
          <p:spPr>
            <a:xfrm>
              <a:off x="6005764" y="4667625"/>
              <a:ext cx="10375" cy="12319"/>
            </a:xfrm>
            <a:custGeom>
              <a:avLst/>
              <a:gdLst>
                <a:gd name="connsiteX0" fmla="*/ 0 w 10375"/>
                <a:gd name="connsiteY0" fmla="*/ 2760 h 12319"/>
                <a:gd name="connsiteX1" fmla="*/ 4093 w 10375"/>
                <a:gd name="connsiteY1" fmla="*/ 0 h 12319"/>
                <a:gd name="connsiteX2" fmla="*/ 10375 w 10375"/>
                <a:gd name="connsiteY2" fmla="*/ 9518 h 12319"/>
                <a:gd name="connsiteX3" fmla="*/ 0 w 10375"/>
                <a:gd name="connsiteY3" fmla="*/ 2760 h 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" h="12319">
                  <a:moveTo>
                    <a:pt x="0" y="2760"/>
                  </a:moveTo>
                  <a:cubicBezTo>
                    <a:pt x="762" y="286"/>
                    <a:pt x="4379" y="3903"/>
                    <a:pt x="4093" y="0"/>
                  </a:cubicBezTo>
                  <a:cubicBezTo>
                    <a:pt x="7883" y="1654"/>
                    <a:pt x="10345" y="5383"/>
                    <a:pt x="10375" y="9518"/>
                  </a:cubicBezTo>
                  <a:cubicBezTo>
                    <a:pt x="7710" y="17324"/>
                    <a:pt x="1047" y="6758"/>
                    <a:pt x="0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8DC4052D-7C84-C54D-8077-E9C33AA3E935}"/>
                </a:ext>
              </a:extLst>
            </p:cNvPr>
            <p:cNvSpPr/>
            <p:nvPr/>
          </p:nvSpPr>
          <p:spPr>
            <a:xfrm>
              <a:off x="5849816" y="4946513"/>
              <a:ext cx="10216" cy="10376"/>
            </a:xfrm>
            <a:custGeom>
              <a:avLst/>
              <a:gdLst>
                <a:gd name="connsiteX0" fmla="*/ 5175 w 10216"/>
                <a:gd name="connsiteY0" fmla="*/ 0 h 10376"/>
                <a:gd name="connsiteX1" fmla="*/ 8412 w 10216"/>
                <a:gd name="connsiteY1" fmla="*/ 8662 h 10376"/>
                <a:gd name="connsiteX2" fmla="*/ 5175 w 10216"/>
                <a:gd name="connsiteY2" fmla="*/ 0 h 1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6" h="10376">
                  <a:moveTo>
                    <a:pt x="5175" y="0"/>
                  </a:moveTo>
                  <a:cubicBezTo>
                    <a:pt x="9459" y="762"/>
                    <a:pt x="12219" y="10566"/>
                    <a:pt x="8412" y="8662"/>
                  </a:cubicBezTo>
                  <a:cubicBezTo>
                    <a:pt x="1558" y="14944"/>
                    <a:pt x="-4819" y="2094"/>
                    <a:pt x="51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E5652279-ADEE-0848-A3D5-E74041FA511A}"/>
                </a:ext>
              </a:extLst>
            </p:cNvPr>
            <p:cNvSpPr/>
            <p:nvPr/>
          </p:nvSpPr>
          <p:spPr>
            <a:xfrm>
              <a:off x="6260634" y="4577689"/>
              <a:ext cx="9661" cy="9456"/>
            </a:xfrm>
            <a:custGeom>
              <a:avLst/>
              <a:gdLst>
                <a:gd name="connsiteX0" fmla="*/ 36 w 9661"/>
                <a:gd name="connsiteY0" fmla="*/ 1891 h 9456"/>
                <a:gd name="connsiteX1" fmla="*/ 9554 w 9661"/>
                <a:gd name="connsiteY1" fmla="*/ 3700 h 9456"/>
                <a:gd name="connsiteX2" fmla="*/ 36 w 9661"/>
                <a:gd name="connsiteY2" fmla="*/ 1891 h 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" h="9456">
                  <a:moveTo>
                    <a:pt x="36" y="1891"/>
                  </a:moveTo>
                  <a:cubicBezTo>
                    <a:pt x="3844" y="-488"/>
                    <a:pt x="7746" y="-1345"/>
                    <a:pt x="9554" y="3700"/>
                  </a:cubicBezTo>
                  <a:cubicBezTo>
                    <a:pt x="10887" y="12742"/>
                    <a:pt x="-725" y="10363"/>
                    <a:pt x="36" y="18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893D73F3-1CAD-D643-B111-A87331440A2C}"/>
                </a:ext>
              </a:extLst>
            </p:cNvPr>
            <p:cNvSpPr/>
            <p:nvPr/>
          </p:nvSpPr>
          <p:spPr>
            <a:xfrm>
              <a:off x="6203933" y="4104709"/>
              <a:ext cx="10933" cy="11831"/>
            </a:xfrm>
            <a:custGeom>
              <a:avLst/>
              <a:gdLst>
                <a:gd name="connsiteX0" fmla="*/ 2672 w 10933"/>
                <a:gd name="connsiteY0" fmla="*/ 0 h 11831"/>
                <a:gd name="connsiteX1" fmla="*/ 10668 w 10933"/>
                <a:gd name="connsiteY1" fmla="*/ 1333 h 11831"/>
                <a:gd name="connsiteX2" fmla="*/ 6194 w 10933"/>
                <a:gd name="connsiteY2" fmla="*/ 4474 h 11831"/>
                <a:gd name="connsiteX3" fmla="*/ 7336 w 10933"/>
                <a:gd name="connsiteY3" fmla="*/ 8281 h 11831"/>
                <a:gd name="connsiteX4" fmla="*/ 768 w 10933"/>
                <a:gd name="connsiteY4" fmla="*/ 11041 h 11831"/>
                <a:gd name="connsiteX5" fmla="*/ 2672 w 10933"/>
                <a:gd name="connsiteY5" fmla="*/ 0 h 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3" h="11831">
                  <a:moveTo>
                    <a:pt x="2672" y="0"/>
                  </a:moveTo>
                  <a:cubicBezTo>
                    <a:pt x="4656" y="2334"/>
                    <a:pt x="8034" y="2897"/>
                    <a:pt x="10668" y="1333"/>
                  </a:cubicBezTo>
                  <a:cubicBezTo>
                    <a:pt x="10668" y="9138"/>
                    <a:pt x="12571" y="8662"/>
                    <a:pt x="6194" y="4474"/>
                  </a:cubicBezTo>
                  <a:cubicBezTo>
                    <a:pt x="5623" y="6092"/>
                    <a:pt x="4481" y="7805"/>
                    <a:pt x="7336" y="8281"/>
                  </a:cubicBezTo>
                  <a:cubicBezTo>
                    <a:pt x="2958" y="11612"/>
                    <a:pt x="6670" y="12755"/>
                    <a:pt x="768" y="11041"/>
                  </a:cubicBezTo>
                  <a:cubicBezTo>
                    <a:pt x="1815" y="5901"/>
                    <a:pt x="-2658" y="5616"/>
                    <a:pt x="267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4F20356D-FF64-F64E-84AE-BF4E0A4BE9E5}"/>
                </a:ext>
              </a:extLst>
            </p:cNvPr>
            <p:cNvSpPr/>
            <p:nvPr/>
          </p:nvSpPr>
          <p:spPr>
            <a:xfrm>
              <a:off x="6193865" y="4454959"/>
              <a:ext cx="11121" cy="9956"/>
            </a:xfrm>
            <a:custGeom>
              <a:avLst/>
              <a:gdLst>
                <a:gd name="connsiteX0" fmla="*/ 11121 w 11121"/>
                <a:gd name="connsiteY0" fmla="*/ 3262 h 9956"/>
                <a:gd name="connsiteX1" fmla="*/ 1603 w 11121"/>
                <a:gd name="connsiteY1" fmla="*/ 7260 h 9956"/>
                <a:gd name="connsiteX2" fmla="*/ 11121 w 11121"/>
                <a:gd name="connsiteY2" fmla="*/ 3262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1" h="9956">
                  <a:moveTo>
                    <a:pt x="11121" y="3262"/>
                  </a:moveTo>
                  <a:cubicBezTo>
                    <a:pt x="9788" y="6308"/>
                    <a:pt x="2364" y="14018"/>
                    <a:pt x="1603" y="7260"/>
                  </a:cubicBezTo>
                  <a:cubicBezTo>
                    <a:pt x="-3252" y="-1878"/>
                    <a:pt x="3792" y="-1401"/>
                    <a:pt x="11121" y="32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4B51D6EA-7A3E-C949-8673-2F9DF4704A51}"/>
                </a:ext>
              </a:extLst>
            </p:cNvPr>
            <p:cNvSpPr/>
            <p:nvPr/>
          </p:nvSpPr>
          <p:spPr>
            <a:xfrm>
              <a:off x="6184062" y="4222593"/>
              <a:ext cx="10564" cy="9346"/>
            </a:xfrm>
            <a:custGeom>
              <a:avLst/>
              <a:gdLst>
                <a:gd name="connsiteX0" fmla="*/ 3601 w 10564"/>
                <a:gd name="connsiteY0" fmla="*/ 1191 h 9346"/>
                <a:gd name="connsiteX1" fmla="*/ 10549 w 10564"/>
                <a:gd name="connsiteY1" fmla="*/ 5474 h 9346"/>
                <a:gd name="connsiteX2" fmla="*/ 3601 w 10564"/>
                <a:gd name="connsiteY2" fmla="*/ 1191 h 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" h="9346">
                  <a:moveTo>
                    <a:pt x="3601" y="1191"/>
                  </a:moveTo>
                  <a:cubicBezTo>
                    <a:pt x="7027" y="-1760"/>
                    <a:pt x="10835" y="1191"/>
                    <a:pt x="10549" y="5474"/>
                  </a:cubicBezTo>
                  <a:cubicBezTo>
                    <a:pt x="9217" y="14802"/>
                    <a:pt x="-7060" y="4808"/>
                    <a:pt x="3601" y="119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F36E822A-7809-B64B-ACC3-1A5F5F77DE90}"/>
                </a:ext>
              </a:extLst>
            </p:cNvPr>
            <p:cNvSpPr/>
            <p:nvPr/>
          </p:nvSpPr>
          <p:spPr>
            <a:xfrm>
              <a:off x="6039629" y="4319390"/>
              <a:ext cx="8995" cy="10264"/>
            </a:xfrm>
            <a:custGeom>
              <a:avLst/>
              <a:gdLst>
                <a:gd name="connsiteX0" fmla="*/ 116 w 8995"/>
                <a:gd name="connsiteY0" fmla="*/ 9857 h 10264"/>
                <a:gd name="connsiteX1" fmla="*/ 6588 w 8995"/>
                <a:gd name="connsiteY1" fmla="*/ 815 h 10264"/>
                <a:gd name="connsiteX2" fmla="*/ 116 w 8995"/>
                <a:gd name="connsiteY2" fmla="*/ 9857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5" h="10264">
                  <a:moveTo>
                    <a:pt x="116" y="9857"/>
                  </a:moveTo>
                  <a:cubicBezTo>
                    <a:pt x="116" y="3004"/>
                    <a:pt x="-1407" y="-2041"/>
                    <a:pt x="6588" y="815"/>
                  </a:cubicBezTo>
                  <a:cubicBezTo>
                    <a:pt x="12776" y="4241"/>
                    <a:pt x="5732" y="12141"/>
                    <a:pt x="116" y="9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76343F4B-5B69-8F40-908C-C465BEF5B7DB}"/>
                </a:ext>
              </a:extLst>
            </p:cNvPr>
            <p:cNvSpPr/>
            <p:nvPr/>
          </p:nvSpPr>
          <p:spPr>
            <a:xfrm>
              <a:off x="5499637" y="4838575"/>
              <a:ext cx="9066" cy="10691"/>
            </a:xfrm>
            <a:custGeom>
              <a:avLst/>
              <a:gdLst>
                <a:gd name="connsiteX0" fmla="*/ 6977 w 9066"/>
                <a:gd name="connsiteY0" fmla="*/ 0 h 10691"/>
                <a:gd name="connsiteX1" fmla="*/ 504 w 9066"/>
                <a:gd name="connsiteY1" fmla="*/ 3236 h 10691"/>
                <a:gd name="connsiteX2" fmla="*/ 6977 w 9066"/>
                <a:gd name="connsiteY2" fmla="*/ 0 h 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6" h="10691">
                  <a:moveTo>
                    <a:pt x="6977" y="0"/>
                  </a:moveTo>
                  <a:cubicBezTo>
                    <a:pt x="15067" y="9994"/>
                    <a:pt x="-3208" y="16467"/>
                    <a:pt x="504" y="3236"/>
                  </a:cubicBezTo>
                  <a:cubicBezTo>
                    <a:pt x="1170" y="-666"/>
                    <a:pt x="4692" y="2094"/>
                    <a:pt x="697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7D759C52-8F45-1349-A73D-4671C2192AF6}"/>
                </a:ext>
              </a:extLst>
            </p:cNvPr>
            <p:cNvSpPr/>
            <p:nvPr/>
          </p:nvSpPr>
          <p:spPr>
            <a:xfrm>
              <a:off x="6251429" y="4820244"/>
              <a:ext cx="10763" cy="9324"/>
            </a:xfrm>
            <a:custGeom>
              <a:avLst/>
              <a:gdLst>
                <a:gd name="connsiteX0" fmla="*/ 10763 w 10763"/>
                <a:gd name="connsiteY0" fmla="*/ 7861 h 9324"/>
                <a:gd name="connsiteX1" fmla="*/ 103 w 10763"/>
                <a:gd name="connsiteY1" fmla="*/ 4720 h 9324"/>
                <a:gd name="connsiteX2" fmla="*/ 10763 w 10763"/>
                <a:gd name="connsiteY2" fmla="*/ 7861 h 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3" h="9324">
                  <a:moveTo>
                    <a:pt x="10763" y="7861"/>
                  </a:moveTo>
                  <a:cubicBezTo>
                    <a:pt x="4576" y="8718"/>
                    <a:pt x="2197" y="11954"/>
                    <a:pt x="103" y="4720"/>
                  </a:cubicBezTo>
                  <a:cubicBezTo>
                    <a:pt x="-1230" y="-4227"/>
                    <a:pt x="10859" y="1103"/>
                    <a:pt x="10763" y="78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9AD343EB-FECC-B646-916F-E78D89DCDB00}"/>
                </a:ext>
              </a:extLst>
            </p:cNvPr>
            <p:cNvSpPr/>
            <p:nvPr/>
          </p:nvSpPr>
          <p:spPr>
            <a:xfrm>
              <a:off x="6112752" y="5372989"/>
              <a:ext cx="9785" cy="10906"/>
            </a:xfrm>
            <a:custGeom>
              <a:avLst/>
              <a:gdLst>
                <a:gd name="connsiteX0" fmla="*/ 8090 w 9785"/>
                <a:gd name="connsiteY0" fmla="*/ 10132 h 10906"/>
                <a:gd name="connsiteX1" fmla="*/ 2284 w 9785"/>
                <a:gd name="connsiteY1" fmla="*/ 10894 h 10906"/>
                <a:gd name="connsiteX2" fmla="*/ 0 w 9785"/>
                <a:gd name="connsiteY2" fmla="*/ 6420 h 10906"/>
                <a:gd name="connsiteX3" fmla="*/ 0 w 9785"/>
                <a:gd name="connsiteY3" fmla="*/ 3850 h 10906"/>
                <a:gd name="connsiteX4" fmla="*/ 8090 w 9785"/>
                <a:gd name="connsiteY4" fmla="*/ 10132 h 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5" h="10906">
                  <a:moveTo>
                    <a:pt x="8090" y="10132"/>
                  </a:moveTo>
                  <a:cubicBezTo>
                    <a:pt x="8090" y="2899"/>
                    <a:pt x="6663" y="11275"/>
                    <a:pt x="2284" y="10894"/>
                  </a:cubicBezTo>
                  <a:cubicBezTo>
                    <a:pt x="857" y="9847"/>
                    <a:pt x="3046" y="6611"/>
                    <a:pt x="0" y="6420"/>
                  </a:cubicBezTo>
                  <a:cubicBezTo>
                    <a:pt x="0" y="5564"/>
                    <a:pt x="0" y="4231"/>
                    <a:pt x="0" y="3850"/>
                  </a:cubicBezTo>
                  <a:cubicBezTo>
                    <a:pt x="5235" y="-4145"/>
                    <a:pt x="13326" y="1471"/>
                    <a:pt x="8090" y="101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D5661D4-F191-D842-8800-C51B4BC0AB16}"/>
                </a:ext>
              </a:extLst>
            </p:cNvPr>
            <p:cNvSpPr/>
            <p:nvPr/>
          </p:nvSpPr>
          <p:spPr>
            <a:xfrm>
              <a:off x="5805090" y="4463551"/>
              <a:ext cx="9446" cy="10668"/>
            </a:xfrm>
            <a:custGeom>
              <a:avLst/>
              <a:gdLst>
                <a:gd name="connsiteX0" fmla="*/ 4593 w 9446"/>
                <a:gd name="connsiteY0" fmla="*/ 0 h 10668"/>
                <a:gd name="connsiteX1" fmla="*/ 5259 w 9446"/>
                <a:gd name="connsiteY1" fmla="*/ 10470 h 10668"/>
                <a:gd name="connsiteX2" fmla="*/ 4593 w 9446"/>
                <a:gd name="connsiteY2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6" h="10668">
                  <a:moveTo>
                    <a:pt x="4593" y="0"/>
                  </a:moveTo>
                  <a:cubicBezTo>
                    <a:pt x="9828" y="3046"/>
                    <a:pt x="11922" y="6187"/>
                    <a:pt x="5259" y="10470"/>
                  </a:cubicBezTo>
                  <a:cubicBezTo>
                    <a:pt x="-1880" y="12279"/>
                    <a:pt x="-1404" y="1142"/>
                    <a:pt x="45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61E3B7DE-7A18-1B48-BB1D-584D72C2B4DC}"/>
                </a:ext>
              </a:extLst>
            </p:cNvPr>
            <p:cNvSpPr/>
            <p:nvPr/>
          </p:nvSpPr>
          <p:spPr>
            <a:xfrm>
              <a:off x="6337547" y="4450197"/>
              <a:ext cx="10809" cy="8976"/>
            </a:xfrm>
            <a:custGeom>
              <a:avLst/>
              <a:gdLst>
                <a:gd name="connsiteX0" fmla="*/ 794 w 10809"/>
                <a:gd name="connsiteY0" fmla="*/ 1266 h 8976"/>
                <a:gd name="connsiteX1" fmla="*/ 6601 w 10809"/>
                <a:gd name="connsiteY1" fmla="*/ 8976 h 8976"/>
                <a:gd name="connsiteX2" fmla="*/ 794 w 10809"/>
                <a:gd name="connsiteY2" fmla="*/ 1266 h 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9" h="8976">
                  <a:moveTo>
                    <a:pt x="794" y="1266"/>
                  </a:moveTo>
                  <a:cubicBezTo>
                    <a:pt x="7838" y="-2541"/>
                    <a:pt x="15928" y="2884"/>
                    <a:pt x="6601" y="8976"/>
                  </a:cubicBezTo>
                  <a:cubicBezTo>
                    <a:pt x="3079" y="8976"/>
                    <a:pt x="-1966" y="5359"/>
                    <a:pt x="794" y="1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0508E8B2-4D05-BA44-ABB2-96E8BFAC3F72}"/>
                </a:ext>
              </a:extLst>
            </p:cNvPr>
            <p:cNvSpPr/>
            <p:nvPr/>
          </p:nvSpPr>
          <p:spPr>
            <a:xfrm>
              <a:off x="6097142" y="5141315"/>
              <a:ext cx="10762" cy="10034"/>
            </a:xfrm>
            <a:custGeom>
              <a:avLst/>
              <a:gdLst>
                <a:gd name="connsiteX0" fmla="*/ 8376 w 10762"/>
                <a:gd name="connsiteY0" fmla="*/ 10034 h 10034"/>
                <a:gd name="connsiteX1" fmla="*/ 0 w 10762"/>
                <a:gd name="connsiteY1" fmla="*/ 2991 h 10034"/>
                <a:gd name="connsiteX2" fmla="*/ 8376 w 10762"/>
                <a:gd name="connsiteY2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2" h="10034">
                  <a:moveTo>
                    <a:pt x="8376" y="10034"/>
                  </a:moveTo>
                  <a:cubicBezTo>
                    <a:pt x="3141" y="9368"/>
                    <a:pt x="3903" y="5751"/>
                    <a:pt x="0" y="2991"/>
                  </a:cubicBezTo>
                  <a:cubicBezTo>
                    <a:pt x="8376" y="-3767"/>
                    <a:pt x="14278" y="1944"/>
                    <a:pt x="8376" y="1003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F4EEF287-BBD0-7840-B622-969C9522FCAE}"/>
                </a:ext>
              </a:extLst>
            </p:cNvPr>
            <p:cNvSpPr/>
            <p:nvPr/>
          </p:nvSpPr>
          <p:spPr>
            <a:xfrm>
              <a:off x="5908386" y="4775448"/>
              <a:ext cx="9958" cy="10521"/>
            </a:xfrm>
            <a:custGeom>
              <a:avLst/>
              <a:gdLst>
                <a:gd name="connsiteX0" fmla="*/ 9523 w 9958"/>
                <a:gd name="connsiteY0" fmla="*/ 9063 h 10521"/>
                <a:gd name="connsiteX1" fmla="*/ 1458 w 9958"/>
                <a:gd name="connsiteY1" fmla="*/ 8622 h 10521"/>
                <a:gd name="connsiteX2" fmla="*/ 4 w 9958"/>
                <a:gd name="connsiteY2" fmla="*/ 4589 h 10521"/>
                <a:gd name="connsiteX3" fmla="*/ 6001 w 9958"/>
                <a:gd name="connsiteY3" fmla="*/ 2305 h 10521"/>
                <a:gd name="connsiteX4" fmla="*/ 9523 w 9958"/>
                <a:gd name="connsiteY4" fmla="*/ 9063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521">
                  <a:moveTo>
                    <a:pt x="9523" y="9063"/>
                  </a:moveTo>
                  <a:cubicBezTo>
                    <a:pt x="7174" y="11168"/>
                    <a:pt x="3563" y="10971"/>
                    <a:pt x="1458" y="8622"/>
                  </a:cubicBezTo>
                  <a:cubicBezTo>
                    <a:pt x="468" y="7517"/>
                    <a:pt x="-53" y="6071"/>
                    <a:pt x="4" y="4589"/>
                  </a:cubicBezTo>
                  <a:cubicBezTo>
                    <a:pt x="956" y="2020"/>
                    <a:pt x="3621" y="1734"/>
                    <a:pt x="6001" y="2305"/>
                  </a:cubicBezTo>
                  <a:cubicBezTo>
                    <a:pt x="6001" y="-4453"/>
                    <a:pt x="11522" y="5446"/>
                    <a:pt x="9523" y="906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CD28F452-4B68-4C42-A019-80FC2F472731}"/>
                </a:ext>
              </a:extLst>
            </p:cNvPr>
            <p:cNvSpPr/>
            <p:nvPr/>
          </p:nvSpPr>
          <p:spPr>
            <a:xfrm>
              <a:off x="6426688" y="5165531"/>
              <a:ext cx="8589" cy="11076"/>
            </a:xfrm>
            <a:custGeom>
              <a:avLst/>
              <a:gdLst>
                <a:gd name="connsiteX0" fmla="*/ 3316 w 8589"/>
                <a:gd name="connsiteY0" fmla="*/ 0 h 11076"/>
                <a:gd name="connsiteX1" fmla="*/ 936 w 8589"/>
                <a:gd name="connsiteY1" fmla="*/ 10089 h 11076"/>
                <a:gd name="connsiteX2" fmla="*/ 3316 w 8589"/>
                <a:gd name="connsiteY2" fmla="*/ 0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9" h="11076">
                  <a:moveTo>
                    <a:pt x="3316" y="0"/>
                  </a:moveTo>
                  <a:cubicBezTo>
                    <a:pt x="10835" y="3046"/>
                    <a:pt x="10549" y="14468"/>
                    <a:pt x="936" y="10089"/>
                  </a:cubicBezTo>
                  <a:cubicBezTo>
                    <a:pt x="-941" y="6609"/>
                    <a:pt x="81" y="2275"/>
                    <a:pt x="3316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B959705E-0E49-A542-BA0C-ABBE3D3987AE}"/>
                </a:ext>
              </a:extLst>
            </p:cNvPr>
            <p:cNvSpPr/>
            <p:nvPr/>
          </p:nvSpPr>
          <p:spPr>
            <a:xfrm>
              <a:off x="5770226" y="4405284"/>
              <a:ext cx="9037" cy="9543"/>
            </a:xfrm>
            <a:custGeom>
              <a:avLst/>
              <a:gdLst>
                <a:gd name="connsiteX0" fmla="*/ 50 w 9037"/>
                <a:gd name="connsiteY0" fmla="*/ 7439 h 9543"/>
                <a:gd name="connsiteX1" fmla="*/ 8997 w 9037"/>
                <a:gd name="connsiteY1" fmla="*/ 3061 h 9543"/>
                <a:gd name="connsiteX2" fmla="*/ 50 w 9037"/>
                <a:gd name="connsiteY2" fmla="*/ 7439 h 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7" h="9543">
                  <a:moveTo>
                    <a:pt x="50" y="7439"/>
                  </a:moveTo>
                  <a:cubicBezTo>
                    <a:pt x="-617" y="776"/>
                    <a:pt x="5570" y="-3031"/>
                    <a:pt x="8997" y="3061"/>
                  </a:cubicBezTo>
                  <a:cubicBezTo>
                    <a:pt x="9378" y="10865"/>
                    <a:pt x="7093" y="10675"/>
                    <a:pt x="50" y="74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0ACE0680-C853-4D40-B5BD-65FFE7628980}"/>
                </a:ext>
              </a:extLst>
            </p:cNvPr>
            <p:cNvSpPr/>
            <p:nvPr/>
          </p:nvSpPr>
          <p:spPr>
            <a:xfrm>
              <a:off x="5586227" y="4313915"/>
              <a:ext cx="10058" cy="9258"/>
            </a:xfrm>
            <a:custGeom>
              <a:avLst/>
              <a:gdLst>
                <a:gd name="connsiteX0" fmla="*/ 1103 w 10058"/>
                <a:gd name="connsiteY0" fmla="*/ 5909 h 9258"/>
                <a:gd name="connsiteX1" fmla="*/ 8432 w 10058"/>
                <a:gd name="connsiteY1" fmla="*/ 7146 h 9258"/>
                <a:gd name="connsiteX2" fmla="*/ 1103 w 10058"/>
                <a:gd name="connsiteY2" fmla="*/ 5909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" h="9258">
                  <a:moveTo>
                    <a:pt x="1103" y="5909"/>
                  </a:moveTo>
                  <a:cubicBezTo>
                    <a:pt x="-4893" y="-3609"/>
                    <a:pt x="15857" y="-468"/>
                    <a:pt x="8432" y="7146"/>
                  </a:cubicBezTo>
                  <a:cubicBezTo>
                    <a:pt x="6148" y="11715"/>
                    <a:pt x="3102" y="7718"/>
                    <a:pt x="1103" y="590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3B12DA47-8BD4-714E-8B3F-6E0134D1A2D1}"/>
                </a:ext>
              </a:extLst>
            </p:cNvPr>
            <p:cNvSpPr/>
            <p:nvPr/>
          </p:nvSpPr>
          <p:spPr>
            <a:xfrm>
              <a:off x="5975685" y="4827721"/>
              <a:ext cx="11870" cy="9140"/>
            </a:xfrm>
            <a:custGeom>
              <a:avLst/>
              <a:gdLst>
                <a:gd name="connsiteX0" fmla="*/ 0 w 11870"/>
                <a:gd name="connsiteY0" fmla="*/ 9141 h 9140"/>
                <a:gd name="connsiteX1" fmla="*/ 2570 w 11870"/>
                <a:gd name="connsiteY1" fmla="*/ 7046 h 9140"/>
                <a:gd name="connsiteX2" fmla="*/ 10375 w 11870"/>
                <a:gd name="connsiteY2" fmla="*/ 4477 h 9140"/>
                <a:gd name="connsiteX3" fmla="*/ 0 w 11870"/>
                <a:gd name="connsiteY3" fmla="*/ 9141 h 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0" h="9140">
                  <a:moveTo>
                    <a:pt x="0" y="9141"/>
                  </a:moveTo>
                  <a:cubicBezTo>
                    <a:pt x="0" y="6951"/>
                    <a:pt x="0" y="6951"/>
                    <a:pt x="2570" y="7046"/>
                  </a:cubicBezTo>
                  <a:cubicBezTo>
                    <a:pt x="-3046" y="-1711"/>
                    <a:pt x="6568" y="-1996"/>
                    <a:pt x="10375" y="4477"/>
                  </a:cubicBezTo>
                  <a:cubicBezTo>
                    <a:pt x="16372" y="10378"/>
                    <a:pt x="2570" y="6666"/>
                    <a:pt x="0" y="91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D04F91AA-F32D-C940-A22C-36E517D4A595}"/>
                </a:ext>
              </a:extLst>
            </p:cNvPr>
            <p:cNvSpPr/>
            <p:nvPr/>
          </p:nvSpPr>
          <p:spPr>
            <a:xfrm>
              <a:off x="6120694" y="5075067"/>
              <a:ext cx="11761" cy="9097"/>
            </a:xfrm>
            <a:custGeom>
              <a:avLst/>
              <a:gdLst>
                <a:gd name="connsiteX0" fmla="*/ 11761 w 11761"/>
                <a:gd name="connsiteY0" fmla="*/ 8035 h 9097"/>
                <a:gd name="connsiteX1" fmla="*/ 2243 w 11761"/>
                <a:gd name="connsiteY1" fmla="*/ 1087 h 9097"/>
                <a:gd name="connsiteX2" fmla="*/ 11761 w 11761"/>
                <a:gd name="connsiteY2" fmla="*/ 8035 h 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1" h="9097">
                  <a:moveTo>
                    <a:pt x="11761" y="8035"/>
                  </a:moveTo>
                  <a:cubicBezTo>
                    <a:pt x="5574" y="10415"/>
                    <a:pt x="-4516" y="9083"/>
                    <a:pt x="2243" y="1087"/>
                  </a:cubicBezTo>
                  <a:cubicBezTo>
                    <a:pt x="7002" y="-2815"/>
                    <a:pt x="8906" y="4799"/>
                    <a:pt x="11761" y="80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01BA5D05-A4BE-714E-B279-74BE3D035CBA}"/>
                </a:ext>
              </a:extLst>
            </p:cNvPr>
            <p:cNvSpPr/>
            <p:nvPr/>
          </p:nvSpPr>
          <p:spPr>
            <a:xfrm>
              <a:off x="5544687" y="4947262"/>
              <a:ext cx="12111" cy="7570"/>
            </a:xfrm>
            <a:custGeom>
              <a:avLst/>
              <a:gdLst>
                <a:gd name="connsiteX0" fmla="*/ 0 w 12111"/>
                <a:gd name="connsiteY0" fmla="*/ 5438 h 7570"/>
                <a:gd name="connsiteX1" fmla="*/ 6378 w 12111"/>
                <a:gd name="connsiteY1" fmla="*/ 870 h 7570"/>
                <a:gd name="connsiteX2" fmla="*/ 0 w 12111"/>
                <a:gd name="connsiteY2" fmla="*/ 5438 h 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1" h="7570">
                  <a:moveTo>
                    <a:pt x="0" y="5438"/>
                  </a:moveTo>
                  <a:cubicBezTo>
                    <a:pt x="0" y="1060"/>
                    <a:pt x="3998" y="1345"/>
                    <a:pt x="6378" y="870"/>
                  </a:cubicBezTo>
                  <a:cubicBezTo>
                    <a:pt x="14659" y="-3985"/>
                    <a:pt x="15135" y="13434"/>
                    <a:pt x="0" y="5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98EA33A1-2F6F-9343-87EC-3277844919E9}"/>
                </a:ext>
              </a:extLst>
            </p:cNvPr>
            <p:cNvSpPr/>
            <p:nvPr/>
          </p:nvSpPr>
          <p:spPr>
            <a:xfrm>
              <a:off x="6238043" y="4465957"/>
              <a:ext cx="8780" cy="10538"/>
            </a:xfrm>
            <a:custGeom>
              <a:avLst/>
              <a:gdLst>
                <a:gd name="connsiteX0" fmla="*/ 6636 w 8780"/>
                <a:gd name="connsiteY0" fmla="*/ 10539 h 10538"/>
                <a:gd name="connsiteX1" fmla="*/ 1401 w 8780"/>
                <a:gd name="connsiteY1" fmla="*/ 1021 h 10538"/>
                <a:gd name="connsiteX2" fmla="*/ 6636 w 8780"/>
                <a:gd name="connsiteY2" fmla="*/ 10539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" h="10538">
                  <a:moveTo>
                    <a:pt x="6636" y="10539"/>
                  </a:moveTo>
                  <a:cubicBezTo>
                    <a:pt x="-979" y="8540"/>
                    <a:pt x="-979" y="8540"/>
                    <a:pt x="1401" y="1021"/>
                  </a:cubicBezTo>
                  <a:cubicBezTo>
                    <a:pt x="7397" y="-3168"/>
                    <a:pt x="11490" y="6637"/>
                    <a:pt x="6636" y="105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494E8FB-2918-F546-9F8A-35DA221A6C30}"/>
                </a:ext>
              </a:extLst>
            </p:cNvPr>
            <p:cNvSpPr/>
            <p:nvPr/>
          </p:nvSpPr>
          <p:spPr>
            <a:xfrm>
              <a:off x="5957433" y="4675840"/>
              <a:ext cx="9020" cy="9830"/>
            </a:xfrm>
            <a:custGeom>
              <a:avLst/>
              <a:gdLst>
                <a:gd name="connsiteX0" fmla="*/ 9020 w 9020"/>
                <a:gd name="connsiteY0" fmla="*/ 4826 h 9830"/>
                <a:gd name="connsiteX1" fmla="*/ 358 w 9020"/>
                <a:gd name="connsiteY1" fmla="*/ 7396 h 9830"/>
                <a:gd name="connsiteX2" fmla="*/ 9020 w 9020"/>
                <a:gd name="connsiteY2" fmla="*/ 4826 h 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0" h="9830">
                  <a:moveTo>
                    <a:pt x="9020" y="4826"/>
                  </a:moveTo>
                  <a:cubicBezTo>
                    <a:pt x="8163" y="10822"/>
                    <a:pt x="5212" y="11108"/>
                    <a:pt x="358" y="7396"/>
                  </a:cubicBezTo>
                  <a:cubicBezTo>
                    <a:pt x="-1926" y="66"/>
                    <a:pt x="7402" y="-3551"/>
                    <a:pt x="9020" y="482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9A137E2-3B74-B747-8D1F-57F987477DD6}"/>
                </a:ext>
              </a:extLst>
            </p:cNvPr>
            <p:cNvSpPr/>
            <p:nvPr/>
          </p:nvSpPr>
          <p:spPr>
            <a:xfrm>
              <a:off x="6177901" y="4319718"/>
              <a:ext cx="10188" cy="10861"/>
            </a:xfrm>
            <a:custGeom>
              <a:avLst/>
              <a:gdLst>
                <a:gd name="connsiteX0" fmla="*/ 7953 w 10188"/>
                <a:gd name="connsiteY0" fmla="*/ 10862 h 10861"/>
                <a:gd name="connsiteX1" fmla="*/ 5669 w 10188"/>
                <a:gd name="connsiteY1" fmla="*/ 3057 h 10861"/>
                <a:gd name="connsiteX2" fmla="*/ 7953 w 10188"/>
                <a:gd name="connsiteY2" fmla="*/ 10862 h 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" h="10861">
                  <a:moveTo>
                    <a:pt x="7953" y="10862"/>
                  </a:moveTo>
                  <a:cubicBezTo>
                    <a:pt x="-1566" y="10101"/>
                    <a:pt x="-2803" y="-6747"/>
                    <a:pt x="5669" y="3057"/>
                  </a:cubicBezTo>
                  <a:cubicBezTo>
                    <a:pt x="7667" y="5817"/>
                    <a:pt x="13283" y="7530"/>
                    <a:pt x="7953" y="108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542C1932-973F-1245-88E2-3696E7E32147}"/>
                </a:ext>
              </a:extLst>
            </p:cNvPr>
            <p:cNvSpPr/>
            <p:nvPr/>
          </p:nvSpPr>
          <p:spPr>
            <a:xfrm>
              <a:off x="5875931" y="5131368"/>
              <a:ext cx="10661" cy="7988"/>
            </a:xfrm>
            <a:custGeom>
              <a:avLst/>
              <a:gdLst>
                <a:gd name="connsiteX0" fmla="*/ 10662 w 10661"/>
                <a:gd name="connsiteY0" fmla="*/ 1896 h 7988"/>
                <a:gd name="connsiteX1" fmla="*/ 4379 w 10661"/>
                <a:gd name="connsiteY1" fmla="*/ 7988 h 7988"/>
                <a:gd name="connsiteX2" fmla="*/ 10662 w 10661"/>
                <a:gd name="connsiteY2" fmla="*/ 1896 h 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7988">
                  <a:moveTo>
                    <a:pt x="10662" y="1896"/>
                  </a:moveTo>
                  <a:cubicBezTo>
                    <a:pt x="8663" y="7607"/>
                    <a:pt x="9043" y="6465"/>
                    <a:pt x="4379" y="7988"/>
                  </a:cubicBezTo>
                  <a:cubicBezTo>
                    <a:pt x="-5806" y="6180"/>
                    <a:pt x="4094" y="-4195"/>
                    <a:pt x="10662" y="189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A48F4309-BA18-E84D-AA55-8DEDB7EB74CC}"/>
                </a:ext>
              </a:extLst>
            </p:cNvPr>
            <p:cNvSpPr/>
            <p:nvPr/>
          </p:nvSpPr>
          <p:spPr>
            <a:xfrm>
              <a:off x="5780919" y="5023769"/>
              <a:ext cx="9631" cy="8868"/>
            </a:xfrm>
            <a:custGeom>
              <a:avLst/>
              <a:gdLst>
                <a:gd name="connsiteX0" fmla="*/ 9631 w 9631"/>
                <a:gd name="connsiteY0" fmla="*/ 2889 h 8868"/>
                <a:gd name="connsiteX1" fmla="*/ 113 w 9631"/>
                <a:gd name="connsiteY1" fmla="*/ 5935 h 8868"/>
                <a:gd name="connsiteX2" fmla="*/ 9631 w 9631"/>
                <a:gd name="connsiteY2" fmla="*/ 2889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1" h="8868">
                  <a:moveTo>
                    <a:pt x="9631" y="2889"/>
                  </a:moveTo>
                  <a:cubicBezTo>
                    <a:pt x="9631" y="6696"/>
                    <a:pt x="1160" y="12408"/>
                    <a:pt x="113" y="5935"/>
                  </a:cubicBezTo>
                  <a:cubicBezTo>
                    <a:pt x="-934" y="-538"/>
                    <a:pt x="5539" y="-1965"/>
                    <a:pt x="9631" y="28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E8256991-2476-FB44-9E71-EB899D68D308}"/>
                </a:ext>
              </a:extLst>
            </p:cNvPr>
            <p:cNvSpPr/>
            <p:nvPr/>
          </p:nvSpPr>
          <p:spPr>
            <a:xfrm>
              <a:off x="6402918" y="4752673"/>
              <a:ext cx="10143" cy="9204"/>
            </a:xfrm>
            <a:custGeom>
              <a:avLst/>
              <a:gdLst>
                <a:gd name="connsiteX0" fmla="*/ 10143 w 10143"/>
                <a:gd name="connsiteY0" fmla="*/ 7280 h 9204"/>
                <a:gd name="connsiteX1" fmla="*/ 1576 w 10143"/>
                <a:gd name="connsiteY1" fmla="*/ 2141 h 9204"/>
                <a:gd name="connsiteX2" fmla="*/ 10143 w 10143"/>
                <a:gd name="connsiteY2" fmla="*/ 728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3" h="9204">
                  <a:moveTo>
                    <a:pt x="10143" y="7280"/>
                  </a:moveTo>
                  <a:cubicBezTo>
                    <a:pt x="6526" y="11754"/>
                    <a:pt x="-3944" y="7756"/>
                    <a:pt x="1576" y="2141"/>
                  </a:cubicBezTo>
                  <a:cubicBezTo>
                    <a:pt x="7097" y="-3475"/>
                    <a:pt x="8620" y="3283"/>
                    <a:pt x="10143" y="728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59C9544E-2480-FF47-826C-A2C37916DEC2}"/>
                </a:ext>
              </a:extLst>
            </p:cNvPr>
            <p:cNvSpPr/>
            <p:nvPr/>
          </p:nvSpPr>
          <p:spPr>
            <a:xfrm>
              <a:off x="5654817" y="4822563"/>
              <a:ext cx="11136" cy="8986"/>
            </a:xfrm>
            <a:custGeom>
              <a:avLst/>
              <a:gdLst>
                <a:gd name="connsiteX0" fmla="*/ 0 w 11136"/>
                <a:gd name="connsiteY0" fmla="*/ 3543 h 8986"/>
                <a:gd name="connsiteX1" fmla="*/ 11137 w 11136"/>
                <a:gd name="connsiteY1" fmla="*/ 6018 h 8986"/>
                <a:gd name="connsiteX2" fmla="*/ 0 w 11136"/>
                <a:gd name="connsiteY2" fmla="*/ 3543 h 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6" h="8986">
                  <a:moveTo>
                    <a:pt x="0" y="3543"/>
                  </a:moveTo>
                  <a:cubicBezTo>
                    <a:pt x="3236" y="-2740"/>
                    <a:pt x="9519" y="116"/>
                    <a:pt x="11137" y="6018"/>
                  </a:cubicBezTo>
                  <a:cubicBezTo>
                    <a:pt x="9328" y="11919"/>
                    <a:pt x="4569" y="7921"/>
                    <a:pt x="0" y="35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AE82C6F0-A470-DC49-9B16-6026B00BE273}"/>
                </a:ext>
              </a:extLst>
            </p:cNvPr>
            <p:cNvSpPr/>
            <p:nvPr/>
          </p:nvSpPr>
          <p:spPr>
            <a:xfrm>
              <a:off x="5984918" y="5065466"/>
              <a:ext cx="10033" cy="8847"/>
            </a:xfrm>
            <a:custGeom>
              <a:avLst/>
              <a:gdLst>
                <a:gd name="connsiteX0" fmla="*/ 0 w 10033"/>
                <a:gd name="connsiteY0" fmla="*/ 5453 h 8847"/>
                <a:gd name="connsiteX1" fmla="*/ 9995 w 10033"/>
                <a:gd name="connsiteY1" fmla="*/ 6405 h 8847"/>
                <a:gd name="connsiteX2" fmla="*/ 0 w 10033"/>
                <a:gd name="connsiteY2" fmla="*/ 5453 h 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" h="8847">
                  <a:moveTo>
                    <a:pt x="0" y="5453"/>
                  </a:moveTo>
                  <a:cubicBezTo>
                    <a:pt x="2475" y="-1115"/>
                    <a:pt x="10661" y="-2828"/>
                    <a:pt x="9995" y="6405"/>
                  </a:cubicBezTo>
                  <a:cubicBezTo>
                    <a:pt x="5616" y="7737"/>
                    <a:pt x="2570" y="11640"/>
                    <a:pt x="0" y="5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FE4405D7-3299-584E-AE5E-E735001B3C4C}"/>
                </a:ext>
              </a:extLst>
            </p:cNvPr>
            <p:cNvSpPr/>
            <p:nvPr/>
          </p:nvSpPr>
          <p:spPr>
            <a:xfrm>
              <a:off x="6509574" y="5129837"/>
              <a:ext cx="8393" cy="10630"/>
            </a:xfrm>
            <a:custGeom>
              <a:avLst/>
              <a:gdLst>
                <a:gd name="connsiteX0" fmla="*/ 671 w 8393"/>
                <a:gd name="connsiteY0" fmla="*/ 7710 h 10630"/>
                <a:gd name="connsiteX1" fmla="*/ 4860 w 8393"/>
                <a:gd name="connsiteY1" fmla="*/ 0 h 10630"/>
                <a:gd name="connsiteX2" fmla="*/ 671 w 8393"/>
                <a:gd name="connsiteY2" fmla="*/ 7710 h 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3" h="10630">
                  <a:moveTo>
                    <a:pt x="671" y="7710"/>
                  </a:moveTo>
                  <a:cubicBezTo>
                    <a:pt x="-1232" y="3712"/>
                    <a:pt x="1147" y="1237"/>
                    <a:pt x="4860" y="0"/>
                  </a:cubicBezTo>
                  <a:cubicBezTo>
                    <a:pt x="12950" y="476"/>
                    <a:pt x="5240" y="17228"/>
                    <a:pt x="671" y="77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A055A7F-D49B-964A-B068-3B9B158BFC02}"/>
                </a:ext>
              </a:extLst>
            </p:cNvPr>
            <p:cNvSpPr/>
            <p:nvPr/>
          </p:nvSpPr>
          <p:spPr>
            <a:xfrm>
              <a:off x="5688141" y="4411924"/>
              <a:ext cx="9701" cy="8795"/>
            </a:xfrm>
            <a:custGeom>
              <a:avLst/>
              <a:gdLst>
                <a:gd name="connsiteX0" fmla="*/ 5511 w 9701"/>
                <a:gd name="connsiteY0" fmla="*/ 37 h 8795"/>
                <a:gd name="connsiteX1" fmla="*/ 181 w 9701"/>
                <a:gd name="connsiteY1" fmla="*/ 6034 h 8795"/>
                <a:gd name="connsiteX2" fmla="*/ 5511 w 9701"/>
                <a:gd name="connsiteY2" fmla="*/ 37 h 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1" h="8795">
                  <a:moveTo>
                    <a:pt x="5511" y="37"/>
                  </a:moveTo>
                  <a:cubicBezTo>
                    <a:pt x="15030" y="4511"/>
                    <a:pt x="6177" y="13268"/>
                    <a:pt x="181" y="6034"/>
                  </a:cubicBezTo>
                  <a:cubicBezTo>
                    <a:pt x="-581" y="2227"/>
                    <a:pt x="1038" y="-343"/>
                    <a:pt x="5511" y="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29615E91-DBFA-BF4E-9D87-61D4AC7C93FA}"/>
                </a:ext>
              </a:extLst>
            </p:cNvPr>
            <p:cNvSpPr/>
            <p:nvPr/>
          </p:nvSpPr>
          <p:spPr>
            <a:xfrm>
              <a:off x="5853183" y="5103499"/>
              <a:ext cx="8480" cy="10409"/>
            </a:xfrm>
            <a:custGeom>
              <a:avLst/>
              <a:gdLst>
                <a:gd name="connsiteX0" fmla="*/ 5615 w 8480"/>
                <a:gd name="connsiteY0" fmla="*/ 10348 h 10409"/>
                <a:gd name="connsiteX1" fmla="*/ 6758 w 8480"/>
                <a:gd name="connsiteY1" fmla="*/ 829 h 10409"/>
                <a:gd name="connsiteX2" fmla="*/ 5615 w 8480"/>
                <a:gd name="connsiteY2" fmla="*/ 10348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0" h="10409">
                  <a:moveTo>
                    <a:pt x="5615" y="10348"/>
                  </a:moveTo>
                  <a:cubicBezTo>
                    <a:pt x="-3903" y="11490"/>
                    <a:pt x="190" y="-3644"/>
                    <a:pt x="6758" y="829"/>
                  </a:cubicBezTo>
                  <a:cubicBezTo>
                    <a:pt x="9709" y="4732"/>
                    <a:pt x="8566" y="7397"/>
                    <a:pt x="5615" y="10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87518F71-4325-C34F-B52A-3D7E84504C84}"/>
                </a:ext>
              </a:extLst>
            </p:cNvPr>
            <p:cNvSpPr/>
            <p:nvPr/>
          </p:nvSpPr>
          <p:spPr>
            <a:xfrm>
              <a:off x="6198620" y="5207196"/>
              <a:ext cx="9501" cy="9068"/>
            </a:xfrm>
            <a:custGeom>
              <a:avLst/>
              <a:gdLst>
                <a:gd name="connsiteX0" fmla="*/ 8175 w 9501"/>
                <a:gd name="connsiteY0" fmla="*/ 216 h 9068"/>
                <a:gd name="connsiteX1" fmla="*/ 4367 w 9501"/>
                <a:gd name="connsiteY1" fmla="*/ 9068 h 9068"/>
                <a:gd name="connsiteX2" fmla="*/ 8175 w 9501"/>
                <a:gd name="connsiteY2" fmla="*/ 216 h 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1" h="9068">
                  <a:moveTo>
                    <a:pt x="8175" y="216"/>
                  </a:moveTo>
                  <a:cubicBezTo>
                    <a:pt x="11411" y="3738"/>
                    <a:pt x="8175" y="8212"/>
                    <a:pt x="4367" y="9068"/>
                  </a:cubicBezTo>
                  <a:cubicBezTo>
                    <a:pt x="-3914" y="6499"/>
                    <a:pt x="845" y="-1402"/>
                    <a:pt x="8175" y="2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B1B7455-8CED-AA48-B050-E93602C1E579}"/>
                </a:ext>
              </a:extLst>
            </p:cNvPr>
            <p:cNvSpPr/>
            <p:nvPr/>
          </p:nvSpPr>
          <p:spPr>
            <a:xfrm>
              <a:off x="5844103" y="4487048"/>
              <a:ext cx="8727" cy="9628"/>
            </a:xfrm>
            <a:custGeom>
              <a:avLst/>
              <a:gdLst>
                <a:gd name="connsiteX0" fmla="*/ 1940 w 8727"/>
                <a:gd name="connsiteY0" fmla="*/ 8675 h 9628"/>
                <a:gd name="connsiteX1" fmla="*/ 5272 w 8727"/>
                <a:gd name="connsiteY1" fmla="*/ 394 h 9628"/>
                <a:gd name="connsiteX2" fmla="*/ 1940 w 8727"/>
                <a:gd name="connsiteY2" fmla="*/ 8675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" h="9628">
                  <a:moveTo>
                    <a:pt x="1940" y="8675"/>
                  </a:moveTo>
                  <a:cubicBezTo>
                    <a:pt x="-1011" y="5058"/>
                    <a:pt x="-1106" y="-1700"/>
                    <a:pt x="5272" y="394"/>
                  </a:cubicBezTo>
                  <a:cubicBezTo>
                    <a:pt x="11649" y="2488"/>
                    <a:pt x="8413" y="12768"/>
                    <a:pt x="1940" y="86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D4C57A6-2182-B04C-A377-CFA0EAD3DE99}"/>
                </a:ext>
              </a:extLst>
            </p:cNvPr>
            <p:cNvSpPr/>
            <p:nvPr/>
          </p:nvSpPr>
          <p:spPr>
            <a:xfrm>
              <a:off x="5615453" y="4908857"/>
              <a:ext cx="10457" cy="7967"/>
            </a:xfrm>
            <a:custGeom>
              <a:avLst/>
              <a:gdLst>
                <a:gd name="connsiteX0" fmla="*/ 1290 w 10457"/>
                <a:gd name="connsiteY0" fmla="*/ 1201 h 7967"/>
                <a:gd name="connsiteX1" fmla="*/ 7762 w 10457"/>
                <a:gd name="connsiteY1" fmla="*/ 154 h 7967"/>
                <a:gd name="connsiteX2" fmla="*/ 1290 w 10457"/>
                <a:gd name="connsiteY2" fmla="*/ 1201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" h="7967">
                  <a:moveTo>
                    <a:pt x="1290" y="1201"/>
                  </a:moveTo>
                  <a:cubicBezTo>
                    <a:pt x="3669" y="1201"/>
                    <a:pt x="5859" y="-512"/>
                    <a:pt x="7762" y="154"/>
                  </a:cubicBezTo>
                  <a:cubicBezTo>
                    <a:pt x="18232" y="7198"/>
                    <a:pt x="-5659" y="13004"/>
                    <a:pt x="1290" y="1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CBDFF308-B565-FF47-B241-00F0781855AD}"/>
                </a:ext>
              </a:extLst>
            </p:cNvPr>
            <p:cNvSpPr/>
            <p:nvPr/>
          </p:nvSpPr>
          <p:spPr>
            <a:xfrm>
              <a:off x="6243329" y="4914118"/>
              <a:ext cx="8810" cy="9849"/>
            </a:xfrm>
            <a:custGeom>
              <a:avLst/>
              <a:gdLst>
                <a:gd name="connsiteX0" fmla="*/ 1826 w 8810"/>
                <a:gd name="connsiteY0" fmla="*/ 33 h 9849"/>
                <a:gd name="connsiteX1" fmla="*/ 4491 w 8810"/>
                <a:gd name="connsiteY1" fmla="*/ 9551 h 9849"/>
                <a:gd name="connsiteX2" fmla="*/ 1826 w 8810"/>
                <a:gd name="connsiteY2" fmla="*/ 33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0" h="9849">
                  <a:moveTo>
                    <a:pt x="1826" y="33"/>
                  </a:moveTo>
                  <a:cubicBezTo>
                    <a:pt x="7917" y="-728"/>
                    <a:pt x="12581" y="11931"/>
                    <a:pt x="4491" y="9551"/>
                  </a:cubicBezTo>
                  <a:cubicBezTo>
                    <a:pt x="-78" y="6411"/>
                    <a:pt x="-1506" y="4507"/>
                    <a:pt x="1826" y="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02C37604-1AB6-9E48-B4FB-B8ADFC7ADB98}"/>
                </a:ext>
              </a:extLst>
            </p:cNvPr>
            <p:cNvSpPr/>
            <p:nvPr/>
          </p:nvSpPr>
          <p:spPr>
            <a:xfrm>
              <a:off x="6054272" y="4540650"/>
              <a:ext cx="9859" cy="15419"/>
            </a:xfrm>
            <a:custGeom>
              <a:avLst/>
              <a:gdLst>
                <a:gd name="connsiteX0" fmla="*/ 1179 w 9859"/>
                <a:gd name="connsiteY0" fmla="*/ 0 h 15419"/>
                <a:gd name="connsiteX1" fmla="*/ 3749 w 9859"/>
                <a:gd name="connsiteY1" fmla="*/ 6758 h 15419"/>
                <a:gd name="connsiteX2" fmla="*/ 9365 w 9859"/>
                <a:gd name="connsiteY2" fmla="*/ 15420 h 15419"/>
                <a:gd name="connsiteX3" fmla="*/ 513 w 9859"/>
                <a:gd name="connsiteY3" fmla="*/ 4854 h 15419"/>
                <a:gd name="connsiteX4" fmla="*/ 1179 w 9859"/>
                <a:gd name="connsiteY4" fmla="*/ 0 h 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9" h="15419">
                  <a:moveTo>
                    <a:pt x="1179" y="0"/>
                  </a:moveTo>
                  <a:cubicBezTo>
                    <a:pt x="3939" y="2570"/>
                    <a:pt x="7746" y="2855"/>
                    <a:pt x="3749" y="6758"/>
                  </a:cubicBezTo>
                  <a:cubicBezTo>
                    <a:pt x="8508" y="4854"/>
                    <a:pt x="10983" y="10756"/>
                    <a:pt x="9365" y="15420"/>
                  </a:cubicBezTo>
                  <a:cubicBezTo>
                    <a:pt x="1940" y="15420"/>
                    <a:pt x="6604" y="7329"/>
                    <a:pt x="513" y="4854"/>
                  </a:cubicBezTo>
                  <a:cubicBezTo>
                    <a:pt x="-915" y="3236"/>
                    <a:pt x="1084" y="1713"/>
                    <a:pt x="1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6A21B5C1-0CF0-2342-A12B-8DA9B26556ED}"/>
                </a:ext>
              </a:extLst>
            </p:cNvPr>
            <p:cNvSpPr/>
            <p:nvPr/>
          </p:nvSpPr>
          <p:spPr>
            <a:xfrm>
              <a:off x="5883595" y="4808402"/>
              <a:ext cx="10897" cy="9606"/>
            </a:xfrm>
            <a:custGeom>
              <a:avLst/>
              <a:gdLst>
                <a:gd name="connsiteX0" fmla="*/ 10898 w 10897"/>
                <a:gd name="connsiteY0" fmla="*/ 4854 h 9606"/>
                <a:gd name="connsiteX1" fmla="*/ 3283 w 10897"/>
                <a:gd name="connsiteY1" fmla="*/ 0 h 9606"/>
                <a:gd name="connsiteX2" fmla="*/ 10898 w 10897"/>
                <a:gd name="connsiteY2" fmla="*/ 4854 h 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7" h="9606">
                  <a:moveTo>
                    <a:pt x="10898" y="4854"/>
                  </a:moveTo>
                  <a:cubicBezTo>
                    <a:pt x="8232" y="15515"/>
                    <a:pt x="-6426" y="5711"/>
                    <a:pt x="3283" y="0"/>
                  </a:cubicBezTo>
                  <a:cubicBezTo>
                    <a:pt x="5119" y="2520"/>
                    <a:pt x="7839" y="4253"/>
                    <a:pt x="10898" y="48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3A5893E6-CFCF-0444-A7DC-DA228D4BD71E}"/>
                </a:ext>
              </a:extLst>
            </p:cNvPr>
            <p:cNvSpPr/>
            <p:nvPr/>
          </p:nvSpPr>
          <p:spPr>
            <a:xfrm>
              <a:off x="5924794" y="5093822"/>
              <a:ext cx="9391" cy="9246"/>
            </a:xfrm>
            <a:custGeom>
              <a:avLst/>
              <a:gdLst>
                <a:gd name="connsiteX0" fmla="*/ 9391 w 9391"/>
                <a:gd name="connsiteY0" fmla="*/ 4510 h 9246"/>
                <a:gd name="connsiteX1" fmla="*/ 4800 w 9391"/>
                <a:gd name="connsiteY1" fmla="*/ 9246 h 9246"/>
                <a:gd name="connsiteX2" fmla="*/ 729 w 9391"/>
                <a:gd name="connsiteY2" fmla="*/ 6984 h 9246"/>
                <a:gd name="connsiteX3" fmla="*/ 9391 w 9391"/>
                <a:gd name="connsiteY3" fmla="*/ 4510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" h="9246">
                  <a:moveTo>
                    <a:pt x="9391" y="4510"/>
                  </a:moveTo>
                  <a:cubicBezTo>
                    <a:pt x="9431" y="7085"/>
                    <a:pt x="7376" y="9206"/>
                    <a:pt x="4800" y="9246"/>
                  </a:cubicBezTo>
                  <a:cubicBezTo>
                    <a:pt x="3137" y="9272"/>
                    <a:pt x="1585" y="8411"/>
                    <a:pt x="729" y="6984"/>
                  </a:cubicBezTo>
                  <a:cubicBezTo>
                    <a:pt x="-2127" y="-3105"/>
                    <a:pt x="3965" y="-726"/>
                    <a:pt x="9391" y="451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DDAA34D-4957-7641-A88E-8BA96DA733D6}"/>
                </a:ext>
              </a:extLst>
            </p:cNvPr>
            <p:cNvSpPr/>
            <p:nvPr/>
          </p:nvSpPr>
          <p:spPr>
            <a:xfrm>
              <a:off x="5826911" y="5147612"/>
              <a:ext cx="10262" cy="8011"/>
            </a:xfrm>
            <a:custGeom>
              <a:avLst/>
              <a:gdLst>
                <a:gd name="connsiteX0" fmla="*/ 0 w 10262"/>
                <a:gd name="connsiteY0" fmla="*/ 2214 h 8011"/>
                <a:gd name="connsiteX1" fmla="*/ 8852 w 10262"/>
                <a:gd name="connsiteY1" fmla="*/ 6497 h 8011"/>
                <a:gd name="connsiteX2" fmla="*/ 0 w 10262"/>
                <a:gd name="connsiteY2" fmla="*/ 2214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2" h="8011">
                  <a:moveTo>
                    <a:pt x="0" y="2214"/>
                  </a:moveTo>
                  <a:cubicBezTo>
                    <a:pt x="4093" y="-2165"/>
                    <a:pt x="13897" y="310"/>
                    <a:pt x="8852" y="6497"/>
                  </a:cubicBezTo>
                  <a:cubicBezTo>
                    <a:pt x="3331" y="8972"/>
                    <a:pt x="857" y="8972"/>
                    <a:pt x="0" y="22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07166DDE-6D25-0642-AC61-20294A48FF07}"/>
                </a:ext>
              </a:extLst>
            </p:cNvPr>
            <p:cNvSpPr/>
            <p:nvPr/>
          </p:nvSpPr>
          <p:spPr>
            <a:xfrm>
              <a:off x="5690997" y="4637642"/>
              <a:ext cx="9540" cy="9348"/>
            </a:xfrm>
            <a:custGeom>
              <a:avLst/>
              <a:gdLst>
                <a:gd name="connsiteX0" fmla="*/ 2179 w 9540"/>
                <a:gd name="connsiteY0" fmla="*/ 0 h 9348"/>
                <a:gd name="connsiteX1" fmla="*/ 7224 w 9540"/>
                <a:gd name="connsiteY1" fmla="*/ 7805 h 9348"/>
                <a:gd name="connsiteX2" fmla="*/ 2179 w 9540"/>
                <a:gd name="connsiteY2" fmla="*/ 0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" h="9348">
                  <a:moveTo>
                    <a:pt x="2179" y="0"/>
                  </a:moveTo>
                  <a:cubicBezTo>
                    <a:pt x="7319" y="0"/>
                    <a:pt x="12745" y="2951"/>
                    <a:pt x="7224" y="7805"/>
                  </a:cubicBezTo>
                  <a:cubicBezTo>
                    <a:pt x="1703" y="12659"/>
                    <a:pt x="-2866" y="4949"/>
                    <a:pt x="217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A0D4470-EF9B-7945-8D3D-8CCE43B03B7B}"/>
                </a:ext>
              </a:extLst>
            </p:cNvPr>
            <p:cNvSpPr/>
            <p:nvPr/>
          </p:nvSpPr>
          <p:spPr>
            <a:xfrm>
              <a:off x="6431032" y="4413390"/>
              <a:ext cx="8331" cy="9401"/>
            </a:xfrm>
            <a:custGeom>
              <a:avLst/>
              <a:gdLst>
                <a:gd name="connsiteX0" fmla="*/ 209 w 8331"/>
                <a:gd name="connsiteY0" fmla="*/ 8566 h 9401"/>
                <a:gd name="connsiteX1" fmla="*/ 6968 w 8331"/>
                <a:gd name="connsiteY1" fmla="*/ 1047 h 9401"/>
                <a:gd name="connsiteX2" fmla="*/ 209 w 8331"/>
                <a:gd name="connsiteY2" fmla="*/ 8566 h 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1" h="9401">
                  <a:moveTo>
                    <a:pt x="209" y="8566"/>
                  </a:moveTo>
                  <a:cubicBezTo>
                    <a:pt x="-933" y="4759"/>
                    <a:pt x="2779" y="-2760"/>
                    <a:pt x="6968" y="1047"/>
                  </a:cubicBezTo>
                  <a:cubicBezTo>
                    <a:pt x="11156" y="4854"/>
                    <a:pt x="4779" y="11803"/>
                    <a:pt x="209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C38DE58-9734-094B-BC77-CD1E283EFBD0}"/>
                </a:ext>
              </a:extLst>
            </p:cNvPr>
            <p:cNvSpPr/>
            <p:nvPr/>
          </p:nvSpPr>
          <p:spPr>
            <a:xfrm>
              <a:off x="6123810" y="4658648"/>
              <a:ext cx="9311" cy="9644"/>
            </a:xfrm>
            <a:custGeom>
              <a:avLst/>
              <a:gdLst>
                <a:gd name="connsiteX0" fmla="*/ 9312 w 9311"/>
                <a:gd name="connsiteY0" fmla="*/ 6503 h 9644"/>
                <a:gd name="connsiteX1" fmla="*/ 1506 w 9311"/>
                <a:gd name="connsiteY1" fmla="*/ 9644 h 9644"/>
                <a:gd name="connsiteX2" fmla="*/ 9312 w 9311"/>
                <a:gd name="connsiteY2" fmla="*/ 6503 h 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" h="9644">
                  <a:moveTo>
                    <a:pt x="9312" y="6503"/>
                  </a:moveTo>
                  <a:cubicBezTo>
                    <a:pt x="4552" y="7550"/>
                    <a:pt x="6075" y="9644"/>
                    <a:pt x="1506" y="9644"/>
                  </a:cubicBezTo>
                  <a:cubicBezTo>
                    <a:pt x="-3443" y="221"/>
                    <a:pt x="5028" y="-4824"/>
                    <a:pt x="9312" y="65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DC5E37D9-755C-4B46-A403-E5135C579814}"/>
                </a:ext>
              </a:extLst>
            </p:cNvPr>
            <p:cNvSpPr/>
            <p:nvPr/>
          </p:nvSpPr>
          <p:spPr>
            <a:xfrm>
              <a:off x="6219855" y="4349471"/>
              <a:ext cx="8866" cy="8705"/>
            </a:xfrm>
            <a:custGeom>
              <a:avLst/>
              <a:gdLst>
                <a:gd name="connsiteX0" fmla="*/ 1027 w 8866"/>
                <a:gd name="connsiteY0" fmla="*/ 1859 h 8705"/>
                <a:gd name="connsiteX1" fmla="*/ 8642 w 8866"/>
                <a:gd name="connsiteY1" fmla="*/ 7094 h 8705"/>
                <a:gd name="connsiteX2" fmla="*/ 1027 w 8866"/>
                <a:gd name="connsiteY2" fmla="*/ 1859 h 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6" h="8705">
                  <a:moveTo>
                    <a:pt x="1027" y="1859"/>
                  </a:moveTo>
                  <a:cubicBezTo>
                    <a:pt x="6453" y="-1758"/>
                    <a:pt x="9785" y="-140"/>
                    <a:pt x="8642" y="7094"/>
                  </a:cubicBezTo>
                  <a:cubicBezTo>
                    <a:pt x="4549" y="10616"/>
                    <a:pt x="-2685" y="8141"/>
                    <a:pt x="1027" y="18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72DEA204-515E-AE4D-81C4-907E36D8FB84}"/>
                </a:ext>
              </a:extLst>
            </p:cNvPr>
            <p:cNvSpPr/>
            <p:nvPr/>
          </p:nvSpPr>
          <p:spPr>
            <a:xfrm>
              <a:off x="5870275" y="4868843"/>
              <a:ext cx="9464" cy="9182"/>
            </a:xfrm>
            <a:custGeom>
              <a:avLst/>
              <a:gdLst>
                <a:gd name="connsiteX0" fmla="*/ 1754 w 9464"/>
                <a:gd name="connsiteY0" fmla="*/ 0 h 9182"/>
                <a:gd name="connsiteX1" fmla="*/ 9464 w 9464"/>
                <a:gd name="connsiteY1" fmla="*/ 6853 h 9182"/>
                <a:gd name="connsiteX2" fmla="*/ 1754 w 9464"/>
                <a:gd name="connsiteY2" fmla="*/ 0 h 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4" h="9182">
                  <a:moveTo>
                    <a:pt x="1754" y="0"/>
                  </a:moveTo>
                  <a:cubicBezTo>
                    <a:pt x="6418" y="476"/>
                    <a:pt x="7941" y="2380"/>
                    <a:pt x="9464" y="6853"/>
                  </a:cubicBezTo>
                  <a:cubicBezTo>
                    <a:pt x="3563" y="12660"/>
                    <a:pt x="-3290" y="6568"/>
                    <a:pt x="17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D53B0CCA-1C10-D047-93DF-74D02DE1A11B}"/>
                </a:ext>
              </a:extLst>
            </p:cNvPr>
            <p:cNvSpPr/>
            <p:nvPr/>
          </p:nvSpPr>
          <p:spPr>
            <a:xfrm>
              <a:off x="5883928" y="4558016"/>
              <a:ext cx="8263" cy="9136"/>
            </a:xfrm>
            <a:custGeom>
              <a:avLst/>
              <a:gdLst>
                <a:gd name="connsiteX0" fmla="*/ 189 w 8263"/>
                <a:gd name="connsiteY0" fmla="*/ 8429 h 9136"/>
                <a:gd name="connsiteX1" fmla="*/ 7614 w 8263"/>
                <a:gd name="connsiteY1" fmla="*/ 2433 h 9136"/>
                <a:gd name="connsiteX2" fmla="*/ 189 w 8263"/>
                <a:gd name="connsiteY2" fmla="*/ 8429 h 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3" h="9136">
                  <a:moveTo>
                    <a:pt x="189" y="8429"/>
                  </a:moveTo>
                  <a:cubicBezTo>
                    <a:pt x="-763" y="2718"/>
                    <a:pt x="1903" y="-3564"/>
                    <a:pt x="7614" y="2433"/>
                  </a:cubicBezTo>
                  <a:cubicBezTo>
                    <a:pt x="9422" y="7477"/>
                    <a:pt x="7614" y="10619"/>
                    <a:pt x="189" y="8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6A49A040-9E3A-2041-9600-29BFB2BCAE93}"/>
                </a:ext>
              </a:extLst>
            </p:cNvPr>
            <p:cNvSpPr/>
            <p:nvPr/>
          </p:nvSpPr>
          <p:spPr>
            <a:xfrm>
              <a:off x="6064086" y="4519801"/>
              <a:ext cx="9634" cy="8177"/>
            </a:xfrm>
            <a:custGeom>
              <a:avLst/>
              <a:gdLst>
                <a:gd name="connsiteX0" fmla="*/ 1550 w 9634"/>
                <a:gd name="connsiteY0" fmla="*/ 1241 h 8177"/>
                <a:gd name="connsiteX1" fmla="*/ 9450 w 9634"/>
                <a:gd name="connsiteY1" fmla="*/ 2193 h 8177"/>
                <a:gd name="connsiteX2" fmla="*/ 1550 w 9634"/>
                <a:gd name="connsiteY2" fmla="*/ 1241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4" h="8177">
                  <a:moveTo>
                    <a:pt x="1550" y="1241"/>
                  </a:moveTo>
                  <a:cubicBezTo>
                    <a:pt x="4786" y="670"/>
                    <a:pt x="7927" y="-1710"/>
                    <a:pt x="9450" y="2193"/>
                  </a:cubicBezTo>
                  <a:cubicBezTo>
                    <a:pt x="11544" y="9808"/>
                    <a:pt x="-5018" y="10854"/>
                    <a:pt x="1550" y="12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7B8F65FB-276F-6843-B566-45E1C30D25B4}"/>
                </a:ext>
              </a:extLst>
            </p:cNvPr>
            <p:cNvSpPr/>
            <p:nvPr/>
          </p:nvSpPr>
          <p:spPr>
            <a:xfrm>
              <a:off x="5651376" y="4882569"/>
              <a:ext cx="7641" cy="9784"/>
            </a:xfrm>
            <a:custGeom>
              <a:avLst/>
              <a:gdLst>
                <a:gd name="connsiteX0" fmla="*/ 6105 w 7641"/>
                <a:gd name="connsiteY0" fmla="*/ 266 h 9784"/>
                <a:gd name="connsiteX1" fmla="*/ 3250 w 7641"/>
                <a:gd name="connsiteY1" fmla="*/ 9785 h 9784"/>
                <a:gd name="connsiteX2" fmla="*/ 6105 w 7641"/>
                <a:gd name="connsiteY2" fmla="*/ 266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" h="9784">
                  <a:moveTo>
                    <a:pt x="6105" y="266"/>
                  </a:moveTo>
                  <a:cubicBezTo>
                    <a:pt x="8009" y="5026"/>
                    <a:pt x="9151" y="8547"/>
                    <a:pt x="3250" y="9785"/>
                  </a:cubicBezTo>
                  <a:cubicBezTo>
                    <a:pt x="-367" y="5502"/>
                    <a:pt x="-2747" y="-1447"/>
                    <a:pt x="6105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D4A949AE-EE17-2143-9549-B658D8A0D39E}"/>
                </a:ext>
              </a:extLst>
            </p:cNvPr>
            <p:cNvSpPr/>
            <p:nvPr/>
          </p:nvSpPr>
          <p:spPr>
            <a:xfrm>
              <a:off x="6121509" y="4577052"/>
              <a:ext cx="9426" cy="9731"/>
            </a:xfrm>
            <a:custGeom>
              <a:avLst/>
              <a:gdLst>
                <a:gd name="connsiteX0" fmla="*/ 7805 w 9426"/>
                <a:gd name="connsiteY0" fmla="*/ 149 h 9731"/>
                <a:gd name="connsiteX1" fmla="*/ 0 w 9426"/>
                <a:gd name="connsiteY1" fmla="*/ 9667 h 9731"/>
                <a:gd name="connsiteX2" fmla="*/ 7805 w 9426"/>
                <a:gd name="connsiteY2" fmla="*/ 149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9731">
                  <a:moveTo>
                    <a:pt x="7805" y="149"/>
                  </a:moveTo>
                  <a:cubicBezTo>
                    <a:pt x="13326" y="7002"/>
                    <a:pt x="3236" y="10239"/>
                    <a:pt x="0" y="9667"/>
                  </a:cubicBezTo>
                  <a:cubicBezTo>
                    <a:pt x="3046" y="5670"/>
                    <a:pt x="952" y="-1088"/>
                    <a:pt x="7805" y="1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ECAA8F1A-82EB-EA44-B614-9F17B98C40FA}"/>
                </a:ext>
              </a:extLst>
            </p:cNvPr>
            <p:cNvSpPr/>
            <p:nvPr/>
          </p:nvSpPr>
          <p:spPr>
            <a:xfrm>
              <a:off x="5851564" y="4209652"/>
              <a:ext cx="8376" cy="9899"/>
            </a:xfrm>
            <a:custGeom>
              <a:avLst/>
              <a:gdLst>
                <a:gd name="connsiteX0" fmla="*/ 8376 w 8376"/>
                <a:gd name="connsiteY0" fmla="*/ 4613 h 9899"/>
                <a:gd name="connsiteX1" fmla="*/ 0 w 8376"/>
                <a:gd name="connsiteY1" fmla="*/ 4613 h 9899"/>
                <a:gd name="connsiteX2" fmla="*/ 8376 w 8376"/>
                <a:gd name="connsiteY2" fmla="*/ 4613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6" h="9899">
                  <a:moveTo>
                    <a:pt x="8376" y="4613"/>
                  </a:moveTo>
                  <a:cubicBezTo>
                    <a:pt x="7805" y="11276"/>
                    <a:pt x="1618" y="12037"/>
                    <a:pt x="0" y="4613"/>
                  </a:cubicBezTo>
                  <a:cubicBezTo>
                    <a:pt x="571" y="-1003"/>
                    <a:pt x="7234" y="-2050"/>
                    <a:pt x="8376" y="4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FE9E3A47-CA1D-7545-A304-0C49A4DB9209}"/>
                </a:ext>
              </a:extLst>
            </p:cNvPr>
            <p:cNvSpPr/>
            <p:nvPr/>
          </p:nvSpPr>
          <p:spPr>
            <a:xfrm>
              <a:off x="5784839" y="4322685"/>
              <a:ext cx="8814" cy="8491"/>
            </a:xfrm>
            <a:custGeom>
              <a:avLst/>
              <a:gdLst>
                <a:gd name="connsiteX0" fmla="*/ 0 w 8814"/>
                <a:gd name="connsiteY0" fmla="*/ 6276 h 8491"/>
                <a:gd name="connsiteX1" fmla="*/ 7520 w 8814"/>
                <a:gd name="connsiteY1" fmla="*/ 7799 h 8491"/>
                <a:gd name="connsiteX2" fmla="*/ 0 w 8814"/>
                <a:gd name="connsiteY2" fmla="*/ 6276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4" h="8491">
                  <a:moveTo>
                    <a:pt x="0" y="6276"/>
                  </a:moveTo>
                  <a:cubicBezTo>
                    <a:pt x="0" y="-3813"/>
                    <a:pt x="12850" y="-577"/>
                    <a:pt x="7520" y="7799"/>
                  </a:cubicBezTo>
                  <a:cubicBezTo>
                    <a:pt x="4968" y="9132"/>
                    <a:pt x="1832" y="8497"/>
                    <a:pt x="0" y="62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1CBE427-47A2-B646-B320-86E98E19E97B}"/>
                </a:ext>
              </a:extLst>
            </p:cNvPr>
            <p:cNvSpPr/>
            <p:nvPr/>
          </p:nvSpPr>
          <p:spPr>
            <a:xfrm>
              <a:off x="5925887" y="4248830"/>
              <a:ext cx="10050" cy="8228"/>
            </a:xfrm>
            <a:custGeom>
              <a:avLst/>
              <a:gdLst>
                <a:gd name="connsiteX0" fmla="*/ 302 w 10050"/>
                <a:gd name="connsiteY0" fmla="*/ 4936 h 8228"/>
                <a:gd name="connsiteX1" fmla="*/ 8773 w 10050"/>
                <a:gd name="connsiteY1" fmla="*/ 6840 h 8228"/>
                <a:gd name="connsiteX2" fmla="*/ 302 w 10050"/>
                <a:gd name="connsiteY2" fmla="*/ 4936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" h="8228">
                  <a:moveTo>
                    <a:pt x="302" y="4936"/>
                  </a:moveTo>
                  <a:cubicBezTo>
                    <a:pt x="-2458" y="-4582"/>
                    <a:pt x="14770" y="1700"/>
                    <a:pt x="8773" y="6840"/>
                  </a:cubicBezTo>
                  <a:cubicBezTo>
                    <a:pt x="6108" y="10266"/>
                    <a:pt x="2967" y="6459"/>
                    <a:pt x="302" y="4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E36EA3FC-4D2E-6043-87BC-E7915209D4CE}"/>
                </a:ext>
              </a:extLst>
            </p:cNvPr>
            <p:cNvSpPr/>
            <p:nvPr/>
          </p:nvSpPr>
          <p:spPr>
            <a:xfrm>
              <a:off x="6270569" y="4690624"/>
              <a:ext cx="9855" cy="10396"/>
            </a:xfrm>
            <a:custGeom>
              <a:avLst/>
              <a:gdLst>
                <a:gd name="connsiteX0" fmla="*/ 0 w 9855"/>
                <a:gd name="connsiteY0" fmla="*/ 36 h 10396"/>
                <a:gd name="connsiteX1" fmla="*/ 3807 w 9855"/>
                <a:gd name="connsiteY1" fmla="*/ 9554 h 10396"/>
                <a:gd name="connsiteX2" fmla="*/ 0 w 9855"/>
                <a:gd name="connsiteY2" fmla="*/ 36 h 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5" h="10396">
                  <a:moveTo>
                    <a:pt x="0" y="36"/>
                  </a:moveTo>
                  <a:cubicBezTo>
                    <a:pt x="9519" y="-821"/>
                    <a:pt x="14563" y="14028"/>
                    <a:pt x="3807" y="9554"/>
                  </a:cubicBezTo>
                  <a:cubicBezTo>
                    <a:pt x="1618" y="7270"/>
                    <a:pt x="2380" y="2796"/>
                    <a:pt x="0" y="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13C9B41F-3314-E14D-8CC2-3F5155B4A3B6}"/>
                </a:ext>
              </a:extLst>
            </p:cNvPr>
            <p:cNvSpPr/>
            <p:nvPr/>
          </p:nvSpPr>
          <p:spPr>
            <a:xfrm>
              <a:off x="5873453" y="4825638"/>
              <a:ext cx="9276" cy="8654"/>
            </a:xfrm>
            <a:custGeom>
              <a:avLst/>
              <a:gdLst>
                <a:gd name="connsiteX0" fmla="*/ 7333 w 9276"/>
                <a:gd name="connsiteY0" fmla="*/ 468 h 8654"/>
                <a:gd name="connsiteX1" fmla="*/ 4763 w 9276"/>
                <a:gd name="connsiteY1" fmla="*/ 8654 h 8654"/>
                <a:gd name="connsiteX2" fmla="*/ 7333 w 9276"/>
                <a:gd name="connsiteY2" fmla="*/ 468 h 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6" h="8654">
                  <a:moveTo>
                    <a:pt x="7333" y="468"/>
                  </a:moveTo>
                  <a:cubicBezTo>
                    <a:pt x="11140" y="6941"/>
                    <a:pt x="8856" y="4466"/>
                    <a:pt x="4763" y="8654"/>
                  </a:cubicBezTo>
                  <a:cubicBezTo>
                    <a:pt x="-2852" y="7322"/>
                    <a:pt x="-853" y="-2197"/>
                    <a:pt x="7333" y="46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4D874284-52B8-4E40-B315-7E6828B73D36}"/>
                </a:ext>
              </a:extLst>
            </p:cNvPr>
            <p:cNvSpPr/>
            <p:nvPr/>
          </p:nvSpPr>
          <p:spPr>
            <a:xfrm>
              <a:off x="5841840" y="4127754"/>
              <a:ext cx="8563" cy="8873"/>
            </a:xfrm>
            <a:custGeom>
              <a:avLst/>
              <a:gdLst>
                <a:gd name="connsiteX0" fmla="*/ 7250 w 8563"/>
                <a:gd name="connsiteY0" fmla="*/ 8556 h 8873"/>
                <a:gd name="connsiteX1" fmla="*/ 316 w 8563"/>
                <a:gd name="connsiteY1" fmla="*/ 5271 h 8873"/>
                <a:gd name="connsiteX2" fmla="*/ 16 w 8563"/>
                <a:gd name="connsiteY2" fmla="*/ 3035 h 8873"/>
                <a:gd name="connsiteX3" fmla="*/ 7250 w 8563"/>
                <a:gd name="connsiteY3" fmla="*/ 8556 h 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" h="8873">
                  <a:moveTo>
                    <a:pt x="7250" y="8556"/>
                  </a:moveTo>
                  <a:cubicBezTo>
                    <a:pt x="4428" y="9564"/>
                    <a:pt x="1323" y="8093"/>
                    <a:pt x="316" y="5271"/>
                  </a:cubicBezTo>
                  <a:cubicBezTo>
                    <a:pt x="60" y="4555"/>
                    <a:pt x="-42" y="3793"/>
                    <a:pt x="16" y="3035"/>
                  </a:cubicBezTo>
                  <a:cubicBezTo>
                    <a:pt x="3633" y="-4103"/>
                    <a:pt x="11723" y="2845"/>
                    <a:pt x="7250" y="85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AF500B48-023F-584B-B2CB-8759B2BA78CC}"/>
                </a:ext>
              </a:extLst>
            </p:cNvPr>
            <p:cNvSpPr/>
            <p:nvPr/>
          </p:nvSpPr>
          <p:spPr>
            <a:xfrm>
              <a:off x="5798641" y="4840189"/>
              <a:ext cx="9105" cy="9617"/>
            </a:xfrm>
            <a:custGeom>
              <a:avLst/>
              <a:gdLst>
                <a:gd name="connsiteX0" fmla="*/ 0 w 9105"/>
                <a:gd name="connsiteY0" fmla="*/ 9617 h 9617"/>
                <a:gd name="connsiteX1" fmla="*/ 8852 w 9105"/>
                <a:gd name="connsiteY1" fmla="*/ 3811 h 9617"/>
                <a:gd name="connsiteX2" fmla="*/ 0 w 9105"/>
                <a:gd name="connsiteY2" fmla="*/ 9617 h 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5" h="9617">
                  <a:moveTo>
                    <a:pt x="0" y="9617"/>
                  </a:moveTo>
                  <a:cubicBezTo>
                    <a:pt x="1047" y="956"/>
                    <a:pt x="6377" y="-3804"/>
                    <a:pt x="8852" y="3811"/>
                  </a:cubicBezTo>
                  <a:cubicBezTo>
                    <a:pt x="10565" y="9142"/>
                    <a:pt x="3141" y="8571"/>
                    <a:pt x="0" y="961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2A1DCF11-DC2C-134B-8868-016BBEDA44A7}"/>
                </a:ext>
              </a:extLst>
            </p:cNvPr>
            <p:cNvSpPr/>
            <p:nvPr/>
          </p:nvSpPr>
          <p:spPr>
            <a:xfrm>
              <a:off x="6356273" y="4900830"/>
              <a:ext cx="9473" cy="8162"/>
            </a:xfrm>
            <a:custGeom>
              <a:avLst/>
              <a:gdLst>
                <a:gd name="connsiteX0" fmla="*/ 2913 w 9473"/>
                <a:gd name="connsiteY0" fmla="*/ 661 h 8162"/>
                <a:gd name="connsiteX1" fmla="*/ 3674 w 9473"/>
                <a:gd name="connsiteY1" fmla="*/ 7895 h 8162"/>
                <a:gd name="connsiteX2" fmla="*/ 2913 w 9473"/>
                <a:gd name="connsiteY2" fmla="*/ 661 h 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3" h="8162">
                  <a:moveTo>
                    <a:pt x="2913" y="661"/>
                  </a:moveTo>
                  <a:cubicBezTo>
                    <a:pt x="10528" y="-3051"/>
                    <a:pt x="12432" y="10180"/>
                    <a:pt x="3674" y="7895"/>
                  </a:cubicBezTo>
                  <a:cubicBezTo>
                    <a:pt x="343" y="5230"/>
                    <a:pt x="-2227" y="2755"/>
                    <a:pt x="2913" y="66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55AD1AC7-D739-5B4E-90D9-F4A3C18CC918}"/>
                </a:ext>
              </a:extLst>
            </p:cNvPr>
            <p:cNvSpPr/>
            <p:nvPr/>
          </p:nvSpPr>
          <p:spPr>
            <a:xfrm>
              <a:off x="6168208" y="4665373"/>
              <a:ext cx="9174" cy="9486"/>
            </a:xfrm>
            <a:custGeom>
              <a:avLst/>
              <a:gdLst>
                <a:gd name="connsiteX0" fmla="*/ 608 w 9174"/>
                <a:gd name="connsiteY0" fmla="*/ 9487 h 9486"/>
                <a:gd name="connsiteX1" fmla="*/ 9175 w 9174"/>
                <a:gd name="connsiteY1" fmla="*/ 2443 h 9486"/>
                <a:gd name="connsiteX2" fmla="*/ 608 w 9174"/>
                <a:gd name="connsiteY2" fmla="*/ 9487 h 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4" h="9486">
                  <a:moveTo>
                    <a:pt x="608" y="9487"/>
                  </a:moveTo>
                  <a:cubicBezTo>
                    <a:pt x="-1962" y="3014"/>
                    <a:pt x="4130" y="-3744"/>
                    <a:pt x="9175" y="2443"/>
                  </a:cubicBezTo>
                  <a:cubicBezTo>
                    <a:pt x="8889" y="7012"/>
                    <a:pt x="4511" y="7297"/>
                    <a:pt x="608" y="948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0AD20F95-1B47-0D4E-A380-4E19C8A48859}"/>
                </a:ext>
              </a:extLst>
            </p:cNvPr>
            <p:cNvSpPr/>
            <p:nvPr/>
          </p:nvSpPr>
          <p:spPr>
            <a:xfrm>
              <a:off x="5675870" y="4549886"/>
              <a:ext cx="8165" cy="12085"/>
            </a:xfrm>
            <a:custGeom>
              <a:avLst/>
              <a:gdLst>
                <a:gd name="connsiteX0" fmla="*/ 4361 w 8165"/>
                <a:gd name="connsiteY0" fmla="*/ 1711 h 12085"/>
                <a:gd name="connsiteX1" fmla="*/ 2934 w 8165"/>
                <a:gd name="connsiteY1" fmla="*/ 12086 h 12085"/>
                <a:gd name="connsiteX2" fmla="*/ 744 w 8165"/>
                <a:gd name="connsiteY2" fmla="*/ 6375 h 12085"/>
                <a:gd name="connsiteX3" fmla="*/ 4361 w 8165"/>
                <a:gd name="connsiteY3" fmla="*/ 1711 h 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" h="12085">
                  <a:moveTo>
                    <a:pt x="4361" y="1711"/>
                  </a:moveTo>
                  <a:cubicBezTo>
                    <a:pt x="840" y="6565"/>
                    <a:pt x="15593" y="9420"/>
                    <a:pt x="2934" y="12086"/>
                  </a:cubicBezTo>
                  <a:cubicBezTo>
                    <a:pt x="840" y="12086"/>
                    <a:pt x="-588" y="8278"/>
                    <a:pt x="744" y="6375"/>
                  </a:cubicBezTo>
                  <a:cubicBezTo>
                    <a:pt x="2077" y="4471"/>
                    <a:pt x="-3634" y="-3429"/>
                    <a:pt x="4361" y="171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FAA80BE0-8A17-DB41-91D5-63E416256E91}"/>
                </a:ext>
              </a:extLst>
            </p:cNvPr>
            <p:cNvSpPr/>
            <p:nvPr/>
          </p:nvSpPr>
          <p:spPr>
            <a:xfrm>
              <a:off x="5713879" y="4960410"/>
              <a:ext cx="8863" cy="9518"/>
            </a:xfrm>
            <a:custGeom>
              <a:avLst/>
              <a:gdLst>
                <a:gd name="connsiteX0" fmla="*/ 2332 w 8863"/>
                <a:gd name="connsiteY0" fmla="*/ 9518 h 9518"/>
                <a:gd name="connsiteX1" fmla="*/ 4236 w 8863"/>
                <a:gd name="connsiteY1" fmla="*/ 0 h 9518"/>
                <a:gd name="connsiteX2" fmla="*/ 2332 w 886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9518">
                  <a:moveTo>
                    <a:pt x="2332" y="9518"/>
                  </a:moveTo>
                  <a:cubicBezTo>
                    <a:pt x="-999" y="3807"/>
                    <a:pt x="-1095" y="2760"/>
                    <a:pt x="4236" y="0"/>
                  </a:cubicBezTo>
                  <a:cubicBezTo>
                    <a:pt x="11470" y="3998"/>
                    <a:pt x="9757" y="7615"/>
                    <a:pt x="233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C227816E-FB2C-4247-91BB-91227F3B92BE}"/>
                </a:ext>
              </a:extLst>
            </p:cNvPr>
            <p:cNvSpPr/>
            <p:nvPr/>
          </p:nvSpPr>
          <p:spPr>
            <a:xfrm>
              <a:off x="6240958" y="4222983"/>
              <a:ext cx="8103" cy="9254"/>
            </a:xfrm>
            <a:custGeom>
              <a:avLst/>
              <a:gdLst>
                <a:gd name="connsiteX0" fmla="*/ 675 w 8103"/>
                <a:gd name="connsiteY0" fmla="*/ 6606 h 9254"/>
                <a:gd name="connsiteX1" fmla="*/ 7719 w 8103"/>
                <a:gd name="connsiteY1" fmla="*/ 2894 h 9254"/>
                <a:gd name="connsiteX2" fmla="*/ 675 w 8103"/>
                <a:gd name="connsiteY2" fmla="*/ 6606 h 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" h="9254">
                  <a:moveTo>
                    <a:pt x="675" y="6606"/>
                  </a:moveTo>
                  <a:cubicBezTo>
                    <a:pt x="-2085" y="895"/>
                    <a:pt x="4292" y="-2912"/>
                    <a:pt x="7719" y="2894"/>
                  </a:cubicBezTo>
                  <a:cubicBezTo>
                    <a:pt x="9813" y="6701"/>
                    <a:pt x="2769" y="12793"/>
                    <a:pt x="675" y="66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B1F1C02D-658C-1249-A24B-4EE660B21A54}"/>
                </a:ext>
              </a:extLst>
            </p:cNvPr>
            <p:cNvSpPr/>
            <p:nvPr/>
          </p:nvSpPr>
          <p:spPr>
            <a:xfrm>
              <a:off x="5978942" y="4815767"/>
              <a:ext cx="10831" cy="6576"/>
            </a:xfrm>
            <a:custGeom>
              <a:avLst/>
              <a:gdLst>
                <a:gd name="connsiteX0" fmla="*/ 10831 w 10831"/>
                <a:gd name="connsiteY0" fmla="*/ 4438 h 6576"/>
                <a:gd name="connsiteX1" fmla="*/ 3597 w 10831"/>
                <a:gd name="connsiteY1" fmla="*/ 250 h 6576"/>
                <a:gd name="connsiteX2" fmla="*/ 10831 w 10831"/>
                <a:gd name="connsiteY2" fmla="*/ 4438 h 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1" h="6576">
                  <a:moveTo>
                    <a:pt x="10831" y="4438"/>
                  </a:moveTo>
                  <a:cubicBezTo>
                    <a:pt x="6167" y="9293"/>
                    <a:pt x="-6017" y="5009"/>
                    <a:pt x="3597" y="250"/>
                  </a:cubicBezTo>
                  <a:cubicBezTo>
                    <a:pt x="6262" y="-607"/>
                    <a:pt x="10831" y="726"/>
                    <a:pt x="10831" y="44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C38D3BF4-6F90-2340-96A8-450526E8B0B6}"/>
                </a:ext>
              </a:extLst>
            </p:cNvPr>
            <p:cNvSpPr/>
            <p:nvPr/>
          </p:nvSpPr>
          <p:spPr>
            <a:xfrm>
              <a:off x="5958933" y="4813680"/>
              <a:ext cx="9518" cy="11854"/>
            </a:xfrm>
            <a:custGeom>
              <a:avLst/>
              <a:gdLst>
                <a:gd name="connsiteX0" fmla="*/ 0 w 9518"/>
                <a:gd name="connsiteY0" fmla="*/ 4145 h 11854"/>
                <a:gd name="connsiteX1" fmla="*/ 9519 w 9518"/>
                <a:gd name="connsiteY1" fmla="*/ 4145 h 11854"/>
                <a:gd name="connsiteX2" fmla="*/ 3141 w 9518"/>
                <a:gd name="connsiteY2" fmla="*/ 11855 h 11854"/>
                <a:gd name="connsiteX3" fmla="*/ 0 w 9518"/>
                <a:gd name="connsiteY3" fmla="*/ 4145 h 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8" h="11854">
                  <a:moveTo>
                    <a:pt x="0" y="4145"/>
                  </a:moveTo>
                  <a:cubicBezTo>
                    <a:pt x="3617" y="-2423"/>
                    <a:pt x="4093" y="-233"/>
                    <a:pt x="9519" y="4145"/>
                  </a:cubicBezTo>
                  <a:cubicBezTo>
                    <a:pt x="9519" y="6620"/>
                    <a:pt x="3427" y="7857"/>
                    <a:pt x="3141" y="11855"/>
                  </a:cubicBezTo>
                  <a:cubicBezTo>
                    <a:pt x="2510" y="9134"/>
                    <a:pt x="1450" y="6532"/>
                    <a:pt x="0" y="414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549CD0E-4564-6B4F-A6D6-636B6D3CA8FD}"/>
                </a:ext>
              </a:extLst>
            </p:cNvPr>
            <p:cNvSpPr/>
            <p:nvPr/>
          </p:nvSpPr>
          <p:spPr>
            <a:xfrm>
              <a:off x="5787391" y="4463932"/>
              <a:ext cx="8073" cy="10252"/>
            </a:xfrm>
            <a:custGeom>
              <a:avLst/>
              <a:gdLst>
                <a:gd name="connsiteX0" fmla="*/ 875 w 8073"/>
                <a:gd name="connsiteY0" fmla="*/ 0 h 10252"/>
                <a:gd name="connsiteX1" fmla="*/ 4397 w 8073"/>
                <a:gd name="connsiteY1" fmla="*/ 2189 h 10252"/>
                <a:gd name="connsiteX2" fmla="*/ 875 w 8073"/>
                <a:gd name="connsiteY2" fmla="*/ 0 h 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3" h="10252">
                  <a:moveTo>
                    <a:pt x="875" y="0"/>
                  </a:moveTo>
                  <a:cubicBezTo>
                    <a:pt x="2493" y="0"/>
                    <a:pt x="1732" y="3141"/>
                    <a:pt x="4397" y="2189"/>
                  </a:cubicBezTo>
                  <a:cubicBezTo>
                    <a:pt x="16104" y="8281"/>
                    <a:pt x="-4360" y="17799"/>
                    <a:pt x="87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EE2C03ED-D327-0746-B26E-0ADCA1E9AA4D}"/>
                </a:ext>
              </a:extLst>
            </p:cNvPr>
            <p:cNvSpPr/>
            <p:nvPr/>
          </p:nvSpPr>
          <p:spPr>
            <a:xfrm>
              <a:off x="5694572" y="4575392"/>
              <a:ext cx="7463" cy="11422"/>
            </a:xfrm>
            <a:custGeom>
              <a:avLst/>
              <a:gdLst>
                <a:gd name="connsiteX0" fmla="*/ 5077 w 7463"/>
                <a:gd name="connsiteY0" fmla="*/ 11422 h 11422"/>
                <a:gd name="connsiteX1" fmla="*/ 1936 w 7463"/>
                <a:gd name="connsiteY1" fmla="*/ 0 h 11422"/>
                <a:gd name="connsiteX2" fmla="*/ 7393 w 7463"/>
                <a:gd name="connsiteY2" fmla="*/ 7349 h 11422"/>
                <a:gd name="connsiteX3" fmla="*/ 5077 w 7463"/>
                <a:gd name="connsiteY3" fmla="*/ 11422 h 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3" h="11422">
                  <a:moveTo>
                    <a:pt x="5077" y="11422"/>
                  </a:moveTo>
                  <a:cubicBezTo>
                    <a:pt x="2126" y="7520"/>
                    <a:pt x="-2728" y="4569"/>
                    <a:pt x="1936" y="0"/>
                  </a:cubicBezTo>
                  <a:cubicBezTo>
                    <a:pt x="5472" y="522"/>
                    <a:pt x="7916" y="3813"/>
                    <a:pt x="7393" y="7349"/>
                  </a:cubicBezTo>
                  <a:cubicBezTo>
                    <a:pt x="7157" y="8948"/>
                    <a:pt x="6331" y="10401"/>
                    <a:pt x="5077" y="114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51F8C56E-FC5F-1440-8D85-8A7ED2D7DA89}"/>
                </a:ext>
              </a:extLst>
            </p:cNvPr>
            <p:cNvSpPr/>
            <p:nvPr/>
          </p:nvSpPr>
          <p:spPr>
            <a:xfrm>
              <a:off x="6249137" y="4282512"/>
              <a:ext cx="8486" cy="8165"/>
            </a:xfrm>
            <a:custGeom>
              <a:avLst/>
              <a:gdLst>
                <a:gd name="connsiteX0" fmla="*/ 1728 w 8486"/>
                <a:gd name="connsiteY0" fmla="*/ 0 h 8165"/>
                <a:gd name="connsiteX1" fmla="*/ 8486 w 8486"/>
                <a:gd name="connsiteY1" fmla="*/ 6472 h 8165"/>
                <a:gd name="connsiteX2" fmla="*/ 1728 w 8486"/>
                <a:gd name="connsiteY2" fmla="*/ 0 h 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6" h="8165">
                  <a:moveTo>
                    <a:pt x="1728" y="0"/>
                  </a:moveTo>
                  <a:cubicBezTo>
                    <a:pt x="7535" y="1237"/>
                    <a:pt x="8201" y="1808"/>
                    <a:pt x="8486" y="6472"/>
                  </a:cubicBezTo>
                  <a:cubicBezTo>
                    <a:pt x="3251" y="11136"/>
                    <a:pt x="-3126" y="5235"/>
                    <a:pt x="172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96042006-AB08-D841-8696-670A7095D840}"/>
                </a:ext>
              </a:extLst>
            </p:cNvPr>
            <p:cNvSpPr/>
            <p:nvPr/>
          </p:nvSpPr>
          <p:spPr>
            <a:xfrm>
              <a:off x="6537907" y="4844096"/>
              <a:ext cx="7650" cy="10307"/>
            </a:xfrm>
            <a:custGeom>
              <a:avLst/>
              <a:gdLst>
                <a:gd name="connsiteX0" fmla="*/ 798 w 7650"/>
                <a:gd name="connsiteY0" fmla="*/ 0 h 10307"/>
                <a:gd name="connsiteX1" fmla="*/ 7271 w 7650"/>
                <a:gd name="connsiteY1" fmla="*/ 9518 h 10307"/>
                <a:gd name="connsiteX2" fmla="*/ 798 w 7650"/>
                <a:gd name="connsiteY2" fmla="*/ 0 h 1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0" h="10307">
                  <a:moveTo>
                    <a:pt x="798" y="0"/>
                  </a:moveTo>
                  <a:cubicBezTo>
                    <a:pt x="5082" y="3046"/>
                    <a:pt x="8889" y="3522"/>
                    <a:pt x="7271" y="9518"/>
                  </a:cubicBezTo>
                  <a:cubicBezTo>
                    <a:pt x="1274" y="12755"/>
                    <a:pt x="-1486" y="5330"/>
                    <a:pt x="79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3C78D2E2-7E2F-2F45-922E-6D6BA383C244}"/>
                </a:ext>
              </a:extLst>
            </p:cNvPr>
            <p:cNvSpPr/>
            <p:nvPr/>
          </p:nvSpPr>
          <p:spPr>
            <a:xfrm>
              <a:off x="5846139" y="4569817"/>
              <a:ext cx="8877" cy="9485"/>
            </a:xfrm>
            <a:custGeom>
              <a:avLst/>
              <a:gdLst>
                <a:gd name="connsiteX0" fmla="*/ 0 w 8877"/>
                <a:gd name="connsiteY0" fmla="*/ 1292 h 9485"/>
                <a:gd name="connsiteX1" fmla="*/ 8376 w 8877"/>
                <a:gd name="connsiteY1" fmla="*/ 5385 h 9485"/>
                <a:gd name="connsiteX2" fmla="*/ 0 w 8877"/>
                <a:gd name="connsiteY2" fmla="*/ 1292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7" h="9485">
                  <a:moveTo>
                    <a:pt x="0" y="1292"/>
                  </a:moveTo>
                  <a:cubicBezTo>
                    <a:pt x="3712" y="-2134"/>
                    <a:pt x="7234" y="1959"/>
                    <a:pt x="8376" y="5385"/>
                  </a:cubicBezTo>
                  <a:cubicBezTo>
                    <a:pt x="11327" y="14142"/>
                    <a:pt x="286" y="7003"/>
                    <a:pt x="0" y="12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7D6FC792-9EDD-504B-9065-83AE6B202EA3}"/>
                </a:ext>
              </a:extLst>
            </p:cNvPr>
            <p:cNvSpPr/>
            <p:nvPr/>
          </p:nvSpPr>
          <p:spPr>
            <a:xfrm>
              <a:off x="5906841" y="4303071"/>
              <a:ext cx="7521" cy="10184"/>
            </a:xfrm>
            <a:custGeom>
              <a:avLst/>
              <a:gdLst>
                <a:gd name="connsiteX0" fmla="*/ 1263 w 7521"/>
                <a:gd name="connsiteY0" fmla="*/ 0 h 10184"/>
                <a:gd name="connsiteX1" fmla="*/ 4023 w 7521"/>
                <a:gd name="connsiteY1" fmla="*/ 10185 h 10184"/>
                <a:gd name="connsiteX2" fmla="*/ 1263 w 7521"/>
                <a:gd name="connsiteY2" fmla="*/ 0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10184">
                  <a:moveTo>
                    <a:pt x="1263" y="0"/>
                  </a:moveTo>
                  <a:cubicBezTo>
                    <a:pt x="7926" y="1047"/>
                    <a:pt x="9925" y="6282"/>
                    <a:pt x="4023" y="10185"/>
                  </a:cubicBezTo>
                  <a:cubicBezTo>
                    <a:pt x="-736" y="6377"/>
                    <a:pt x="-736" y="6377"/>
                    <a:pt x="12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52381BB7-396C-774A-858B-D0D970A57310}"/>
                </a:ext>
              </a:extLst>
            </p:cNvPr>
            <p:cNvSpPr/>
            <p:nvPr/>
          </p:nvSpPr>
          <p:spPr>
            <a:xfrm>
              <a:off x="5926094" y="4485923"/>
              <a:ext cx="8090" cy="8761"/>
            </a:xfrm>
            <a:custGeom>
              <a:avLst/>
              <a:gdLst>
                <a:gd name="connsiteX0" fmla="*/ 8091 w 8090"/>
                <a:gd name="connsiteY0" fmla="*/ 4375 h 8761"/>
                <a:gd name="connsiteX1" fmla="*/ 0 w 8090"/>
                <a:gd name="connsiteY1" fmla="*/ 5422 h 8761"/>
                <a:gd name="connsiteX2" fmla="*/ 8091 w 8090"/>
                <a:gd name="connsiteY2" fmla="*/ 4375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0" h="8761">
                  <a:moveTo>
                    <a:pt x="8091" y="4375"/>
                  </a:moveTo>
                  <a:cubicBezTo>
                    <a:pt x="7424" y="11038"/>
                    <a:pt x="1428" y="9039"/>
                    <a:pt x="0" y="5422"/>
                  </a:cubicBezTo>
                  <a:cubicBezTo>
                    <a:pt x="857" y="-860"/>
                    <a:pt x="6758" y="-2288"/>
                    <a:pt x="8091" y="43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4B8AC54-2CC0-F34A-8DE2-7F70CC211871}"/>
                </a:ext>
              </a:extLst>
            </p:cNvPr>
            <p:cNvSpPr/>
            <p:nvPr/>
          </p:nvSpPr>
          <p:spPr>
            <a:xfrm>
              <a:off x="5679821" y="4577582"/>
              <a:ext cx="8301" cy="8940"/>
            </a:xfrm>
            <a:custGeom>
              <a:avLst/>
              <a:gdLst>
                <a:gd name="connsiteX0" fmla="*/ 4693 w 8301"/>
                <a:gd name="connsiteY0" fmla="*/ 0 h 8940"/>
                <a:gd name="connsiteX1" fmla="*/ 1076 w 8301"/>
                <a:gd name="connsiteY1" fmla="*/ 6853 h 8940"/>
                <a:gd name="connsiteX2" fmla="*/ 4693 w 8301"/>
                <a:gd name="connsiteY2" fmla="*/ 0 h 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" h="8940">
                  <a:moveTo>
                    <a:pt x="4693" y="0"/>
                  </a:moveTo>
                  <a:cubicBezTo>
                    <a:pt x="13546" y="2951"/>
                    <a:pt x="3646" y="13326"/>
                    <a:pt x="1076" y="6853"/>
                  </a:cubicBezTo>
                  <a:cubicBezTo>
                    <a:pt x="-827" y="3141"/>
                    <a:pt x="-542" y="2665"/>
                    <a:pt x="46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29BEEF95-3774-674F-BBD3-4F9765CE0903}"/>
                </a:ext>
              </a:extLst>
            </p:cNvPr>
            <p:cNvSpPr/>
            <p:nvPr/>
          </p:nvSpPr>
          <p:spPr>
            <a:xfrm>
              <a:off x="5691762" y="4590552"/>
              <a:ext cx="7541" cy="9397"/>
            </a:xfrm>
            <a:custGeom>
              <a:avLst/>
              <a:gdLst>
                <a:gd name="connsiteX0" fmla="*/ 7315 w 7541"/>
                <a:gd name="connsiteY0" fmla="*/ 2639 h 9397"/>
                <a:gd name="connsiteX1" fmla="*/ 3413 w 7541"/>
                <a:gd name="connsiteY1" fmla="*/ 9397 h 9397"/>
                <a:gd name="connsiteX2" fmla="*/ 7315 w 7541"/>
                <a:gd name="connsiteY2" fmla="*/ 2639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" h="9397">
                  <a:moveTo>
                    <a:pt x="7315" y="2639"/>
                  </a:moveTo>
                  <a:cubicBezTo>
                    <a:pt x="7982" y="5875"/>
                    <a:pt x="7315" y="8636"/>
                    <a:pt x="3413" y="9397"/>
                  </a:cubicBezTo>
                  <a:cubicBezTo>
                    <a:pt x="-3631" y="6256"/>
                    <a:pt x="1509" y="-5071"/>
                    <a:pt x="7315" y="26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6028E016-C45E-344A-B0F1-58BE5D9E579C}"/>
                </a:ext>
              </a:extLst>
            </p:cNvPr>
            <p:cNvSpPr/>
            <p:nvPr/>
          </p:nvSpPr>
          <p:spPr>
            <a:xfrm>
              <a:off x="5774274" y="5013199"/>
              <a:ext cx="9518" cy="8097"/>
            </a:xfrm>
            <a:custGeom>
              <a:avLst/>
              <a:gdLst>
                <a:gd name="connsiteX0" fmla="*/ 9519 w 9518"/>
                <a:gd name="connsiteY0" fmla="*/ 2322 h 8097"/>
                <a:gd name="connsiteX1" fmla="*/ 0 w 9518"/>
                <a:gd name="connsiteY1" fmla="*/ 3560 h 8097"/>
                <a:gd name="connsiteX2" fmla="*/ 9519 w 9518"/>
                <a:gd name="connsiteY2" fmla="*/ 2322 h 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8" h="8097">
                  <a:moveTo>
                    <a:pt x="9519" y="2322"/>
                  </a:moveTo>
                  <a:cubicBezTo>
                    <a:pt x="8090" y="8985"/>
                    <a:pt x="2189" y="10508"/>
                    <a:pt x="0" y="3560"/>
                  </a:cubicBezTo>
                  <a:cubicBezTo>
                    <a:pt x="2284" y="-152"/>
                    <a:pt x="6377" y="-1580"/>
                    <a:pt x="9519" y="232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8AC4917D-6A63-F84F-867E-7017181E25CE}"/>
                </a:ext>
              </a:extLst>
            </p:cNvPr>
            <p:cNvSpPr/>
            <p:nvPr/>
          </p:nvSpPr>
          <p:spPr>
            <a:xfrm>
              <a:off x="6105459" y="4922855"/>
              <a:ext cx="11264" cy="9666"/>
            </a:xfrm>
            <a:custGeom>
              <a:avLst/>
              <a:gdLst>
                <a:gd name="connsiteX0" fmla="*/ 6627 w 11264"/>
                <a:gd name="connsiteY0" fmla="*/ 5288 h 9666"/>
                <a:gd name="connsiteX1" fmla="*/ 9482 w 11264"/>
                <a:gd name="connsiteY1" fmla="*/ 6526 h 9666"/>
                <a:gd name="connsiteX2" fmla="*/ 4247 w 11264"/>
                <a:gd name="connsiteY2" fmla="*/ 9667 h 9666"/>
                <a:gd name="connsiteX3" fmla="*/ 6627 w 11264"/>
                <a:gd name="connsiteY3" fmla="*/ 5288 h 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4" h="9666">
                  <a:moveTo>
                    <a:pt x="6627" y="5288"/>
                  </a:moveTo>
                  <a:cubicBezTo>
                    <a:pt x="8626" y="-6134"/>
                    <a:pt x="14051" y="4146"/>
                    <a:pt x="9482" y="6526"/>
                  </a:cubicBezTo>
                  <a:cubicBezTo>
                    <a:pt x="7283" y="6497"/>
                    <a:pt x="5257" y="7713"/>
                    <a:pt x="4247" y="9667"/>
                  </a:cubicBezTo>
                  <a:cubicBezTo>
                    <a:pt x="-1274" y="8905"/>
                    <a:pt x="-2320" y="-423"/>
                    <a:pt x="6627" y="528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B24EFA0D-49B6-8C4C-A067-2B5C5CB10354}"/>
                </a:ext>
              </a:extLst>
            </p:cNvPr>
            <p:cNvSpPr/>
            <p:nvPr/>
          </p:nvSpPr>
          <p:spPr>
            <a:xfrm>
              <a:off x="5990725" y="4324962"/>
              <a:ext cx="10565" cy="7701"/>
            </a:xfrm>
            <a:custGeom>
              <a:avLst/>
              <a:gdLst>
                <a:gd name="connsiteX0" fmla="*/ 10565 w 10565"/>
                <a:gd name="connsiteY0" fmla="*/ 2857 h 7701"/>
                <a:gd name="connsiteX1" fmla="*/ 0 w 10565"/>
                <a:gd name="connsiteY1" fmla="*/ 1906 h 7701"/>
                <a:gd name="connsiteX2" fmla="*/ 10565 w 10565"/>
                <a:gd name="connsiteY2" fmla="*/ 2857 h 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5" h="7701">
                  <a:moveTo>
                    <a:pt x="10565" y="2857"/>
                  </a:moveTo>
                  <a:cubicBezTo>
                    <a:pt x="6282" y="9235"/>
                    <a:pt x="3046" y="9711"/>
                    <a:pt x="0" y="1906"/>
                  </a:cubicBezTo>
                  <a:cubicBezTo>
                    <a:pt x="3807" y="1430"/>
                    <a:pt x="10090" y="-2663"/>
                    <a:pt x="10565" y="2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D2E25490-C3D4-F240-9EF1-67BA85BE8F95}"/>
                </a:ext>
              </a:extLst>
            </p:cNvPr>
            <p:cNvSpPr/>
            <p:nvPr/>
          </p:nvSpPr>
          <p:spPr>
            <a:xfrm>
              <a:off x="6545007" y="4884080"/>
              <a:ext cx="7874" cy="8558"/>
            </a:xfrm>
            <a:custGeom>
              <a:avLst/>
              <a:gdLst>
                <a:gd name="connsiteX0" fmla="*/ 6643 w 7874"/>
                <a:gd name="connsiteY0" fmla="*/ 8559 h 8558"/>
                <a:gd name="connsiteX1" fmla="*/ 837 w 7874"/>
                <a:gd name="connsiteY1" fmla="*/ 944 h 8558"/>
                <a:gd name="connsiteX2" fmla="*/ 6643 w 7874"/>
                <a:gd name="connsiteY2" fmla="*/ 8559 h 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" h="8558">
                  <a:moveTo>
                    <a:pt x="6643" y="8559"/>
                  </a:moveTo>
                  <a:cubicBezTo>
                    <a:pt x="1694" y="8559"/>
                    <a:pt x="-1638" y="4656"/>
                    <a:pt x="837" y="944"/>
                  </a:cubicBezTo>
                  <a:cubicBezTo>
                    <a:pt x="6834" y="-2292"/>
                    <a:pt x="9689" y="3419"/>
                    <a:pt x="6643" y="855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7EA869CF-0447-F248-9031-0C1383FC3EEA}"/>
                </a:ext>
              </a:extLst>
            </p:cNvPr>
            <p:cNvSpPr/>
            <p:nvPr/>
          </p:nvSpPr>
          <p:spPr>
            <a:xfrm>
              <a:off x="5810444" y="4880226"/>
              <a:ext cx="9038" cy="8620"/>
            </a:xfrm>
            <a:custGeom>
              <a:avLst/>
              <a:gdLst>
                <a:gd name="connsiteX0" fmla="*/ 0 w 9038"/>
                <a:gd name="connsiteY0" fmla="*/ 4989 h 8620"/>
                <a:gd name="connsiteX1" fmla="*/ 7520 w 9038"/>
                <a:gd name="connsiteY1" fmla="*/ 515 h 8620"/>
                <a:gd name="connsiteX2" fmla="*/ 0 w 9038"/>
                <a:gd name="connsiteY2" fmla="*/ 4989 h 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8" h="8620">
                  <a:moveTo>
                    <a:pt x="0" y="4989"/>
                  </a:moveTo>
                  <a:cubicBezTo>
                    <a:pt x="1523" y="3276"/>
                    <a:pt x="5806" y="-1579"/>
                    <a:pt x="7520" y="515"/>
                  </a:cubicBezTo>
                  <a:cubicBezTo>
                    <a:pt x="12279" y="7559"/>
                    <a:pt x="4759" y="12223"/>
                    <a:pt x="0" y="49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DDF0B9B-820C-E149-990F-95FAF5F9413A}"/>
                </a:ext>
              </a:extLst>
            </p:cNvPr>
            <p:cNvSpPr/>
            <p:nvPr/>
          </p:nvSpPr>
          <p:spPr>
            <a:xfrm>
              <a:off x="5588378" y="4972804"/>
              <a:ext cx="8986" cy="7569"/>
            </a:xfrm>
            <a:custGeom>
              <a:avLst/>
              <a:gdLst>
                <a:gd name="connsiteX0" fmla="*/ 0 w 8986"/>
                <a:gd name="connsiteY0" fmla="*/ 4835 h 7569"/>
                <a:gd name="connsiteX1" fmla="*/ 7805 w 8986"/>
                <a:gd name="connsiteY1" fmla="*/ 552 h 7569"/>
                <a:gd name="connsiteX2" fmla="*/ 0 w 8986"/>
                <a:gd name="connsiteY2" fmla="*/ 4835 h 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" h="7569">
                  <a:moveTo>
                    <a:pt x="0" y="4835"/>
                  </a:moveTo>
                  <a:cubicBezTo>
                    <a:pt x="0" y="171"/>
                    <a:pt x="3902" y="-781"/>
                    <a:pt x="7805" y="552"/>
                  </a:cubicBezTo>
                  <a:cubicBezTo>
                    <a:pt x="12088" y="5025"/>
                    <a:pt x="3617" y="11212"/>
                    <a:pt x="0" y="48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8B15FC7-A303-724B-B728-C304352C8CF9}"/>
                </a:ext>
              </a:extLst>
            </p:cNvPr>
            <p:cNvSpPr/>
            <p:nvPr/>
          </p:nvSpPr>
          <p:spPr>
            <a:xfrm>
              <a:off x="5730584" y="4248294"/>
              <a:ext cx="9042" cy="7126"/>
            </a:xfrm>
            <a:custGeom>
              <a:avLst/>
              <a:gdLst>
                <a:gd name="connsiteX0" fmla="*/ 9042 w 9042"/>
                <a:gd name="connsiteY0" fmla="*/ 2236 h 7126"/>
                <a:gd name="connsiteX1" fmla="*/ 3474 w 9042"/>
                <a:gd name="connsiteY1" fmla="*/ 7115 h 7126"/>
                <a:gd name="connsiteX2" fmla="*/ 0 w 9042"/>
                <a:gd name="connsiteY2" fmla="*/ 5472 h 7126"/>
                <a:gd name="connsiteX3" fmla="*/ 9042 w 9042"/>
                <a:gd name="connsiteY3" fmla="*/ 2236 h 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2" h="7126">
                  <a:moveTo>
                    <a:pt x="9042" y="2236"/>
                  </a:moveTo>
                  <a:cubicBezTo>
                    <a:pt x="8852" y="5121"/>
                    <a:pt x="6359" y="7306"/>
                    <a:pt x="3474" y="7115"/>
                  </a:cubicBezTo>
                  <a:cubicBezTo>
                    <a:pt x="2150" y="7028"/>
                    <a:pt x="908" y="6441"/>
                    <a:pt x="0" y="5472"/>
                  </a:cubicBezTo>
                  <a:cubicBezTo>
                    <a:pt x="2284" y="428"/>
                    <a:pt x="3712" y="-2142"/>
                    <a:pt x="9042" y="22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D0D31A25-01DB-1B49-8149-997713F62A66}"/>
                </a:ext>
              </a:extLst>
            </p:cNvPr>
            <p:cNvSpPr/>
            <p:nvPr/>
          </p:nvSpPr>
          <p:spPr>
            <a:xfrm>
              <a:off x="5489451" y="4406336"/>
              <a:ext cx="6382" cy="9429"/>
            </a:xfrm>
            <a:custGeom>
              <a:avLst/>
              <a:gdLst>
                <a:gd name="connsiteX0" fmla="*/ 6121 w 6382"/>
                <a:gd name="connsiteY0" fmla="*/ 1914 h 9429"/>
                <a:gd name="connsiteX1" fmla="*/ 5169 w 6382"/>
                <a:gd name="connsiteY1" fmla="*/ 8482 h 9429"/>
                <a:gd name="connsiteX2" fmla="*/ 6121 w 6382"/>
                <a:gd name="connsiteY2" fmla="*/ 191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2" h="9429">
                  <a:moveTo>
                    <a:pt x="6121" y="1914"/>
                  </a:moveTo>
                  <a:cubicBezTo>
                    <a:pt x="6678" y="4143"/>
                    <a:pt x="6336" y="6502"/>
                    <a:pt x="5169" y="8482"/>
                  </a:cubicBezTo>
                  <a:cubicBezTo>
                    <a:pt x="-2636" y="13907"/>
                    <a:pt x="-1018" y="-6082"/>
                    <a:pt x="6121" y="191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A3931BF1-E0A7-E449-8ED4-169C49F8C524}"/>
                </a:ext>
              </a:extLst>
            </p:cNvPr>
            <p:cNvSpPr/>
            <p:nvPr/>
          </p:nvSpPr>
          <p:spPr>
            <a:xfrm>
              <a:off x="6676266" y="4941374"/>
              <a:ext cx="7736" cy="9518"/>
            </a:xfrm>
            <a:custGeom>
              <a:avLst/>
              <a:gdLst>
                <a:gd name="connsiteX0" fmla="*/ 363 w 7736"/>
                <a:gd name="connsiteY0" fmla="*/ 0 h 9518"/>
                <a:gd name="connsiteX1" fmla="*/ 3028 w 7736"/>
                <a:gd name="connsiteY1" fmla="*/ 9518 h 9518"/>
                <a:gd name="connsiteX2" fmla="*/ 363 w 7736"/>
                <a:gd name="connsiteY2" fmla="*/ 0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6" h="9518">
                  <a:moveTo>
                    <a:pt x="363" y="0"/>
                  </a:moveTo>
                  <a:cubicBezTo>
                    <a:pt x="7406" y="1237"/>
                    <a:pt x="11404" y="7139"/>
                    <a:pt x="3028" y="9518"/>
                  </a:cubicBezTo>
                  <a:cubicBezTo>
                    <a:pt x="1314" y="6472"/>
                    <a:pt x="-875" y="3712"/>
                    <a:pt x="3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68AA5061-4C8F-6147-A688-98CF10E40177}"/>
                </a:ext>
              </a:extLst>
            </p:cNvPr>
            <p:cNvSpPr/>
            <p:nvPr/>
          </p:nvSpPr>
          <p:spPr>
            <a:xfrm>
              <a:off x="5994962" y="5034153"/>
              <a:ext cx="8612" cy="10742"/>
            </a:xfrm>
            <a:custGeom>
              <a:avLst/>
              <a:gdLst>
                <a:gd name="connsiteX0" fmla="*/ 8613 w 8612"/>
                <a:gd name="connsiteY0" fmla="*/ 9162 h 10742"/>
                <a:gd name="connsiteX1" fmla="*/ 1474 w 8612"/>
                <a:gd name="connsiteY1" fmla="*/ 4022 h 10742"/>
                <a:gd name="connsiteX2" fmla="*/ 3568 w 8612"/>
                <a:gd name="connsiteY2" fmla="*/ 310 h 10742"/>
                <a:gd name="connsiteX3" fmla="*/ 7090 w 8612"/>
                <a:gd name="connsiteY3" fmla="*/ 5831 h 10742"/>
                <a:gd name="connsiteX4" fmla="*/ 8613 w 8612"/>
                <a:gd name="connsiteY4" fmla="*/ 916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" h="10742">
                  <a:moveTo>
                    <a:pt x="8613" y="9162"/>
                  </a:moveTo>
                  <a:cubicBezTo>
                    <a:pt x="4329" y="13541"/>
                    <a:pt x="-3191" y="7829"/>
                    <a:pt x="1474" y="4022"/>
                  </a:cubicBezTo>
                  <a:cubicBezTo>
                    <a:pt x="3473" y="3070"/>
                    <a:pt x="3092" y="1643"/>
                    <a:pt x="3568" y="310"/>
                  </a:cubicBezTo>
                  <a:cubicBezTo>
                    <a:pt x="6233" y="-1498"/>
                    <a:pt x="4424" y="5164"/>
                    <a:pt x="7090" y="5831"/>
                  </a:cubicBezTo>
                  <a:cubicBezTo>
                    <a:pt x="9755" y="6497"/>
                    <a:pt x="6519" y="8210"/>
                    <a:pt x="8613" y="91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D3E44129-3396-D74C-812D-BDF7022D3B09}"/>
                </a:ext>
              </a:extLst>
            </p:cNvPr>
            <p:cNvSpPr/>
            <p:nvPr/>
          </p:nvSpPr>
          <p:spPr>
            <a:xfrm>
              <a:off x="5749706" y="4273026"/>
              <a:ext cx="8183" cy="7867"/>
            </a:xfrm>
            <a:custGeom>
              <a:avLst/>
              <a:gdLst>
                <a:gd name="connsiteX0" fmla="*/ 1724 w 8183"/>
                <a:gd name="connsiteY0" fmla="*/ 7867 h 7867"/>
                <a:gd name="connsiteX1" fmla="*/ 5531 w 8183"/>
                <a:gd name="connsiteY1" fmla="*/ 443 h 7867"/>
                <a:gd name="connsiteX2" fmla="*/ 1724 w 8183"/>
                <a:gd name="connsiteY2" fmla="*/ 7867 h 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3" h="7867">
                  <a:moveTo>
                    <a:pt x="1724" y="7867"/>
                  </a:moveTo>
                  <a:cubicBezTo>
                    <a:pt x="-1607" y="4155"/>
                    <a:pt x="11" y="-1651"/>
                    <a:pt x="5531" y="443"/>
                  </a:cubicBezTo>
                  <a:cubicBezTo>
                    <a:pt x="11052" y="2537"/>
                    <a:pt x="7054" y="7867"/>
                    <a:pt x="1724" y="786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C994395B-5A16-9946-A488-A4F2FE1DF832}"/>
                </a:ext>
              </a:extLst>
            </p:cNvPr>
            <p:cNvSpPr/>
            <p:nvPr/>
          </p:nvSpPr>
          <p:spPr>
            <a:xfrm>
              <a:off x="5665069" y="4835720"/>
              <a:ext cx="8404" cy="7670"/>
            </a:xfrm>
            <a:custGeom>
              <a:avLst/>
              <a:gdLst>
                <a:gd name="connsiteX0" fmla="*/ 8404 w 8404"/>
                <a:gd name="connsiteY0" fmla="*/ 1809 h 7670"/>
                <a:gd name="connsiteX1" fmla="*/ 123 w 8404"/>
                <a:gd name="connsiteY1" fmla="*/ 0 h 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" h="7670">
                  <a:moveTo>
                    <a:pt x="8404" y="1809"/>
                  </a:moveTo>
                  <a:cubicBezTo>
                    <a:pt x="7357" y="11327"/>
                    <a:pt x="-1114" y="8186"/>
                    <a:pt x="1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3BFB4EB6-2DC2-4D49-AD12-45F7E7F036AA}"/>
                </a:ext>
              </a:extLst>
            </p:cNvPr>
            <p:cNvSpPr/>
            <p:nvPr/>
          </p:nvSpPr>
          <p:spPr>
            <a:xfrm>
              <a:off x="6467496" y="4940612"/>
              <a:ext cx="7911" cy="10279"/>
            </a:xfrm>
            <a:custGeom>
              <a:avLst/>
              <a:gdLst>
                <a:gd name="connsiteX0" fmla="*/ 1915 w 7911"/>
                <a:gd name="connsiteY0" fmla="*/ 0 h 10279"/>
                <a:gd name="connsiteX1" fmla="*/ 7911 w 7911"/>
                <a:gd name="connsiteY1" fmla="*/ 10280 h 10279"/>
                <a:gd name="connsiteX2" fmla="*/ 1915 w 7911"/>
                <a:gd name="connsiteY2" fmla="*/ 0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" h="10279">
                  <a:moveTo>
                    <a:pt x="1915" y="0"/>
                  </a:moveTo>
                  <a:cubicBezTo>
                    <a:pt x="5651" y="2064"/>
                    <a:pt x="7954" y="6011"/>
                    <a:pt x="7911" y="10280"/>
                  </a:cubicBezTo>
                  <a:cubicBezTo>
                    <a:pt x="-275" y="9614"/>
                    <a:pt x="-1797" y="7995"/>
                    <a:pt x="191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40D00ED9-90FE-9E4B-9E70-397228C6F69B}"/>
                </a:ext>
              </a:extLst>
            </p:cNvPr>
            <p:cNvSpPr/>
            <p:nvPr/>
          </p:nvSpPr>
          <p:spPr>
            <a:xfrm>
              <a:off x="6162207" y="5320130"/>
              <a:ext cx="8391" cy="8145"/>
            </a:xfrm>
            <a:custGeom>
              <a:avLst/>
              <a:gdLst>
                <a:gd name="connsiteX0" fmla="*/ 7465 w 8391"/>
                <a:gd name="connsiteY0" fmla="*/ 2455 h 8145"/>
                <a:gd name="connsiteX1" fmla="*/ 327 w 8391"/>
                <a:gd name="connsiteY1" fmla="*/ 6072 h 8145"/>
                <a:gd name="connsiteX2" fmla="*/ 7465 w 8391"/>
                <a:gd name="connsiteY2" fmla="*/ 2455 h 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8145">
                  <a:moveTo>
                    <a:pt x="7465" y="2455"/>
                  </a:moveTo>
                  <a:cubicBezTo>
                    <a:pt x="11273" y="7975"/>
                    <a:pt x="2230" y="10069"/>
                    <a:pt x="327" y="6072"/>
                  </a:cubicBezTo>
                  <a:cubicBezTo>
                    <a:pt x="-1577" y="2074"/>
                    <a:pt x="5371" y="-3161"/>
                    <a:pt x="7465" y="24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3E655997-6397-0747-A336-6BEA0217BBA9}"/>
                </a:ext>
              </a:extLst>
            </p:cNvPr>
            <p:cNvSpPr/>
            <p:nvPr/>
          </p:nvSpPr>
          <p:spPr>
            <a:xfrm>
              <a:off x="6136358" y="4988580"/>
              <a:ext cx="8568" cy="8027"/>
            </a:xfrm>
            <a:custGeom>
              <a:avLst/>
              <a:gdLst>
                <a:gd name="connsiteX0" fmla="*/ 0 w 8568"/>
                <a:gd name="connsiteY0" fmla="*/ 6192 h 8027"/>
                <a:gd name="connsiteX1" fmla="*/ 8567 w 8568"/>
                <a:gd name="connsiteY1" fmla="*/ 6668 h 8027"/>
                <a:gd name="connsiteX2" fmla="*/ 0 w 8568"/>
                <a:gd name="connsiteY2" fmla="*/ 6192 h 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" h="8027">
                  <a:moveTo>
                    <a:pt x="0" y="6192"/>
                  </a:moveTo>
                  <a:cubicBezTo>
                    <a:pt x="2760" y="-2375"/>
                    <a:pt x="8662" y="-1899"/>
                    <a:pt x="8567" y="6668"/>
                  </a:cubicBezTo>
                  <a:cubicBezTo>
                    <a:pt x="6663" y="9523"/>
                    <a:pt x="3522" y="7144"/>
                    <a:pt x="0" y="619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7377BB4E-5423-684E-B046-CEDE356CFF27}"/>
                </a:ext>
              </a:extLst>
            </p:cNvPr>
            <p:cNvSpPr/>
            <p:nvPr/>
          </p:nvSpPr>
          <p:spPr>
            <a:xfrm>
              <a:off x="5894207" y="5362093"/>
              <a:ext cx="8947" cy="7498"/>
            </a:xfrm>
            <a:custGeom>
              <a:avLst/>
              <a:gdLst>
                <a:gd name="connsiteX0" fmla="*/ 0 w 8947"/>
                <a:gd name="connsiteY0" fmla="*/ 6560 h 7498"/>
                <a:gd name="connsiteX1" fmla="*/ 8947 w 8947"/>
                <a:gd name="connsiteY1" fmla="*/ 5133 h 7498"/>
                <a:gd name="connsiteX2" fmla="*/ 0 w 8947"/>
                <a:gd name="connsiteY2" fmla="*/ 6560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7" h="7498">
                  <a:moveTo>
                    <a:pt x="0" y="6560"/>
                  </a:moveTo>
                  <a:cubicBezTo>
                    <a:pt x="0" y="564"/>
                    <a:pt x="6378" y="-3910"/>
                    <a:pt x="8947" y="5133"/>
                  </a:cubicBezTo>
                  <a:cubicBezTo>
                    <a:pt x="3903" y="7988"/>
                    <a:pt x="3903" y="7988"/>
                    <a:pt x="0" y="6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1553C865-05C2-7A40-9A80-2DE7E4C3BD66}"/>
                </a:ext>
              </a:extLst>
            </p:cNvPr>
            <p:cNvSpPr/>
            <p:nvPr/>
          </p:nvSpPr>
          <p:spPr>
            <a:xfrm>
              <a:off x="6183665" y="4860249"/>
              <a:ext cx="6980" cy="9737"/>
            </a:xfrm>
            <a:custGeom>
              <a:avLst/>
              <a:gdLst>
                <a:gd name="connsiteX0" fmla="*/ 4283 w 6980"/>
                <a:gd name="connsiteY0" fmla="*/ 9737 h 9737"/>
                <a:gd name="connsiteX1" fmla="*/ 0 w 6980"/>
                <a:gd name="connsiteY1" fmla="*/ 885 h 9737"/>
                <a:gd name="connsiteX2" fmla="*/ 4283 w 6980"/>
                <a:gd name="connsiteY2" fmla="*/ 9737 h 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0" h="9737">
                  <a:moveTo>
                    <a:pt x="4283" y="9737"/>
                  </a:moveTo>
                  <a:cubicBezTo>
                    <a:pt x="286" y="7738"/>
                    <a:pt x="95" y="4312"/>
                    <a:pt x="0" y="885"/>
                  </a:cubicBezTo>
                  <a:cubicBezTo>
                    <a:pt x="5521" y="-2922"/>
                    <a:pt x="10090" y="6596"/>
                    <a:pt x="4283" y="973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94BA68DF-DF83-C443-9664-49996D2FC3A4}"/>
                </a:ext>
              </a:extLst>
            </p:cNvPr>
            <p:cNvSpPr/>
            <p:nvPr/>
          </p:nvSpPr>
          <p:spPr>
            <a:xfrm>
              <a:off x="6542226" y="5058058"/>
              <a:ext cx="8378" cy="7685"/>
            </a:xfrm>
            <a:custGeom>
              <a:avLst/>
              <a:gdLst>
                <a:gd name="connsiteX0" fmla="*/ 5332 w 8378"/>
                <a:gd name="connsiteY0" fmla="*/ 6673 h 7685"/>
                <a:gd name="connsiteX1" fmla="*/ 2381 w 8378"/>
                <a:gd name="connsiteY1" fmla="*/ 486 h 7685"/>
                <a:gd name="connsiteX2" fmla="*/ 5332 w 8378"/>
                <a:gd name="connsiteY2" fmla="*/ 6673 h 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78" h="7685">
                  <a:moveTo>
                    <a:pt x="5332" y="6673"/>
                  </a:moveTo>
                  <a:cubicBezTo>
                    <a:pt x="382" y="10385"/>
                    <a:pt x="-2188" y="2866"/>
                    <a:pt x="2381" y="486"/>
                  </a:cubicBezTo>
                  <a:cubicBezTo>
                    <a:pt x="6950" y="-1893"/>
                    <a:pt x="11614" y="5150"/>
                    <a:pt x="5332" y="667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4EFD713B-12CD-1142-88A1-8688BA8AEE2B}"/>
                </a:ext>
              </a:extLst>
            </p:cNvPr>
            <p:cNvSpPr/>
            <p:nvPr/>
          </p:nvSpPr>
          <p:spPr>
            <a:xfrm>
              <a:off x="5840999" y="4291659"/>
              <a:ext cx="8456" cy="7483"/>
            </a:xfrm>
            <a:custGeom>
              <a:avLst/>
              <a:gdLst>
                <a:gd name="connsiteX0" fmla="*/ 0 w 8456"/>
                <a:gd name="connsiteY0" fmla="*/ 4560 h 7483"/>
                <a:gd name="connsiteX1" fmla="*/ 8091 w 8456"/>
                <a:gd name="connsiteY1" fmla="*/ 7415 h 7483"/>
                <a:gd name="connsiteX2" fmla="*/ 0 w 8456"/>
                <a:gd name="connsiteY2" fmla="*/ 4560 h 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" h="7483">
                  <a:moveTo>
                    <a:pt x="0" y="4560"/>
                  </a:moveTo>
                  <a:cubicBezTo>
                    <a:pt x="476" y="-3436"/>
                    <a:pt x="10470" y="86"/>
                    <a:pt x="8091" y="7415"/>
                  </a:cubicBezTo>
                  <a:cubicBezTo>
                    <a:pt x="3427" y="7606"/>
                    <a:pt x="3427" y="7606"/>
                    <a:pt x="0" y="45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F256A6F6-1CD5-FC44-BA96-90221395D34B}"/>
                </a:ext>
              </a:extLst>
            </p:cNvPr>
            <p:cNvSpPr/>
            <p:nvPr/>
          </p:nvSpPr>
          <p:spPr>
            <a:xfrm>
              <a:off x="6517595" y="4655251"/>
              <a:ext cx="8716" cy="8908"/>
            </a:xfrm>
            <a:custGeom>
              <a:avLst/>
              <a:gdLst>
                <a:gd name="connsiteX0" fmla="*/ 1597 w 8716"/>
                <a:gd name="connsiteY0" fmla="*/ 0 h 8908"/>
                <a:gd name="connsiteX1" fmla="*/ 645 w 8716"/>
                <a:gd name="connsiteY1" fmla="*/ 4379 h 8908"/>
                <a:gd name="connsiteX2" fmla="*/ 1597 w 8716"/>
                <a:gd name="connsiteY2" fmla="*/ 0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" h="8908">
                  <a:moveTo>
                    <a:pt x="1597" y="0"/>
                  </a:moveTo>
                  <a:cubicBezTo>
                    <a:pt x="13305" y="2760"/>
                    <a:pt x="8831" y="15610"/>
                    <a:pt x="645" y="4379"/>
                  </a:cubicBezTo>
                  <a:cubicBezTo>
                    <a:pt x="-592" y="3141"/>
                    <a:pt x="74" y="1714"/>
                    <a:pt x="159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853F1C3E-CC79-F943-B437-9E54F6F5C98A}"/>
                </a:ext>
              </a:extLst>
            </p:cNvPr>
            <p:cNvSpPr/>
            <p:nvPr/>
          </p:nvSpPr>
          <p:spPr>
            <a:xfrm>
              <a:off x="6012141" y="5003754"/>
              <a:ext cx="11997" cy="7304"/>
            </a:xfrm>
            <a:custGeom>
              <a:avLst/>
              <a:gdLst>
                <a:gd name="connsiteX0" fmla="*/ 0 w 11997"/>
                <a:gd name="connsiteY0" fmla="*/ 2820 h 7304"/>
                <a:gd name="connsiteX1" fmla="*/ 6663 w 11997"/>
                <a:gd name="connsiteY1" fmla="*/ 2820 h 7304"/>
                <a:gd name="connsiteX2" fmla="*/ 0 w 11997"/>
                <a:gd name="connsiteY2" fmla="*/ 2820 h 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7" h="7304">
                  <a:moveTo>
                    <a:pt x="0" y="2820"/>
                  </a:moveTo>
                  <a:cubicBezTo>
                    <a:pt x="2380" y="-987"/>
                    <a:pt x="3141" y="-892"/>
                    <a:pt x="6663" y="2820"/>
                  </a:cubicBezTo>
                  <a:cubicBezTo>
                    <a:pt x="13421" y="-2034"/>
                    <a:pt x="16182" y="15003"/>
                    <a:pt x="0" y="28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06D3ABE1-AD7D-7C44-9707-868A71450BE7}"/>
                </a:ext>
              </a:extLst>
            </p:cNvPr>
            <p:cNvSpPr/>
            <p:nvPr/>
          </p:nvSpPr>
          <p:spPr>
            <a:xfrm>
              <a:off x="5883980" y="4991406"/>
              <a:ext cx="9092" cy="7537"/>
            </a:xfrm>
            <a:custGeom>
              <a:avLst/>
              <a:gdLst>
                <a:gd name="connsiteX0" fmla="*/ 9085 w 9092"/>
                <a:gd name="connsiteY0" fmla="*/ 6030 h 7537"/>
                <a:gd name="connsiteX1" fmla="*/ 233 w 9092"/>
                <a:gd name="connsiteY1" fmla="*/ 2128 h 7537"/>
                <a:gd name="connsiteX2" fmla="*/ 9085 w 9092"/>
                <a:gd name="connsiteY2" fmla="*/ 6030 h 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2" h="7537">
                  <a:moveTo>
                    <a:pt x="9085" y="6030"/>
                  </a:moveTo>
                  <a:cubicBezTo>
                    <a:pt x="5849" y="9267"/>
                    <a:pt x="-1385" y="6982"/>
                    <a:pt x="233" y="2128"/>
                  </a:cubicBezTo>
                  <a:cubicBezTo>
                    <a:pt x="1851" y="-2727"/>
                    <a:pt x="9371" y="1652"/>
                    <a:pt x="9085" y="603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1F2E42D3-A521-FA49-BE85-47C4B187399D}"/>
                </a:ext>
              </a:extLst>
            </p:cNvPr>
            <p:cNvSpPr/>
            <p:nvPr/>
          </p:nvSpPr>
          <p:spPr>
            <a:xfrm>
              <a:off x="6090034" y="5251768"/>
              <a:ext cx="8391" cy="7932"/>
            </a:xfrm>
            <a:custGeom>
              <a:avLst/>
              <a:gdLst>
                <a:gd name="connsiteX0" fmla="*/ 3871 w 8391"/>
                <a:gd name="connsiteY0" fmla="*/ 0 h 7932"/>
                <a:gd name="connsiteX1" fmla="*/ 6631 w 8391"/>
                <a:gd name="connsiteY1" fmla="*/ 7805 h 7932"/>
                <a:gd name="connsiteX2" fmla="*/ 3871 w 8391"/>
                <a:gd name="connsiteY2" fmla="*/ 0 h 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1" h="7932">
                  <a:moveTo>
                    <a:pt x="3871" y="0"/>
                  </a:moveTo>
                  <a:cubicBezTo>
                    <a:pt x="7393" y="1333"/>
                    <a:pt x="10439" y="5235"/>
                    <a:pt x="6631" y="7805"/>
                  </a:cubicBezTo>
                  <a:cubicBezTo>
                    <a:pt x="-1364" y="8757"/>
                    <a:pt x="-1935" y="4188"/>
                    <a:pt x="387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B55A36A7-BDC9-A948-883C-6C7DA98E3249}"/>
                </a:ext>
              </a:extLst>
            </p:cNvPr>
            <p:cNvSpPr/>
            <p:nvPr/>
          </p:nvSpPr>
          <p:spPr>
            <a:xfrm>
              <a:off x="5921335" y="4950308"/>
              <a:ext cx="8661" cy="8121"/>
            </a:xfrm>
            <a:custGeom>
              <a:avLst/>
              <a:gdLst>
                <a:gd name="connsiteX0" fmla="*/ 8662 w 8661"/>
                <a:gd name="connsiteY0" fmla="*/ 4677 h 8121"/>
                <a:gd name="connsiteX1" fmla="*/ 0 w 8661"/>
                <a:gd name="connsiteY1" fmla="*/ 4677 h 8121"/>
                <a:gd name="connsiteX2" fmla="*/ 8662 w 8661"/>
                <a:gd name="connsiteY2" fmla="*/ 4677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8121">
                  <a:moveTo>
                    <a:pt x="8662" y="4677"/>
                  </a:moveTo>
                  <a:cubicBezTo>
                    <a:pt x="4759" y="9912"/>
                    <a:pt x="1713" y="8579"/>
                    <a:pt x="0" y="4677"/>
                  </a:cubicBezTo>
                  <a:cubicBezTo>
                    <a:pt x="1809" y="-1415"/>
                    <a:pt x="6187" y="-1701"/>
                    <a:pt x="8662" y="46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95AB39FB-3E2B-DE44-AA90-5421463A400F}"/>
                </a:ext>
              </a:extLst>
            </p:cNvPr>
            <p:cNvSpPr/>
            <p:nvPr/>
          </p:nvSpPr>
          <p:spPr>
            <a:xfrm>
              <a:off x="6147849" y="4456208"/>
              <a:ext cx="8973" cy="7497"/>
            </a:xfrm>
            <a:custGeom>
              <a:avLst/>
              <a:gdLst>
                <a:gd name="connsiteX0" fmla="*/ 8974 w 8973"/>
                <a:gd name="connsiteY0" fmla="*/ 6106 h 7497"/>
                <a:gd name="connsiteX1" fmla="*/ 312 w 8973"/>
                <a:gd name="connsiteY1" fmla="*/ 2775 h 7497"/>
                <a:gd name="connsiteX2" fmla="*/ 8974 w 8973"/>
                <a:gd name="connsiteY2" fmla="*/ 6106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3" h="7497">
                  <a:moveTo>
                    <a:pt x="8974" y="6106"/>
                  </a:moveTo>
                  <a:cubicBezTo>
                    <a:pt x="4976" y="8105"/>
                    <a:pt x="-1497" y="8676"/>
                    <a:pt x="312" y="2775"/>
                  </a:cubicBezTo>
                  <a:cubicBezTo>
                    <a:pt x="2121" y="-3127"/>
                    <a:pt x="7736" y="1537"/>
                    <a:pt x="8974" y="61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0E4B2BD-B092-6143-9580-DC9FC684C868}"/>
                </a:ext>
              </a:extLst>
            </p:cNvPr>
            <p:cNvSpPr/>
            <p:nvPr/>
          </p:nvSpPr>
          <p:spPr>
            <a:xfrm>
              <a:off x="6179953" y="4677168"/>
              <a:ext cx="8336" cy="10976"/>
            </a:xfrm>
            <a:custGeom>
              <a:avLst/>
              <a:gdLst>
                <a:gd name="connsiteX0" fmla="*/ 1713 w 8336"/>
                <a:gd name="connsiteY0" fmla="*/ 9684 h 10976"/>
                <a:gd name="connsiteX1" fmla="*/ 0 w 8336"/>
                <a:gd name="connsiteY1" fmla="*/ 1879 h 10976"/>
                <a:gd name="connsiteX2" fmla="*/ 3498 w 8336"/>
                <a:gd name="connsiteY2" fmla="*/ 145 h 10976"/>
                <a:gd name="connsiteX3" fmla="*/ 4759 w 8336"/>
                <a:gd name="connsiteY3" fmla="*/ 1022 h 10976"/>
                <a:gd name="connsiteX4" fmla="*/ 7424 w 8336"/>
                <a:gd name="connsiteY4" fmla="*/ 6257 h 10976"/>
                <a:gd name="connsiteX5" fmla="*/ 4093 w 8336"/>
                <a:gd name="connsiteY5" fmla="*/ 9969 h 10976"/>
                <a:gd name="connsiteX6" fmla="*/ 1713 w 8336"/>
                <a:gd name="connsiteY6" fmla="*/ 9684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" h="10976">
                  <a:moveTo>
                    <a:pt x="1713" y="9684"/>
                  </a:moveTo>
                  <a:cubicBezTo>
                    <a:pt x="2570" y="5306"/>
                    <a:pt x="1713" y="5306"/>
                    <a:pt x="0" y="1879"/>
                  </a:cubicBezTo>
                  <a:cubicBezTo>
                    <a:pt x="487" y="434"/>
                    <a:pt x="2053" y="-342"/>
                    <a:pt x="3498" y="145"/>
                  </a:cubicBezTo>
                  <a:cubicBezTo>
                    <a:pt x="3993" y="313"/>
                    <a:pt x="4430" y="616"/>
                    <a:pt x="4759" y="1022"/>
                  </a:cubicBezTo>
                  <a:cubicBezTo>
                    <a:pt x="3712" y="3211"/>
                    <a:pt x="4759" y="4449"/>
                    <a:pt x="7424" y="6257"/>
                  </a:cubicBezTo>
                  <a:cubicBezTo>
                    <a:pt x="10090" y="8066"/>
                    <a:pt x="6282" y="13111"/>
                    <a:pt x="4093" y="9969"/>
                  </a:cubicBezTo>
                  <a:cubicBezTo>
                    <a:pt x="3998" y="9494"/>
                    <a:pt x="2665" y="9779"/>
                    <a:pt x="1713" y="968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2FCD415C-B171-794D-B64F-B9EF68FD20A2}"/>
                </a:ext>
              </a:extLst>
            </p:cNvPr>
            <p:cNvSpPr/>
            <p:nvPr/>
          </p:nvSpPr>
          <p:spPr>
            <a:xfrm>
              <a:off x="6062234" y="4416248"/>
              <a:ext cx="7494" cy="8457"/>
            </a:xfrm>
            <a:custGeom>
              <a:avLst/>
              <a:gdLst>
                <a:gd name="connsiteX0" fmla="*/ 7495 w 7494"/>
                <a:gd name="connsiteY0" fmla="*/ 2377 h 8457"/>
                <a:gd name="connsiteX1" fmla="*/ 737 w 7494"/>
                <a:gd name="connsiteY1" fmla="*/ 6184 h 8457"/>
                <a:gd name="connsiteX2" fmla="*/ 1621 w 7494"/>
                <a:gd name="connsiteY2" fmla="*/ 737 h 8457"/>
                <a:gd name="connsiteX3" fmla="*/ 7069 w 7494"/>
                <a:gd name="connsiteY3" fmla="*/ 1621 h 8457"/>
                <a:gd name="connsiteX4" fmla="*/ 7495 w 7494"/>
                <a:gd name="connsiteY4" fmla="*/ 2377 h 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" h="8457">
                  <a:moveTo>
                    <a:pt x="7495" y="2377"/>
                  </a:moveTo>
                  <a:cubicBezTo>
                    <a:pt x="6067" y="6946"/>
                    <a:pt x="5115" y="11229"/>
                    <a:pt x="737" y="6184"/>
                  </a:cubicBezTo>
                  <a:cubicBezTo>
                    <a:pt x="-523" y="4436"/>
                    <a:pt x="-127" y="1997"/>
                    <a:pt x="1621" y="737"/>
                  </a:cubicBezTo>
                  <a:cubicBezTo>
                    <a:pt x="3370" y="-523"/>
                    <a:pt x="5809" y="-127"/>
                    <a:pt x="7069" y="1621"/>
                  </a:cubicBezTo>
                  <a:cubicBezTo>
                    <a:pt x="7239" y="1857"/>
                    <a:pt x="7381" y="2110"/>
                    <a:pt x="7495" y="23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C6F4F820-4A22-0F40-B1C1-F565EF3F4BC7}"/>
                </a:ext>
              </a:extLst>
            </p:cNvPr>
            <p:cNvSpPr/>
            <p:nvPr/>
          </p:nvSpPr>
          <p:spPr>
            <a:xfrm>
              <a:off x="5867562" y="4456698"/>
              <a:ext cx="7863" cy="8566"/>
            </a:xfrm>
            <a:custGeom>
              <a:avLst/>
              <a:gdLst>
                <a:gd name="connsiteX0" fmla="*/ 2563 w 7863"/>
                <a:gd name="connsiteY0" fmla="*/ 0 h 8566"/>
                <a:gd name="connsiteX1" fmla="*/ 3230 w 7863"/>
                <a:gd name="connsiteY1" fmla="*/ 8566 h 8566"/>
                <a:gd name="connsiteX2" fmla="*/ 2563 w 7863"/>
                <a:gd name="connsiteY2" fmla="*/ 0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3" h="8566">
                  <a:moveTo>
                    <a:pt x="2563" y="0"/>
                  </a:moveTo>
                  <a:cubicBezTo>
                    <a:pt x="9417" y="0"/>
                    <a:pt x="9607" y="7615"/>
                    <a:pt x="3230" y="8566"/>
                  </a:cubicBezTo>
                  <a:cubicBezTo>
                    <a:pt x="-958" y="5045"/>
                    <a:pt x="-958" y="5045"/>
                    <a:pt x="25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1F90042A-E7B3-3F4C-89A8-89C3341C0E93}"/>
                </a:ext>
              </a:extLst>
            </p:cNvPr>
            <p:cNvSpPr/>
            <p:nvPr/>
          </p:nvSpPr>
          <p:spPr>
            <a:xfrm>
              <a:off x="5868458" y="4956733"/>
              <a:ext cx="8235" cy="10435"/>
            </a:xfrm>
            <a:custGeom>
              <a:avLst/>
              <a:gdLst>
                <a:gd name="connsiteX0" fmla="*/ 2905 w 8235"/>
                <a:gd name="connsiteY0" fmla="*/ 10435 h 10435"/>
                <a:gd name="connsiteX1" fmla="*/ 8235 w 8235"/>
                <a:gd name="connsiteY1" fmla="*/ 7199 h 10435"/>
                <a:gd name="connsiteX2" fmla="*/ 2905 w 8235"/>
                <a:gd name="connsiteY2" fmla="*/ 10435 h 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" h="10435">
                  <a:moveTo>
                    <a:pt x="2905" y="10435"/>
                  </a:moveTo>
                  <a:cubicBezTo>
                    <a:pt x="-3758" y="1488"/>
                    <a:pt x="2334" y="-6127"/>
                    <a:pt x="8235" y="7199"/>
                  </a:cubicBezTo>
                  <a:cubicBezTo>
                    <a:pt x="6427" y="7675"/>
                    <a:pt x="3571" y="6247"/>
                    <a:pt x="2905" y="1043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856F22F5-D72D-184D-ACF1-8CF1C3CE8490}"/>
                </a:ext>
              </a:extLst>
            </p:cNvPr>
            <p:cNvSpPr/>
            <p:nvPr/>
          </p:nvSpPr>
          <p:spPr>
            <a:xfrm>
              <a:off x="5975300" y="5029052"/>
              <a:ext cx="7048" cy="9694"/>
            </a:xfrm>
            <a:custGeom>
              <a:avLst/>
              <a:gdLst>
                <a:gd name="connsiteX0" fmla="*/ 4383 w 7048"/>
                <a:gd name="connsiteY0" fmla="*/ 9695 h 9694"/>
                <a:gd name="connsiteX1" fmla="*/ 2574 w 7048"/>
                <a:gd name="connsiteY1" fmla="*/ 176 h 9694"/>
                <a:gd name="connsiteX2" fmla="*/ 4383 w 7048"/>
                <a:gd name="connsiteY2" fmla="*/ 9695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" h="9694">
                  <a:moveTo>
                    <a:pt x="4383" y="9695"/>
                  </a:moveTo>
                  <a:cubicBezTo>
                    <a:pt x="861" y="7601"/>
                    <a:pt x="-2470" y="2461"/>
                    <a:pt x="2574" y="176"/>
                  </a:cubicBezTo>
                  <a:cubicBezTo>
                    <a:pt x="9142" y="-1251"/>
                    <a:pt x="7334" y="6363"/>
                    <a:pt x="4383" y="969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6F38996B-FD45-F74A-A580-C4F92D69AE01}"/>
                </a:ext>
              </a:extLst>
            </p:cNvPr>
            <p:cNvSpPr/>
            <p:nvPr/>
          </p:nvSpPr>
          <p:spPr>
            <a:xfrm>
              <a:off x="5609312" y="4776747"/>
              <a:ext cx="9524" cy="6303"/>
            </a:xfrm>
            <a:custGeom>
              <a:avLst/>
              <a:gdLst>
                <a:gd name="connsiteX0" fmla="*/ 6 w 9524"/>
                <a:gd name="connsiteY0" fmla="*/ 5003 h 6303"/>
                <a:gd name="connsiteX1" fmla="*/ 4527 w 9524"/>
                <a:gd name="connsiteY1" fmla="*/ 6 h 6303"/>
                <a:gd name="connsiteX2" fmla="*/ 9525 w 9524"/>
                <a:gd name="connsiteY2" fmla="*/ 4527 h 6303"/>
                <a:gd name="connsiteX3" fmla="*/ 6 w 9524"/>
                <a:gd name="connsiteY3" fmla="*/ 5003 h 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" h="6303">
                  <a:moveTo>
                    <a:pt x="6" y="5003"/>
                  </a:moveTo>
                  <a:cubicBezTo>
                    <a:pt x="-125" y="2375"/>
                    <a:pt x="1899" y="137"/>
                    <a:pt x="4527" y="6"/>
                  </a:cubicBezTo>
                  <a:cubicBezTo>
                    <a:pt x="7156" y="-125"/>
                    <a:pt x="9393" y="1899"/>
                    <a:pt x="9525" y="4527"/>
                  </a:cubicBezTo>
                  <a:cubicBezTo>
                    <a:pt x="6781" y="6707"/>
                    <a:pt x="2954" y="6898"/>
                    <a:pt x="6" y="50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B045F78C-EA9C-494E-A035-28D728224308}"/>
                </a:ext>
              </a:extLst>
            </p:cNvPr>
            <p:cNvSpPr/>
            <p:nvPr/>
          </p:nvSpPr>
          <p:spPr>
            <a:xfrm>
              <a:off x="5894493" y="4905611"/>
              <a:ext cx="8186" cy="11014"/>
            </a:xfrm>
            <a:custGeom>
              <a:avLst/>
              <a:gdLst>
                <a:gd name="connsiteX0" fmla="*/ 0 w 8186"/>
                <a:gd name="connsiteY0" fmla="*/ 11015 h 11014"/>
                <a:gd name="connsiteX1" fmla="*/ 8186 w 8186"/>
                <a:gd name="connsiteY1" fmla="*/ 1496 h 11014"/>
                <a:gd name="connsiteX2" fmla="*/ 4664 w 8186"/>
                <a:gd name="connsiteY2" fmla="*/ 7112 h 11014"/>
                <a:gd name="connsiteX3" fmla="*/ 0 w 8186"/>
                <a:gd name="connsiteY3" fmla="*/ 11015 h 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6" h="11014">
                  <a:moveTo>
                    <a:pt x="0" y="11015"/>
                  </a:moveTo>
                  <a:cubicBezTo>
                    <a:pt x="571" y="5684"/>
                    <a:pt x="-761" y="-3644"/>
                    <a:pt x="8186" y="1496"/>
                  </a:cubicBezTo>
                  <a:cubicBezTo>
                    <a:pt x="7520" y="3400"/>
                    <a:pt x="6568" y="6636"/>
                    <a:pt x="4664" y="7112"/>
                  </a:cubicBezTo>
                  <a:cubicBezTo>
                    <a:pt x="2760" y="7588"/>
                    <a:pt x="1618" y="9301"/>
                    <a:pt x="0" y="1101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F78530C0-0B08-2444-821A-12EBEABDC20C}"/>
                </a:ext>
              </a:extLst>
            </p:cNvPr>
            <p:cNvSpPr/>
            <p:nvPr/>
          </p:nvSpPr>
          <p:spPr>
            <a:xfrm>
              <a:off x="5710058" y="4800882"/>
              <a:ext cx="10340" cy="6806"/>
            </a:xfrm>
            <a:custGeom>
              <a:avLst/>
              <a:gdLst>
                <a:gd name="connsiteX0" fmla="*/ 10341 w 10340"/>
                <a:gd name="connsiteY0" fmla="*/ 2475 h 6806"/>
                <a:gd name="connsiteX1" fmla="*/ 822 w 10340"/>
                <a:gd name="connsiteY1" fmla="*/ 0 h 6806"/>
                <a:gd name="connsiteX2" fmla="*/ 10341 w 10340"/>
                <a:gd name="connsiteY2" fmla="*/ 2475 h 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" h="6806">
                  <a:moveTo>
                    <a:pt x="10341" y="2475"/>
                  </a:moveTo>
                  <a:cubicBezTo>
                    <a:pt x="5962" y="8566"/>
                    <a:pt x="-2699" y="8662"/>
                    <a:pt x="822" y="0"/>
                  </a:cubicBezTo>
                  <a:cubicBezTo>
                    <a:pt x="5201" y="1047"/>
                    <a:pt x="6057" y="-857"/>
                    <a:pt x="10341" y="24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52360D3D-E693-0A41-8176-8020917DFE3F}"/>
                </a:ext>
              </a:extLst>
            </p:cNvPr>
            <p:cNvSpPr/>
            <p:nvPr/>
          </p:nvSpPr>
          <p:spPr>
            <a:xfrm>
              <a:off x="5769895" y="4729470"/>
              <a:ext cx="9875" cy="7638"/>
            </a:xfrm>
            <a:custGeom>
              <a:avLst/>
              <a:gdLst>
                <a:gd name="connsiteX0" fmla="*/ 9519 w 9875"/>
                <a:gd name="connsiteY0" fmla="*/ 6402 h 7638"/>
                <a:gd name="connsiteX1" fmla="*/ 0 w 9875"/>
                <a:gd name="connsiteY1" fmla="*/ 4022 h 7638"/>
                <a:gd name="connsiteX2" fmla="*/ 5997 w 9875"/>
                <a:gd name="connsiteY2" fmla="*/ 120 h 7638"/>
                <a:gd name="connsiteX3" fmla="*/ 9519 w 9875"/>
                <a:gd name="connsiteY3" fmla="*/ 6402 h 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5" h="7638">
                  <a:moveTo>
                    <a:pt x="9519" y="6402"/>
                  </a:moveTo>
                  <a:cubicBezTo>
                    <a:pt x="5616" y="9352"/>
                    <a:pt x="2951" y="6402"/>
                    <a:pt x="0" y="4022"/>
                  </a:cubicBezTo>
                  <a:cubicBezTo>
                    <a:pt x="2856" y="3261"/>
                    <a:pt x="3046" y="-737"/>
                    <a:pt x="5997" y="120"/>
                  </a:cubicBezTo>
                  <a:cubicBezTo>
                    <a:pt x="8947" y="976"/>
                    <a:pt x="10661" y="2785"/>
                    <a:pt x="9519" y="640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39A95930-51ED-1845-914E-BDB8B7974CA6}"/>
                </a:ext>
              </a:extLst>
            </p:cNvPr>
            <p:cNvSpPr/>
            <p:nvPr/>
          </p:nvSpPr>
          <p:spPr>
            <a:xfrm>
              <a:off x="6143539" y="5246044"/>
              <a:ext cx="7617" cy="9816"/>
            </a:xfrm>
            <a:custGeom>
              <a:avLst/>
              <a:gdLst>
                <a:gd name="connsiteX0" fmla="*/ 2528 w 7617"/>
                <a:gd name="connsiteY0" fmla="*/ 9816 h 9816"/>
                <a:gd name="connsiteX1" fmla="*/ 6811 w 7617"/>
                <a:gd name="connsiteY1" fmla="*/ 869 h 9816"/>
                <a:gd name="connsiteX2" fmla="*/ 2528 w 7617"/>
                <a:gd name="connsiteY2" fmla="*/ 9816 h 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7" h="9816">
                  <a:moveTo>
                    <a:pt x="2528" y="9816"/>
                  </a:moveTo>
                  <a:cubicBezTo>
                    <a:pt x="-2137" y="4486"/>
                    <a:pt x="-138" y="-2462"/>
                    <a:pt x="6811" y="869"/>
                  </a:cubicBezTo>
                  <a:cubicBezTo>
                    <a:pt x="9571" y="4391"/>
                    <a:pt x="4526" y="6675"/>
                    <a:pt x="2528" y="981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B258335A-F989-9F47-B5C2-DD295D660023}"/>
                </a:ext>
              </a:extLst>
            </p:cNvPr>
            <p:cNvSpPr/>
            <p:nvPr/>
          </p:nvSpPr>
          <p:spPr>
            <a:xfrm>
              <a:off x="6045031" y="5237681"/>
              <a:ext cx="7335" cy="8471"/>
            </a:xfrm>
            <a:custGeom>
              <a:avLst/>
              <a:gdLst>
                <a:gd name="connsiteX0" fmla="*/ 3376 w 7335"/>
                <a:gd name="connsiteY0" fmla="*/ 8471 h 8471"/>
                <a:gd name="connsiteX1" fmla="*/ 330 w 7335"/>
                <a:gd name="connsiteY1" fmla="*/ 1428 h 8471"/>
                <a:gd name="connsiteX2" fmla="*/ 3376 w 7335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" h="8471">
                  <a:moveTo>
                    <a:pt x="3376" y="8471"/>
                  </a:moveTo>
                  <a:cubicBezTo>
                    <a:pt x="665" y="7291"/>
                    <a:pt x="-667" y="4211"/>
                    <a:pt x="330" y="1428"/>
                  </a:cubicBezTo>
                  <a:cubicBezTo>
                    <a:pt x="5470" y="-3903"/>
                    <a:pt x="11467" y="7329"/>
                    <a:pt x="3376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092955CA-08D0-7140-8313-D5D308E513E4}"/>
                </a:ext>
              </a:extLst>
            </p:cNvPr>
            <p:cNvSpPr/>
            <p:nvPr/>
          </p:nvSpPr>
          <p:spPr>
            <a:xfrm>
              <a:off x="6158248" y="4798991"/>
              <a:ext cx="7617" cy="9137"/>
            </a:xfrm>
            <a:custGeom>
              <a:avLst/>
              <a:gdLst>
                <a:gd name="connsiteX0" fmla="*/ 7618 w 7617"/>
                <a:gd name="connsiteY0" fmla="*/ 464 h 9137"/>
                <a:gd name="connsiteX1" fmla="*/ 6285 w 7617"/>
                <a:gd name="connsiteY1" fmla="*/ 6270 h 9137"/>
                <a:gd name="connsiteX2" fmla="*/ 2097 w 7617"/>
                <a:gd name="connsiteY2" fmla="*/ 8745 h 9137"/>
                <a:gd name="connsiteX3" fmla="*/ 7618 w 7617"/>
                <a:gd name="connsiteY3" fmla="*/ 464 h 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7" h="9137">
                  <a:moveTo>
                    <a:pt x="7618" y="464"/>
                  </a:moveTo>
                  <a:cubicBezTo>
                    <a:pt x="7618" y="2463"/>
                    <a:pt x="4952" y="3605"/>
                    <a:pt x="6285" y="6270"/>
                  </a:cubicBezTo>
                  <a:cubicBezTo>
                    <a:pt x="7618" y="8935"/>
                    <a:pt x="4096" y="9697"/>
                    <a:pt x="2097" y="8745"/>
                  </a:cubicBezTo>
                  <a:cubicBezTo>
                    <a:pt x="-3329" y="6746"/>
                    <a:pt x="2954" y="-2106"/>
                    <a:pt x="7618" y="46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F5DC0CF4-CB42-244A-902F-C38DC220DD48}"/>
                </a:ext>
              </a:extLst>
            </p:cNvPr>
            <p:cNvSpPr/>
            <p:nvPr/>
          </p:nvSpPr>
          <p:spPr>
            <a:xfrm>
              <a:off x="6038025" y="5011947"/>
              <a:ext cx="6194" cy="12046"/>
            </a:xfrm>
            <a:custGeom>
              <a:avLst/>
              <a:gdLst>
                <a:gd name="connsiteX0" fmla="*/ 6194 w 6194"/>
                <a:gd name="connsiteY0" fmla="*/ 12046 h 12046"/>
                <a:gd name="connsiteX1" fmla="*/ 1054 w 6194"/>
                <a:gd name="connsiteY1" fmla="*/ 2528 h 12046"/>
                <a:gd name="connsiteX2" fmla="*/ 6194 w 6194"/>
                <a:gd name="connsiteY2" fmla="*/ 12046 h 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4" h="12046">
                  <a:moveTo>
                    <a:pt x="6194" y="12046"/>
                  </a:moveTo>
                  <a:cubicBezTo>
                    <a:pt x="-2563" y="11570"/>
                    <a:pt x="293" y="9191"/>
                    <a:pt x="1054" y="2528"/>
                  </a:cubicBezTo>
                  <a:cubicBezTo>
                    <a:pt x="5718" y="-5658"/>
                    <a:pt x="4195" y="8334"/>
                    <a:pt x="6194" y="120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B74B47ED-4E40-0540-99FD-DC3FDFB4A9A9}"/>
                </a:ext>
              </a:extLst>
            </p:cNvPr>
            <p:cNvSpPr/>
            <p:nvPr/>
          </p:nvSpPr>
          <p:spPr>
            <a:xfrm>
              <a:off x="6249914" y="4705285"/>
              <a:ext cx="8566" cy="8026"/>
            </a:xfrm>
            <a:custGeom>
              <a:avLst/>
              <a:gdLst>
                <a:gd name="connsiteX0" fmla="*/ 8567 w 8566"/>
                <a:gd name="connsiteY0" fmla="*/ 4983 h 8026"/>
                <a:gd name="connsiteX1" fmla="*/ 0 w 8566"/>
                <a:gd name="connsiteY1" fmla="*/ 2413 h 8026"/>
                <a:gd name="connsiteX2" fmla="*/ 8567 w 8566"/>
                <a:gd name="connsiteY2" fmla="*/ 4983 h 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8026">
                  <a:moveTo>
                    <a:pt x="8567" y="4983"/>
                  </a:moveTo>
                  <a:cubicBezTo>
                    <a:pt x="4950" y="10789"/>
                    <a:pt x="1618" y="7362"/>
                    <a:pt x="0" y="2413"/>
                  </a:cubicBezTo>
                  <a:cubicBezTo>
                    <a:pt x="4950" y="-1775"/>
                    <a:pt x="7329" y="-252"/>
                    <a:pt x="8567" y="49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2D48A3A2-C239-C647-A829-40865008A486}"/>
                </a:ext>
              </a:extLst>
            </p:cNvPr>
            <p:cNvSpPr/>
            <p:nvPr/>
          </p:nvSpPr>
          <p:spPr>
            <a:xfrm>
              <a:off x="6160291" y="4862772"/>
              <a:ext cx="7668" cy="9340"/>
            </a:xfrm>
            <a:custGeom>
              <a:avLst/>
              <a:gdLst>
                <a:gd name="connsiteX0" fmla="*/ 7668 w 7668"/>
                <a:gd name="connsiteY0" fmla="*/ 4453 h 9340"/>
                <a:gd name="connsiteX1" fmla="*/ 624 w 7668"/>
                <a:gd name="connsiteY1" fmla="*/ 265 h 9340"/>
                <a:gd name="connsiteX2" fmla="*/ 7668 w 7668"/>
                <a:gd name="connsiteY2" fmla="*/ 4453 h 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8" h="9340">
                  <a:moveTo>
                    <a:pt x="7668" y="4453"/>
                  </a:moveTo>
                  <a:cubicBezTo>
                    <a:pt x="6050" y="14543"/>
                    <a:pt x="-2326" y="6928"/>
                    <a:pt x="624" y="265"/>
                  </a:cubicBezTo>
                  <a:cubicBezTo>
                    <a:pt x="4908" y="-1258"/>
                    <a:pt x="4242" y="4263"/>
                    <a:pt x="7668" y="4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13BBAD8D-3117-4D47-B1DE-DF7BBEBB0334}"/>
                </a:ext>
              </a:extLst>
            </p:cNvPr>
            <p:cNvSpPr/>
            <p:nvPr/>
          </p:nvSpPr>
          <p:spPr>
            <a:xfrm>
              <a:off x="6038529" y="4261072"/>
              <a:ext cx="7689" cy="8228"/>
            </a:xfrm>
            <a:custGeom>
              <a:avLst/>
              <a:gdLst>
                <a:gd name="connsiteX0" fmla="*/ 7689 w 7689"/>
                <a:gd name="connsiteY0" fmla="*/ 7733 h 8228"/>
                <a:gd name="connsiteX1" fmla="*/ 836 w 7689"/>
                <a:gd name="connsiteY1" fmla="*/ 1356 h 8228"/>
                <a:gd name="connsiteX2" fmla="*/ 7689 w 7689"/>
                <a:gd name="connsiteY2" fmla="*/ 7733 h 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" h="8228">
                  <a:moveTo>
                    <a:pt x="7689" y="7733"/>
                  </a:moveTo>
                  <a:cubicBezTo>
                    <a:pt x="2264" y="9637"/>
                    <a:pt x="-1829" y="5734"/>
                    <a:pt x="836" y="1356"/>
                  </a:cubicBezTo>
                  <a:cubicBezTo>
                    <a:pt x="3501" y="-3022"/>
                    <a:pt x="6737" y="4307"/>
                    <a:pt x="7689" y="77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37C89621-7792-AB4D-9B26-3365E92EE8FD}"/>
                </a:ext>
              </a:extLst>
            </p:cNvPr>
            <p:cNvSpPr/>
            <p:nvPr/>
          </p:nvSpPr>
          <p:spPr>
            <a:xfrm>
              <a:off x="6047455" y="4939147"/>
              <a:ext cx="10851" cy="10961"/>
            </a:xfrm>
            <a:custGeom>
              <a:avLst/>
              <a:gdLst>
                <a:gd name="connsiteX0" fmla="*/ 0 w 10851"/>
                <a:gd name="connsiteY0" fmla="*/ 1941 h 10961"/>
                <a:gd name="connsiteX1" fmla="*/ 10851 w 10851"/>
                <a:gd name="connsiteY1" fmla="*/ 10031 h 10961"/>
                <a:gd name="connsiteX2" fmla="*/ 8186 w 10851"/>
                <a:gd name="connsiteY2" fmla="*/ 7366 h 10961"/>
                <a:gd name="connsiteX3" fmla="*/ 0 w 10851"/>
                <a:gd name="connsiteY3" fmla="*/ 1941 h 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" h="10961">
                  <a:moveTo>
                    <a:pt x="0" y="1941"/>
                  </a:moveTo>
                  <a:cubicBezTo>
                    <a:pt x="7424" y="-3865"/>
                    <a:pt x="7615" y="4701"/>
                    <a:pt x="10851" y="10031"/>
                  </a:cubicBezTo>
                  <a:cubicBezTo>
                    <a:pt x="8472" y="11554"/>
                    <a:pt x="8472" y="11554"/>
                    <a:pt x="8186" y="7366"/>
                  </a:cubicBezTo>
                  <a:cubicBezTo>
                    <a:pt x="4839" y="6733"/>
                    <a:pt x="1888" y="4777"/>
                    <a:pt x="0" y="194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8DF8E7AA-F360-2C4C-964B-03E677C7F528}"/>
                </a:ext>
              </a:extLst>
            </p:cNvPr>
            <p:cNvSpPr/>
            <p:nvPr/>
          </p:nvSpPr>
          <p:spPr>
            <a:xfrm>
              <a:off x="6104626" y="4138744"/>
              <a:ext cx="8506" cy="6836"/>
            </a:xfrm>
            <a:custGeom>
              <a:avLst/>
              <a:gdLst>
                <a:gd name="connsiteX0" fmla="*/ 8507 w 8506"/>
                <a:gd name="connsiteY0" fmla="*/ 3752 h 6836"/>
                <a:gd name="connsiteX1" fmla="*/ 1463 w 8506"/>
                <a:gd name="connsiteY1" fmla="*/ 992 h 6836"/>
                <a:gd name="connsiteX2" fmla="*/ 8507 w 8506"/>
                <a:gd name="connsiteY2" fmla="*/ 375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6" h="6836">
                  <a:moveTo>
                    <a:pt x="8507" y="3752"/>
                  </a:moveTo>
                  <a:cubicBezTo>
                    <a:pt x="5461" y="9559"/>
                    <a:pt x="-3487" y="6323"/>
                    <a:pt x="1463" y="992"/>
                  </a:cubicBezTo>
                  <a:cubicBezTo>
                    <a:pt x="4795" y="-626"/>
                    <a:pt x="7745" y="-626"/>
                    <a:pt x="8507" y="3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4B99464A-88BE-7042-BF8B-4073C6CA5371}"/>
                </a:ext>
              </a:extLst>
            </p:cNvPr>
            <p:cNvSpPr/>
            <p:nvPr/>
          </p:nvSpPr>
          <p:spPr>
            <a:xfrm>
              <a:off x="6447967" y="5039032"/>
              <a:ext cx="6264" cy="9518"/>
            </a:xfrm>
            <a:custGeom>
              <a:avLst/>
              <a:gdLst>
                <a:gd name="connsiteX0" fmla="*/ 5072 w 6264"/>
                <a:gd name="connsiteY0" fmla="*/ 9518 h 9518"/>
                <a:gd name="connsiteX1" fmla="*/ 3644 w 6264"/>
                <a:gd name="connsiteY1" fmla="*/ 0 h 9518"/>
                <a:gd name="connsiteX2" fmla="*/ 5072 w 62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9518">
                  <a:moveTo>
                    <a:pt x="5072" y="9518"/>
                  </a:moveTo>
                  <a:cubicBezTo>
                    <a:pt x="-1020" y="7805"/>
                    <a:pt x="-1782" y="0"/>
                    <a:pt x="3644" y="0"/>
                  </a:cubicBezTo>
                  <a:cubicBezTo>
                    <a:pt x="8403" y="762"/>
                    <a:pt x="5263" y="5806"/>
                    <a:pt x="5072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F3A2467D-B79D-3941-9201-32260FBC134B}"/>
                </a:ext>
              </a:extLst>
            </p:cNvPr>
            <p:cNvSpPr/>
            <p:nvPr/>
          </p:nvSpPr>
          <p:spPr>
            <a:xfrm>
              <a:off x="5981337" y="4431334"/>
              <a:ext cx="6290" cy="9534"/>
            </a:xfrm>
            <a:custGeom>
              <a:avLst/>
              <a:gdLst>
                <a:gd name="connsiteX0" fmla="*/ 441 w 6290"/>
                <a:gd name="connsiteY0" fmla="*/ 6898 h 9534"/>
                <a:gd name="connsiteX1" fmla="*/ 5295 w 6290"/>
                <a:gd name="connsiteY1" fmla="*/ 2805 h 9534"/>
                <a:gd name="connsiteX2" fmla="*/ 441 w 6290"/>
                <a:gd name="connsiteY2" fmla="*/ 6898 h 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0" h="9534">
                  <a:moveTo>
                    <a:pt x="441" y="6898"/>
                  </a:moveTo>
                  <a:cubicBezTo>
                    <a:pt x="-1653" y="2710"/>
                    <a:pt x="4343" y="-3762"/>
                    <a:pt x="5295" y="2805"/>
                  </a:cubicBezTo>
                  <a:cubicBezTo>
                    <a:pt x="8055" y="6993"/>
                    <a:pt x="4629" y="13085"/>
                    <a:pt x="441" y="68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FE26E3CB-E7E1-374A-9DEE-65C6884ABF31}"/>
                </a:ext>
              </a:extLst>
            </p:cNvPr>
            <p:cNvSpPr/>
            <p:nvPr/>
          </p:nvSpPr>
          <p:spPr>
            <a:xfrm>
              <a:off x="5692129" y="4307478"/>
              <a:ext cx="8661" cy="7186"/>
            </a:xfrm>
            <a:custGeom>
              <a:avLst/>
              <a:gdLst>
                <a:gd name="connsiteX0" fmla="*/ 0 w 8661"/>
                <a:gd name="connsiteY0" fmla="*/ 4255 h 7186"/>
                <a:gd name="connsiteX1" fmla="*/ 8662 w 8661"/>
                <a:gd name="connsiteY1" fmla="*/ 7015 h 7186"/>
                <a:gd name="connsiteX2" fmla="*/ 0 w 8661"/>
                <a:gd name="connsiteY2" fmla="*/ 4255 h 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1" h="7186">
                  <a:moveTo>
                    <a:pt x="0" y="4255"/>
                  </a:moveTo>
                  <a:cubicBezTo>
                    <a:pt x="1618" y="-3931"/>
                    <a:pt x="7615" y="1209"/>
                    <a:pt x="8662" y="7015"/>
                  </a:cubicBezTo>
                  <a:cubicBezTo>
                    <a:pt x="3332" y="7396"/>
                    <a:pt x="3332" y="7396"/>
                    <a:pt x="0" y="425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0D21E50B-5ADF-AA43-BB10-1CDA276361D1}"/>
                </a:ext>
              </a:extLst>
            </p:cNvPr>
            <p:cNvSpPr/>
            <p:nvPr/>
          </p:nvSpPr>
          <p:spPr>
            <a:xfrm>
              <a:off x="5859320" y="5039941"/>
              <a:ext cx="7027" cy="9656"/>
            </a:xfrm>
            <a:custGeom>
              <a:avLst/>
              <a:gdLst>
                <a:gd name="connsiteX0" fmla="*/ 2239 w 7027"/>
                <a:gd name="connsiteY0" fmla="*/ 9656 h 9656"/>
                <a:gd name="connsiteX1" fmla="*/ 4047 w 7027"/>
                <a:gd name="connsiteY1" fmla="*/ 709 h 9656"/>
                <a:gd name="connsiteX2" fmla="*/ 2239 w 7027"/>
                <a:gd name="connsiteY2" fmla="*/ 9656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7" h="9656">
                  <a:moveTo>
                    <a:pt x="2239" y="9656"/>
                  </a:moveTo>
                  <a:cubicBezTo>
                    <a:pt x="-2044" y="6706"/>
                    <a:pt x="525" y="-2622"/>
                    <a:pt x="4047" y="709"/>
                  </a:cubicBezTo>
                  <a:cubicBezTo>
                    <a:pt x="10425" y="2422"/>
                    <a:pt x="4999" y="7086"/>
                    <a:pt x="2239" y="96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5E212EEA-A99F-D04C-9471-5C12A65FBD74}"/>
                </a:ext>
              </a:extLst>
            </p:cNvPr>
            <p:cNvSpPr/>
            <p:nvPr/>
          </p:nvSpPr>
          <p:spPr>
            <a:xfrm>
              <a:off x="5783414" y="4836386"/>
              <a:ext cx="7842" cy="7532"/>
            </a:xfrm>
            <a:custGeom>
              <a:avLst/>
              <a:gdLst>
                <a:gd name="connsiteX0" fmla="*/ 854 w 7842"/>
                <a:gd name="connsiteY0" fmla="*/ 0 h 7532"/>
                <a:gd name="connsiteX1" fmla="*/ 6184 w 7842"/>
                <a:gd name="connsiteY1" fmla="*/ 6949 h 7532"/>
                <a:gd name="connsiteX2" fmla="*/ 854 w 7842"/>
                <a:gd name="connsiteY2" fmla="*/ 0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2" h="7532">
                  <a:moveTo>
                    <a:pt x="854" y="0"/>
                  </a:moveTo>
                  <a:cubicBezTo>
                    <a:pt x="5899" y="0"/>
                    <a:pt x="10372" y="1904"/>
                    <a:pt x="6184" y="6949"/>
                  </a:cubicBezTo>
                  <a:cubicBezTo>
                    <a:pt x="1330" y="9233"/>
                    <a:pt x="-1526" y="4379"/>
                    <a:pt x="85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5B1D9455-3A35-3E4D-BA95-37999733B716}"/>
                </a:ext>
              </a:extLst>
            </p:cNvPr>
            <p:cNvSpPr/>
            <p:nvPr/>
          </p:nvSpPr>
          <p:spPr>
            <a:xfrm>
              <a:off x="5617789" y="4633094"/>
              <a:ext cx="7153" cy="8109"/>
            </a:xfrm>
            <a:custGeom>
              <a:avLst/>
              <a:gdLst>
                <a:gd name="connsiteX0" fmla="*/ 96 w 7153"/>
                <a:gd name="connsiteY0" fmla="*/ 5881 h 8109"/>
                <a:gd name="connsiteX1" fmla="*/ 7140 w 7153"/>
                <a:gd name="connsiteY1" fmla="*/ 2169 h 8109"/>
                <a:gd name="connsiteX2" fmla="*/ 96 w 7153"/>
                <a:gd name="connsiteY2" fmla="*/ 5881 h 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" h="8109">
                  <a:moveTo>
                    <a:pt x="96" y="5881"/>
                  </a:moveTo>
                  <a:cubicBezTo>
                    <a:pt x="-665" y="1122"/>
                    <a:pt x="3237" y="-2495"/>
                    <a:pt x="7140" y="2169"/>
                  </a:cubicBezTo>
                  <a:cubicBezTo>
                    <a:pt x="7425" y="5310"/>
                    <a:pt x="3332" y="11402"/>
                    <a:pt x="96" y="588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399F6600-CD9D-2D40-AF52-157DC7FD107B}"/>
                </a:ext>
              </a:extLst>
            </p:cNvPr>
            <p:cNvSpPr/>
            <p:nvPr/>
          </p:nvSpPr>
          <p:spPr>
            <a:xfrm>
              <a:off x="6286990" y="4737105"/>
              <a:ext cx="6961" cy="8285"/>
            </a:xfrm>
            <a:custGeom>
              <a:avLst/>
              <a:gdLst>
                <a:gd name="connsiteX0" fmla="*/ 6043 w 6961"/>
                <a:gd name="connsiteY0" fmla="*/ 8286 h 8285"/>
                <a:gd name="connsiteX1" fmla="*/ 2712 w 6961"/>
                <a:gd name="connsiteY1" fmla="*/ 5 h 8285"/>
                <a:gd name="connsiteX2" fmla="*/ 6043 w 6961"/>
                <a:gd name="connsiteY2" fmla="*/ 8286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" h="8285">
                  <a:moveTo>
                    <a:pt x="6043" y="8286"/>
                  </a:moveTo>
                  <a:cubicBezTo>
                    <a:pt x="332" y="8286"/>
                    <a:pt x="-2429" y="4002"/>
                    <a:pt x="2712" y="5"/>
                  </a:cubicBezTo>
                  <a:cubicBezTo>
                    <a:pt x="6709" y="-186"/>
                    <a:pt x="8042" y="5525"/>
                    <a:pt x="6043" y="828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FC4085E9-E041-F14E-8F09-3C4CE4903463}"/>
                </a:ext>
              </a:extLst>
            </p:cNvPr>
            <p:cNvSpPr/>
            <p:nvPr/>
          </p:nvSpPr>
          <p:spPr>
            <a:xfrm>
              <a:off x="6083293" y="4470769"/>
              <a:ext cx="8503" cy="6298"/>
            </a:xfrm>
            <a:custGeom>
              <a:avLst/>
              <a:gdLst>
                <a:gd name="connsiteX0" fmla="*/ 1284 w 8503"/>
                <a:gd name="connsiteY0" fmla="*/ 6298 h 6298"/>
                <a:gd name="connsiteX1" fmla="*/ 7281 w 8503"/>
                <a:gd name="connsiteY1" fmla="*/ 873 h 6298"/>
                <a:gd name="connsiteX2" fmla="*/ 1284 w 8503"/>
                <a:gd name="connsiteY2" fmla="*/ 6298 h 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" h="6298">
                  <a:moveTo>
                    <a:pt x="1284" y="6298"/>
                  </a:moveTo>
                  <a:cubicBezTo>
                    <a:pt x="-2904" y="2111"/>
                    <a:pt x="4235" y="-1792"/>
                    <a:pt x="7281" y="873"/>
                  </a:cubicBezTo>
                  <a:cubicBezTo>
                    <a:pt x="11183" y="6775"/>
                    <a:pt x="4806" y="6108"/>
                    <a:pt x="1284" y="62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E810DFA8-D7AE-6642-81D8-8535F84A5B04}"/>
                </a:ext>
              </a:extLst>
            </p:cNvPr>
            <p:cNvSpPr/>
            <p:nvPr/>
          </p:nvSpPr>
          <p:spPr>
            <a:xfrm>
              <a:off x="5623406" y="4555631"/>
              <a:ext cx="8756" cy="7008"/>
            </a:xfrm>
            <a:custGeom>
              <a:avLst/>
              <a:gdLst>
                <a:gd name="connsiteX0" fmla="*/ 0 w 8756"/>
                <a:gd name="connsiteY0" fmla="*/ 4246 h 7008"/>
                <a:gd name="connsiteX1" fmla="*/ 8757 w 8756"/>
                <a:gd name="connsiteY1" fmla="*/ 1485 h 7008"/>
                <a:gd name="connsiteX2" fmla="*/ 0 w 8756"/>
                <a:gd name="connsiteY2" fmla="*/ 4246 h 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7008">
                  <a:moveTo>
                    <a:pt x="0" y="4246"/>
                  </a:moveTo>
                  <a:cubicBezTo>
                    <a:pt x="2094" y="819"/>
                    <a:pt x="6853" y="-1751"/>
                    <a:pt x="8757" y="1485"/>
                  </a:cubicBezTo>
                  <a:cubicBezTo>
                    <a:pt x="8376" y="9481"/>
                    <a:pt x="6187" y="7292"/>
                    <a:pt x="0" y="424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B99DBCE7-21F8-234F-A77C-3D0F43F5FAE2}"/>
                </a:ext>
              </a:extLst>
            </p:cNvPr>
            <p:cNvSpPr/>
            <p:nvPr/>
          </p:nvSpPr>
          <p:spPr>
            <a:xfrm>
              <a:off x="6420423" y="4383578"/>
              <a:ext cx="7706" cy="7427"/>
            </a:xfrm>
            <a:custGeom>
              <a:avLst/>
              <a:gdLst>
                <a:gd name="connsiteX0" fmla="*/ 1014 w 7706"/>
                <a:gd name="connsiteY0" fmla="*/ 7348 h 7427"/>
                <a:gd name="connsiteX1" fmla="*/ 5488 w 7706"/>
                <a:gd name="connsiteY1" fmla="*/ 400 h 7427"/>
                <a:gd name="connsiteX2" fmla="*/ 1014 w 7706"/>
                <a:gd name="connsiteY2" fmla="*/ 7348 h 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" h="7427">
                  <a:moveTo>
                    <a:pt x="1014" y="7348"/>
                  </a:moveTo>
                  <a:cubicBezTo>
                    <a:pt x="-1841" y="4398"/>
                    <a:pt x="1871" y="-1599"/>
                    <a:pt x="5488" y="400"/>
                  </a:cubicBezTo>
                  <a:cubicBezTo>
                    <a:pt x="10628" y="4398"/>
                    <a:pt x="5869" y="8015"/>
                    <a:pt x="1014" y="73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248EF276-AC56-3C43-A779-703042779851}"/>
                </a:ext>
              </a:extLst>
            </p:cNvPr>
            <p:cNvSpPr/>
            <p:nvPr/>
          </p:nvSpPr>
          <p:spPr>
            <a:xfrm>
              <a:off x="6247635" y="4581008"/>
              <a:ext cx="7483" cy="8376"/>
            </a:xfrm>
            <a:custGeom>
              <a:avLst/>
              <a:gdLst>
                <a:gd name="connsiteX0" fmla="*/ 2088 w 7483"/>
                <a:gd name="connsiteY0" fmla="*/ 0 h 8376"/>
                <a:gd name="connsiteX1" fmla="*/ 7038 w 7483"/>
                <a:gd name="connsiteY1" fmla="*/ 8376 h 8376"/>
                <a:gd name="connsiteX2" fmla="*/ 2088 w 7483"/>
                <a:gd name="connsiteY2" fmla="*/ 0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3" h="8376">
                  <a:moveTo>
                    <a:pt x="2088" y="0"/>
                  </a:moveTo>
                  <a:cubicBezTo>
                    <a:pt x="6372" y="1713"/>
                    <a:pt x="8466" y="3236"/>
                    <a:pt x="7038" y="8376"/>
                  </a:cubicBezTo>
                  <a:cubicBezTo>
                    <a:pt x="1232" y="7234"/>
                    <a:pt x="-2576" y="6092"/>
                    <a:pt x="208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5221B3E6-2181-2F49-B001-8A2BE335DD83}"/>
                </a:ext>
              </a:extLst>
            </p:cNvPr>
            <p:cNvSpPr/>
            <p:nvPr/>
          </p:nvSpPr>
          <p:spPr>
            <a:xfrm>
              <a:off x="6452153" y="4462836"/>
              <a:ext cx="6866" cy="7282"/>
            </a:xfrm>
            <a:custGeom>
              <a:avLst/>
              <a:gdLst>
                <a:gd name="connsiteX0" fmla="*/ 5550 w 6866"/>
                <a:gd name="connsiteY0" fmla="*/ 7283 h 7282"/>
                <a:gd name="connsiteX1" fmla="*/ 124 w 6866"/>
                <a:gd name="connsiteY1" fmla="*/ 715 h 7282"/>
                <a:gd name="connsiteX2" fmla="*/ 5550 w 6866"/>
                <a:gd name="connsiteY2" fmla="*/ 7283 h 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6" h="7282">
                  <a:moveTo>
                    <a:pt x="5550" y="7283"/>
                  </a:moveTo>
                  <a:cubicBezTo>
                    <a:pt x="2219" y="6521"/>
                    <a:pt x="-637" y="4808"/>
                    <a:pt x="124" y="715"/>
                  </a:cubicBezTo>
                  <a:cubicBezTo>
                    <a:pt x="6407" y="-1760"/>
                    <a:pt x="8501" y="2619"/>
                    <a:pt x="5550" y="728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53AADFA0-37C0-0847-8B8A-4FEA964A2C4E}"/>
                </a:ext>
              </a:extLst>
            </p:cNvPr>
            <p:cNvSpPr/>
            <p:nvPr/>
          </p:nvSpPr>
          <p:spPr>
            <a:xfrm>
              <a:off x="6300552" y="5251227"/>
              <a:ext cx="7798" cy="7300"/>
            </a:xfrm>
            <a:custGeom>
              <a:avLst/>
              <a:gdLst>
                <a:gd name="connsiteX0" fmla="*/ 7234 w 7798"/>
                <a:gd name="connsiteY0" fmla="*/ 540 h 7300"/>
                <a:gd name="connsiteX1" fmla="*/ 0 w 7798"/>
                <a:gd name="connsiteY1" fmla="*/ 2825 h 7300"/>
                <a:gd name="connsiteX2" fmla="*/ 7234 w 7798"/>
                <a:gd name="connsiteY2" fmla="*/ 540 h 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8" h="7300">
                  <a:moveTo>
                    <a:pt x="7234" y="540"/>
                  </a:moveTo>
                  <a:cubicBezTo>
                    <a:pt x="10090" y="7965"/>
                    <a:pt x="1237" y="10059"/>
                    <a:pt x="0" y="2825"/>
                  </a:cubicBezTo>
                  <a:cubicBezTo>
                    <a:pt x="0" y="-983"/>
                    <a:pt x="4855" y="-31"/>
                    <a:pt x="7234" y="5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23F840BE-6AA3-344B-9360-535B3ED3C83B}"/>
                </a:ext>
              </a:extLst>
            </p:cNvPr>
            <p:cNvSpPr/>
            <p:nvPr/>
          </p:nvSpPr>
          <p:spPr>
            <a:xfrm>
              <a:off x="6280517" y="4539891"/>
              <a:ext cx="6990" cy="7774"/>
            </a:xfrm>
            <a:custGeom>
              <a:avLst/>
              <a:gdLst>
                <a:gd name="connsiteX0" fmla="*/ 617 w 6990"/>
                <a:gd name="connsiteY0" fmla="*/ 189 h 7774"/>
                <a:gd name="connsiteX1" fmla="*/ 5948 w 6990"/>
                <a:gd name="connsiteY1" fmla="*/ 6756 h 7774"/>
                <a:gd name="connsiteX2" fmla="*/ 617 w 6990"/>
                <a:gd name="connsiteY2" fmla="*/ 189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0" h="7774">
                  <a:moveTo>
                    <a:pt x="617" y="189"/>
                  </a:moveTo>
                  <a:cubicBezTo>
                    <a:pt x="4806" y="-954"/>
                    <a:pt x="8994" y="3329"/>
                    <a:pt x="5948" y="6756"/>
                  </a:cubicBezTo>
                  <a:cubicBezTo>
                    <a:pt x="2902" y="10183"/>
                    <a:pt x="-1667" y="4186"/>
                    <a:pt x="617" y="18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203220-F212-B947-8B98-B8879DA0C357}"/>
                </a:ext>
              </a:extLst>
            </p:cNvPr>
            <p:cNvSpPr/>
            <p:nvPr/>
          </p:nvSpPr>
          <p:spPr>
            <a:xfrm>
              <a:off x="6310988" y="4912375"/>
              <a:ext cx="8124" cy="7278"/>
            </a:xfrm>
            <a:custGeom>
              <a:avLst/>
              <a:gdLst>
                <a:gd name="connsiteX0" fmla="*/ 8125 w 8124"/>
                <a:gd name="connsiteY0" fmla="*/ 4536 h 7278"/>
                <a:gd name="connsiteX1" fmla="*/ 2128 w 8124"/>
                <a:gd name="connsiteY1" fmla="*/ 1205 h 7278"/>
                <a:gd name="connsiteX2" fmla="*/ 8125 w 8124"/>
                <a:gd name="connsiteY2" fmla="*/ 4536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4" h="7278">
                  <a:moveTo>
                    <a:pt x="8125" y="4536"/>
                  </a:moveTo>
                  <a:cubicBezTo>
                    <a:pt x="4603" y="9962"/>
                    <a:pt x="-3963" y="6535"/>
                    <a:pt x="2128" y="1205"/>
                  </a:cubicBezTo>
                  <a:cubicBezTo>
                    <a:pt x="5936" y="-1841"/>
                    <a:pt x="6602" y="1490"/>
                    <a:pt x="8125" y="45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D5F4B911-C670-AB4D-A811-BCAE1FBC5D1B}"/>
                </a:ext>
              </a:extLst>
            </p:cNvPr>
            <p:cNvSpPr/>
            <p:nvPr/>
          </p:nvSpPr>
          <p:spPr>
            <a:xfrm>
              <a:off x="6611459" y="4876839"/>
              <a:ext cx="6989" cy="8046"/>
            </a:xfrm>
            <a:custGeom>
              <a:avLst/>
              <a:gdLst>
                <a:gd name="connsiteX0" fmla="*/ 1585 w 6989"/>
                <a:gd name="connsiteY0" fmla="*/ 7900 h 8046"/>
                <a:gd name="connsiteX1" fmla="*/ 1161 w 6989"/>
                <a:gd name="connsiteY1" fmla="*/ 1318 h 8046"/>
                <a:gd name="connsiteX2" fmla="*/ 3108 w 6989"/>
                <a:gd name="connsiteY2" fmla="*/ 0 h 8046"/>
                <a:gd name="connsiteX3" fmla="*/ 1585 w 6989"/>
                <a:gd name="connsiteY3" fmla="*/ 7900 h 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" h="8046">
                  <a:moveTo>
                    <a:pt x="1585" y="7900"/>
                  </a:moveTo>
                  <a:cubicBezTo>
                    <a:pt x="-350" y="6200"/>
                    <a:pt x="-540" y="3253"/>
                    <a:pt x="1161" y="1318"/>
                  </a:cubicBezTo>
                  <a:cubicBezTo>
                    <a:pt x="1687" y="720"/>
                    <a:pt x="2357" y="266"/>
                    <a:pt x="3108" y="0"/>
                  </a:cubicBezTo>
                  <a:cubicBezTo>
                    <a:pt x="8058" y="1047"/>
                    <a:pt x="9010" y="9233"/>
                    <a:pt x="1585" y="790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D35B608C-6F18-F24E-A287-C8C99DE55A05}"/>
                </a:ext>
              </a:extLst>
            </p:cNvPr>
            <p:cNvSpPr/>
            <p:nvPr/>
          </p:nvSpPr>
          <p:spPr>
            <a:xfrm>
              <a:off x="6234063" y="4183310"/>
              <a:ext cx="6696" cy="8232"/>
            </a:xfrm>
            <a:custGeom>
              <a:avLst/>
              <a:gdLst>
                <a:gd name="connsiteX0" fmla="*/ 51 w 6696"/>
                <a:gd name="connsiteY0" fmla="*/ 1449 h 8232"/>
                <a:gd name="connsiteX1" fmla="*/ 4334 w 6696"/>
                <a:gd name="connsiteY1" fmla="*/ 7255 h 8232"/>
                <a:gd name="connsiteX2" fmla="*/ 51 w 6696"/>
                <a:gd name="connsiteY2" fmla="*/ 1449 h 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6" h="8232">
                  <a:moveTo>
                    <a:pt x="51" y="1449"/>
                  </a:moveTo>
                  <a:cubicBezTo>
                    <a:pt x="5190" y="-2644"/>
                    <a:pt x="9569" y="2781"/>
                    <a:pt x="4334" y="7255"/>
                  </a:cubicBezTo>
                  <a:cubicBezTo>
                    <a:pt x="622" y="10777"/>
                    <a:pt x="-235" y="3828"/>
                    <a:pt x="51" y="14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C2C12F8E-6201-3A45-8A48-13D48FFCF9B3}"/>
                </a:ext>
              </a:extLst>
            </p:cNvPr>
            <p:cNvSpPr/>
            <p:nvPr/>
          </p:nvSpPr>
          <p:spPr>
            <a:xfrm>
              <a:off x="6105269" y="4443653"/>
              <a:ext cx="6888" cy="8571"/>
            </a:xfrm>
            <a:custGeom>
              <a:avLst/>
              <a:gdLst>
                <a:gd name="connsiteX0" fmla="*/ 5675 w 6888"/>
                <a:gd name="connsiteY0" fmla="*/ 8571 h 8571"/>
                <a:gd name="connsiteX1" fmla="*/ 3390 w 6888"/>
                <a:gd name="connsiteY1" fmla="*/ 5 h 8571"/>
                <a:gd name="connsiteX2" fmla="*/ 5675 w 6888"/>
                <a:gd name="connsiteY2" fmla="*/ 8571 h 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8" h="8571">
                  <a:moveTo>
                    <a:pt x="5675" y="8571"/>
                  </a:moveTo>
                  <a:cubicBezTo>
                    <a:pt x="-36" y="8571"/>
                    <a:pt x="-2511" y="2194"/>
                    <a:pt x="3390" y="5"/>
                  </a:cubicBezTo>
                  <a:cubicBezTo>
                    <a:pt x="8911" y="-186"/>
                    <a:pt x="6436" y="5620"/>
                    <a:pt x="5675" y="85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7F07B243-F461-6043-A1EB-BD21C5BC0C6E}"/>
                </a:ext>
              </a:extLst>
            </p:cNvPr>
            <p:cNvSpPr/>
            <p:nvPr/>
          </p:nvSpPr>
          <p:spPr>
            <a:xfrm>
              <a:off x="6317591" y="4779183"/>
              <a:ext cx="8566" cy="6671"/>
            </a:xfrm>
            <a:custGeom>
              <a:avLst/>
              <a:gdLst>
                <a:gd name="connsiteX0" fmla="*/ 0 w 8566"/>
                <a:gd name="connsiteY0" fmla="*/ 2472 h 6671"/>
                <a:gd name="connsiteX1" fmla="*/ 8566 w 8566"/>
                <a:gd name="connsiteY1" fmla="*/ 3043 h 6671"/>
                <a:gd name="connsiteX2" fmla="*/ 0 w 8566"/>
                <a:gd name="connsiteY2" fmla="*/ 2472 h 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" h="6671">
                  <a:moveTo>
                    <a:pt x="0" y="2472"/>
                  </a:moveTo>
                  <a:cubicBezTo>
                    <a:pt x="2855" y="759"/>
                    <a:pt x="8566" y="-2382"/>
                    <a:pt x="8566" y="3043"/>
                  </a:cubicBezTo>
                  <a:cubicBezTo>
                    <a:pt x="8566" y="8469"/>
                    <a:pt x="1237" y="7422"/>
                    <a:pt x="0" y="247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1623C319-5C8D-0244-82C6-D299A2A9C49E}"/>
                </a:ext>
              </a:extLst>
            </p:cNvPr>
            <p:cNvSpPr/>
            <p:nvPr/>
          </p:nvSpPr>
          <p:spPr>
            <a:xfrm>
              <a:off x="6207842" y="4818705"/>
              <a:ext cx="10089" cy="6337"/>
            </a:xfrm>
            <a:custGeom>
              <a:avLst/>
              <a:gdLst>
                <a:gd name="connsiteX0" fmla="*/ 10090 w 10089"/>
                <a:gd name="connsiteY0" fmla="*/ 4736 h 6337"/>
                <a:gd name="connsiteX1" fmla="*/ 0 w 10089"/>
                <a:gd name="connsiteY1" fmla="*/ 1976 h 6337"/>
                <a:gd name="connsiteX2" fmla="*/ 10090 w 10089"/>
                <a:gd name="connsiteY2" fmla="*/ 4736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9" h="6337">
                  <a:moveTo>
                    <a:pt x="10090" y="4736"/>
                  </a:moveTo>
                  <a:cubicBezTo>
                    <a:pt x="4759" y="6545"/>
                    <a:pt x="1523" y="8068"/>
                    <a:pt x="0" y="1976"/>
                  </a:cubicBezTo>
                  <a:cubicBezTo>
                    <a:pt x="5045" y="-1165"/>
                    <a:pt x="6568" y="-784"/>
                    <a:pt x="10090" y="47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F8C208E9-90C9-0A45-AC7E-B4C10564FD36}"/>
                </a:ext>
              </a:extLst>
            </p:cNvPr>
            <p:cNvSpPr/>
            <p:nvPr/>
          </p:nvSpPr>
          <p:spPr>
            <a:xfrm>
              <a:off x="6154341" y="4679317"/>
              <a:ext cx="6650" cy="8161"/>
            </a:xfrm>
            <a:custGeom>
              <a:avLst/>
              <a:gdLst>
                <a:gd name="connsiteX0" fmla="*/ 6099 w 6650"/>
                <a:gd name="connsiteY0" fmla="*/ 2871 h 8161"/>
                <a:gd name="connsiteX1" fmla="*/ 5087 w 6650"/>
                <a:gd name="connsiteY1" fmla="*/ 7610 h 8161"/>
                <a:gd name="connsiteX2" fmla="*/ 348 w 6650"/>
                <a:gd name="connsiteY2" fmla="*/ 6598 h 8161"/>
                <a:gd name="connsiteX3" fmla="*/ 7 w 6650"/>
                <a:gd name="connsiteY3" fmla="*/ 5917 h 8161"/>
                <a:gd name="connsiteX4" fmla="*/ 6099 w 6650"/>
                <a:gd name="connsiteY4" fmla="*/ 2871 h 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" h="8161">
                  <a:moveTo>
                    <a:pt x="6099" y="2871"/>
                  </a:moveTo>
                  <a:cubicBezTo>
                    <a:pt x="7128" y="4459"/>
                    <a:pt x="6675" y="6581"/>
                    <a:pt x="5087" y="7610"/>
                  </a:cubicBezTo>
                  <a:cubicBezTo>
                    <a:pt x="3499" y="8639"/>
                    <a:pt x="1377" y="8186"/>
                    <a:pt x="348" y="6598"/>
                  </a:cubicBezTo>
                  <a:cubicBezTo>
                    <a:pt x="209" y="6384"/>
                    <a:pt x="95" y="6156"/>
                    <a:pt x="7" y="5917"/>
                  </a:cubicBezTo>
                  <a:cubicBezTo>
                    <a:pt x="-183" y="2205"/>
                    <a:pt x="3434" y="-3506"/>
                    <a:pt x="6099" y="28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1D13EBF3-6CA5-2D42-822A-C4450F96B1BC}"/>
                </a:ext>
              </a:extLst>
            </p:cNvPr>
            <p:cNvSpPr/>
            <p:nvPr/>
          </p:nvSpPr>
          <p:spPr>
            <a:xfrm>
              <a:off x="5928283" y="4785064"/>
              <a:ext cx="7889" cy="8587"/>
            </a:xfrm>
            <a:custGeom>
              <a:avLst/>
              <a:gdLst>
                <a:gd name="connsiteX0" fmla="*/ 0 w 7889"/>
                <a:gd name="connsiteY0" fmla="*/ 7252 h 8587"/>
                <a:gd name="connsiteX1" fmla="*/ 7424 w 7889"/>
                <a:gd name="connsiteY1" fmla="*/ 3064 h 8587"/>
                <a:gd name="connsiteX2" fmla="*/ 3141 w 7889"/>
                <a:gd name="connsiteY2" fmla="*/ 7633 h 8587"/>
                <a:gd name="connsiteX3" fmla="*/ 0 w 7889"/>
                <a:gd name="connsiteY3" fmla="*/ 7252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9" h="8587">
                  <a:moveTo>
                    <a:pt x="0" y="7252"/>
                  </a:moveTo>
                  <a:cubicBezTo>
                    <a:pt x="476" y="2302"/>
                    <a:pt x="9519" y="-3789"/>
                    <a:pt x="7424" y="3064"/>
                  </a:cubicBezTo>
                  <a:cubicBezTo>
                    <a:pt x="9233" y="5348"/>
                    <a:pt x="5330" y="10774"/>
                    <a:pt x="3141" y="7633"/>
                  </a:cubicBezTo>
                  <a:cubicBezTo>
                    <a:pt x="2855" y="7157"/>
                    <a:pt x="1332" y="7442"/>
                    <a:pt x="0" y="72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6ABD5070-C46C-C145-AFF2-6EC37E274194}"/>
                </a:ext>
              </a:extLst>
            </p:cNvPr>
            <p:cNvSpPr/>
            <p:nvPr/>
          </p:nvSpPr>
          <p:spPr>
            <a:xfrm>
              <a:off x="5891063" y="4440041"/>
              <a:ext cx="6417" cy="9042"/>
            </a:xfrm>
            <a:custGeom>
              <a:avLst/>
              <a:gdLst>
                <a:gd name="connsiteX0" fmla="*/ 2763 w 6417"/>
                <a:gd name="connsiteY0" fmla="*/ 0 h 9042"/>
                <a:gd name="connsiteX1" fmla="*/ 6324 w 6417"/>
                <a:gd name="connsiteY1" fmla="*/ 5391 h 9042"/>
                <a:gd name="connsiteX2" fmla="*/ 2001 w 6417"/>
                <a:gd name="connsiteY2" fmla="*/ 9042 h 9042"/>
                <a:gd name="connsiteX3" fmla="*/ 2763 w 6417"/>
                <a:gd name="connsiteY3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" h="9042">
                  <a:moveTo>
                    <a:pt x="2763" y="0"/>
                  </a:moveTo>
                  <a:cubicBezTo>
                    <a:pt x="5235" y="505"/>
                    <a:pt x="6829" y="2919"/>
                    <a:pt x="6324" y="5391"/>
                  </a:cubicBezTo>
                  <a:cubicBezTo>
                    <a:pt x="5901" y="7461"/>
                    <a:pt x="4113" y="8971"/>
                    <a:pt x="2001" y="9042"/>
                  </a:cubicBezTo>
                  <a:cubicBezTo>
                    <a:pt x="-1045" y="5901"/>
                    <a:pt x="-473" y="2665"/>
                    <a:pt x="276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10EE3D3B-67AB-5246-B190-9BDBC669FCBA}"/>
                </a:ext>
              </a:extLst>
            </p:cNvPr>
            <p:cNvSpPr/>
            <p:nvPr/>
          </p:nvSpPr>
          <p:spPr>
            <a:xfrm>
              <a:off x="6188237" y="5082027"/>
              <a:ext cx="6901" cy="8975"/>
            </a:xfrm>
            <a:custGeom>
              <a:avLst/>
              <a:gdLst>
                <a:gd name="connsiteX0" fmla="*/ 6374 w 6901"/>
                <a:gd name="connsiteY0" fmla="*/ 8976 h 8975"/>
                <a:gd name="connsiteX1" fmla="*/ 4566 w 6901"/>
                <a:gd name="connsiteY1" fmla="*/ 29 h 8975"/>
                <a:gd name="connsiteX2" fmla="*/ 6374 w 6901"/>
                <a:gd name="connsiteY2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" h="8975">
                  <a:moveTo>
                    <a:pt x="6374" y="8976"/>
                  </a:moveTo>
                  <a:cubicBezTo>
                    <a:pt x="-98" y="7643"/>
                    <a:pt x="-3144" y="-543"/>
                    <a:pt x="4566" y="29"/>
                  </a:cubicBezTo>
                  <a:cubicBezTo>
                    <a:pt x="8088" y="1837"/>
                    <a:pt x="6660" y="4978"/>
                    <a:pt x="6374" y="89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62D70248-8A42-0C4A-83A8-F6518B9A8E42}"/>
                </a:ext>
              </a:extLst>
            </p:cNvPr>
            <p:cNvSpPr/>
            <p:nvPr/>
          </p:nvSpPr>
          <p:spPr>
            <a:xfrm>
              <a:off x="5639358" y="4439851"/>
              <a:ext cx="6848" cy="8566"/>
            </a:xfrm>
            <a:custGeom>
              <a:avLst/>
              <a:gdLst>
                <a:gd name="connsiteX0" fmla="*/ 5560 w 6848"/>
                <a:gd name="connsiteY0" fmla="*/ 8566 h 8566"/>
                <a:gd name="connsiteX1" fmla="*/ 2228 w 6848"/>
                <a:gd name="connsiteY1" fmla="*/ 0 h 8566"/>
                <a:gd name="connsiteX2" fmla="*/ 5560 w 6848"/>
                <a:gd name="connsiteY2" fmla="*/ 8566 h 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8" h="8566">
                  <a:moveTo>
                    <a:pt x="5560" y="8566"/>
                  </a:moveTo>
                  <a:cubicBezTo>
                    <a:pt x="610" y="8566"/>
                    <a:pt x="-2245" y="3331"/>
                    <a:pt x="2228" y="0"/>
                  </a:cubicBezTo>
                  <a:cubicBezTo>
                    <a:pt x="7463" y="1713"/>
                    <a:pt x="7749" y="2284"/>
                    <a:pt x="5560" y="85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1CE21DE7-7F6B-A049-9FFE-646D5C7A47E9}"/>
                </a:ext>
              </a:extLst>
            </p:cNvPr>
            <p:cNvSpPr/>
            <p:nvPr/>
          </p:nvSpPr>
          <p:spPr>
            <a:xfrm>
              <a:off x="6450983" y="4847142"/>
              <a:ext cx="7269" cy="8376"/>
            </a:xfrm>
            <a:custGeom>
              <a:avLst/>
              <a:gdLst>
                <a:gd name="connsiteX0" fmla="*/ 2055 w 7269"/>
                <a:gd name="connsiteY0" fmla="*/ 8376 h 8376"/>
                <a:gd name="connsiteX1" fmla="*/ 1103 w 7269"/>
                <a:gd name="connsiteY1" fmla="*/ 0 h 8376"/>
                <a:gd name="connsiteX2" fmla="*/ 2055 w 7269"/>
                <a:gd name="connsiteY2" fmla="*/ 8376 h 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9" h="8376">
                  <a:moveTo>
                    <a:pt x="2055" y="8376"/>
                  </a:moveTo>
                  <a:cubicBezTo>
                    <a:pt x="2055" y="5426"/>
                    <a:pt x="-1848" y="3427"/>
                    <a:pt x="1103" y="0"/>
                  </a:cubicBezTo>
                  <a:cubicBezTo>
                    <a:pt x="8147" y="666"/>
                    <a:pt x="10051" y="6663"/>
                    <a:pt x="2055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963B4C32-2EE7-DD4E-A2F8-2D29B98D05B8}"/>
                </a:ext>
              </a:extLst>
            </p:cNvPr>
            <p:cNvSpPr/>
            <p:nvPr/>
          </p:nvSpPr>
          <p:spPr>
            <a:xfrm>
              <a:off x="6178407" y="4637171"/>
              <a:ext cx="7637" cy="7654"/>
            </a:xfrm>
            <a:custGeom>
              <a:avLst/>
              <a:gdLst>
                <a:gd name="connsiteX0" fmla="*/ 7637 w 7637"/>
                <a:gd name="connsiteY0" fmla="*/ 5420 h 7654"/>
                <a:gd name="connsiteX1" fmla="*/ 3925 w 7637"/>
                <a:gd name="connsiteY1" fmla="*/ 7324 h 7654"/>
                <a:gd name="connsiteX2" fmla="*/ 7637 w 7637"/>
                <a:gd name="connsiteY2" fmla="*/ 5420 h 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7" h="7654">
                  <a:moveTo>
                    <a:pt x="7637" y="5420"/>
                  </a:moveTo>
                  <a:cubicBezTo>
                    <a:pt x="6876" y="6943"/>
                    <a:pt x="4592" y="4849"/>
                    <a:pt x="3925" y="7324"/>
                  </a:cubicBezTo>
                  <a:cubicBezTo>
                    <a:pt x="-5403" y="10370"/>
                    <a:pt x="4401" y="-9047"/>
                    <a:pt x="7637" y="54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A3399E35-10B4-B247-A5EA-94615CACC99F}"/>
                </a:ext>
              </a:extLst>
            </p:cNvPr>
            <p:cNvSpPr/>
            <p:nvPr/>
          </p:nvSpPr>
          <p:spPr>
            <a:xfrm>
              <a:off x="6064045" y="4439184"/>
              <a:ext cx="7017" cy="8661"/>
            </a:xfrm>
            <a:custGeom>
              <a:avLst/>
              <a:gdLst>
                <a:gd name="connsiteX0" fmla="*/ 3399 w 7017"/>
                <a:gd name="connsiteY0" fmla="*/ 0 h 8661"/>
                <a:gd name="connsiteX1" fmla="*/ 2637 w 7017"/>
                <a:gd name="connsiteY1" fmla="*/ 8662 h 8661"/>
                <a:gd name="connsiteX2" fmla="*/ 3399 w 7017"/>
                <a:gd name="connsiteY2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7" h="8661">
                  <a:moveTo>
                    <a:pt x="3399" y="0"/>
                  </a:moveTo>
                  <a:cubicBezTo>
                    <a:pt x="8158" y="2855"/>
                    <a:pt x="8539" y="7520"/>
                    <a:pt x="2637" y="8662"/>
                  </a:cubicBezTo>
                  <a:cubicBezTo>
                    <a:pt x="-2598" y="8376"/>
                    <a:pt x="1209" y="2570"/>
                    <a:pt x="339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565FA87-3282-4645-B244-4DDEF0EA5AC8}"/>
                </a:ext>
              </a:extLst>
            </p:cNvPr>
            <p:cNvSpPr/>
            <p:nvPr/>
          </p:nvSpPr>
          <p:spPr>
            <a:xfrm>
              <a:off x="6256862" y="4924824"/>
              <a:ext cx="8852" cy="7339"/>
            </a:xfrm>
            <a:custGeom>
              <a:avLst/>
              <a:gdLst>
                <a:gd name="connsiteX0" fmla="*/ 8852 w 8852"/>
                <a:gd name="connsiteY0" fmla="*/ 6840 h 7339"/>
                <a:gd name="connsiteX1" fmla="*/ 0 w 8852"/>
                <a:gd name="connsiteY1" fmla="*/ 1320 h 7339"/>
                <a:gd name="connsiteX2" fmla="*/ 8852 w 8852"/>
                <a:gd name="connsiteY2" fmla="*/ 6840 h 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" h="7339">
                  <a:moveTo>
                    <a:pt x="8852" y="6840"/>
                  </a:moveTo>
                  <a:cubicBezTo>
                    <a:pt x="3807" y="8363"/>
                    <a:pt x="1999" y="6365"/>
                    <a:pt x="0" y="1320"/>
                  </a:cubicBezTo>
                  <a:cubicBezTo>
                    <a:pt x="5330" y="-2487"/>
                    <a:pt x="6949" y="2748"/>
                    <a:pt x="8852" y="684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4DB82812-9037-194D-BEB8-3C48254D37C0}"/>
                </a:ext>
              </a:extLst>
            </p:cNvPr>
            <p:cNvSpPr/>
            <p:nvPr/>
          </p:nvSpPr>
          <p:spPr>
            <a:xfrm>
              <a:off x="5858584" y="4272251"/>
              <a:ext cx="7387" cy="6930"/>
            </a:xfrm>
            <a:custGeom>
              <a:avLst/>
              <a:gdLst>
                <a:gd name="connsiteX0" fmla="*/ 7068 w 7387"/>
                <a:gd name="connsiteY0" fmla="*/ 2075 h 6930"/>
                <a:gd name="connsiteX1" fmla="*/ 24 w 7387"/>
                <a:gd name="connsiteY1" fmla="*/ 2075 h 6930"/>
                <a:gd name="connsiteX2" fmla="*/ 7068 w 7387"/>
                <a:gd name="connsiteY2" fmla="*/ 2075 h 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7" h="6930">
                  <a:moveTo>
                    <a:pt x="7068" y="2075"/>
                  </a:moveTo>
                  <a:cubicBezTo>
                    <a:pt x="9257" y="8738"/>
                    <a:pt x="-547" y="8357"/>
                    <a:pt x="24" y="2075"/>
                  </a:cubicBezTo>
                  <a:cubicBezTo>
                    <a:pt x="595" y="-2018"/>
                    <a:pt x="4783" y="1028"/>
                    <a:pt x="7068" y="207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F877AEDA-87E5-8849-895F-74EDA15B892E}"/>
                </a:ext>
              </a:extLst>
            </p:cNvPr>
            <p:cNvSpPr/>
            <p:nvPr/>
          </p:nvSpPr>
          <p:spPr>
            <a:xfrm>
              <a:off x="5877863" y="4621271"/>
              <a:ext cx="6664" cy="9518"/>
            </a:xfrm>
            <a:custGeom>
              <a:avLst/>
              <a:gdLst>
                <a:gd name="connsiteX0" fmla="*/ 3304 w 6664"/>
                <a:gd name="connsiteY0" fmla="*/ 9518 h 9518"/>
                <a:gd name="connsiteX1" fmla="*/ 3304 w 6664"/>
                <a:gd name="connsiteY1" fmla="*/ 0 h 9518"/>
                <a:gd name="connsiteX2" fmla="*/ 3304 w 6664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4" h="9518">
                  <a:moveTo>
                    <a:pt x="3304" y="9518"/>
                  </a:moveTo>
                  <a:cubicBezTo>
                    <a:pt x="-2693" y="7615"/>
                    <a:pt x="829" y="3141"/>
                    <a:pt x="3304" y="0"/>
                  </a:cubicBezTo>
                  <a:cubicBezTo>
                    <a:pt x="8730" y="2284"/>
                    <a:pt x="6731" y="5711"/>
                    <a:pt x="3304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FA6B8BC3-8DCC-BE43-AF63-F4ABFC986EE1}"/>
                </a:ext>
              </a:extLst>
            </p:cNvPr>
            <p:cNvSpPr/>
            <p:nvPr/>
          </p:nvSpPr>
          <p:spPr>
            <a:xfrm>
              <a:off x="5926879" y="4589696"/>
              <a:ext cx="7781" cy="7535"/>
            </a:xfrm>
            <a:custGeom>
              <a:avLst/>
              <a:gdLst>
                <a:gd name="connsiteX0" fmla="*/ 7782 w 7781"/>
                <a:gd name="connsiteY0" fmla="*/ 4257 h 7535"/>
                <a:gd name="connsiteX1" fmla="*/ 72 w 7781"/>
                <a:gd name="connsiteY1" fmla="*/ 1211 h 7535"/>
                <a:gd name="connsiteX2" fmla="*/ 7782 w 7781"/>
                <a:gd name="connsiteY2" fmla="*/ 4257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1" h="7535">
                  <a:moveTo>
                    <a:pt x="7782" y="4257"/>
                  </a:moveTo>
                  <a:cubicBezTo>
                    <a:pt x="3498" y="10254"/>
                    <a:pt x="-595" y="7303"/>
                    <a:pt x="72" y="1211"/>
                  </a:cubicBezTo>
                  <a:cubicBezTo>
                    <a:pt x="3593" y="-1835"/>
                    <a:pt x="5212" y="1497"/>
                    <a:pt x="7782" y="42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D31388A6-E754-5C49-8644-E1CFA106EF5C}"/>
                </a:ext>
              </a:extLst>
            </p:cNvPr>
            <p:cNvSpPr/>
            <p:nvPr/>
          </p:nvSpPr>
          <p:spPr>
            <a:xfrm>
              <a:off x="5792725" y="4189613"/>
              <a:ext cx="5776" cy="8891"/>
            </a:xfrm>
            <a:custGeom>
              <a:avLst/>
              <a:gdLst>
                <a:gd name="connsiteX0" fmla="*/ 110 w 5776"/>
                <a:gd name="connsiteY0" fmla="*/ 8376 h 8891"/>
                <a:gd name="connsiteX1" fmla="*/ 3441 w 5776"/>
                <a:gd name="connsiteY1" fmla="*/ 0 h 8891"/>
                <a:gd name="connsiteX2" fmla="*/ 110 w 5776"/>
                <a:gd name="connsiteY2" fmla="*/ 8376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6" h="8891">
                  <a:moveTo>
                    <a:pt x="110" y="8376"/>
                  </a:moveTo>
                  <a:cubicBezTo>
                    <a:pt x="110" y="4759"/>
                    <a:pt x="-937" y="1428"/>
                    <a:pt x="3441" y="0"/>
                  </a:cubicBezTo>
                  <a:cubicBezTo>
                    <a:pt x="6773" y="3236"/>
                    <a:pt x="7248" y="10946"/>
                    <a:pt x="110" y="83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627299-B41B-8440-AC38-4A5BFAE0ACE7}"/>
                </a:ext>
              </a:extLst>
            </p:cNvPr>
            <p:cNvSpPr/>
            <p:nvPr/>
          </p:nvSpPr>
          <p:spPr>
            <a:xfrm>
              <a:off x="5540404" y="4356515"/>
              <a:ext cx="7709" cy="7064"/>
            </a:xfrm>
            <a:custGeom>
              <a:avLst/>
              <a:gdLst>
                <a:gd name="connsiteX0" fmla="*/ 0 w 7709"/>
                <a:gd name="connsiteY0" fmla="*/ 4524 h 7064"/>
                <a:gd name="connsiteX1" fmla="*/ 7710 w 7709"/>
                <a:gd name="connsiteY1" fmla="*/ 2144 h 7064"/>
                <a:gd name="connsiteX2" fmla="*/ 0 w 7709"/>
                <a:gd name="connsiteY2" fmla="*/ 4524 h 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9" h="7064">
                  <a:moveTo>
                    <a:pt x="0" y="4524"/>
                  </a:moveTo>
                  <a:cubicBezTo>
                    <a:pt x="0" y="526"/>
                    <a:pt x="6948" y="-2044"/>
                    <a:pt x="7710" y="2144"/>
                  </a:cubicBezTo>
                  <a:cubicBezTo>
                    <a:pt x="7615" y="7855"/>
                    <a:pt x="3522" y="8522"/>
                    <a:pt x="0" y="4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A9A9A09B-4454-D94D-8CF3-E4EC8CD5A226}"/>
                </a:ext>
              </a:extLst>
            </p:cNvPr>
            <p:cNvSpPr/>
            <p:nvPr/>
          </p:nvSpPr>
          <p:spPr>
            <a:xfrm>
              <a:off x="6389300" y="4617672"/>
              <a:ext cx="9958" cy="6549"/>
            </a:xfrm>
            <a:custGeom>
              <a:avLst/>
              <a:gdLst>
                <a:gd name="connsiteX0" fmla="*/ 9959 w 9958"/>
                <a:gd name="connsiteY0" fmla="*/ 2742 h 6549"/>
                <a:gd name="connsiteX1" fmla="*/ 5771 w 9958"/>
                <a:gd name="connsiteY1" fmla="*/ 6549 h 6549"/>
                <a:gd name="connsiteX2" fmla="*/ 9959 w 9958"/>
                <a:gd name="connsiteY2" fmla="*/ 2742 h 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8" h="6549">
                  <a:moveTo>
                    <a:pt x="9959" y="2742"/>
                  </a:moveTo>
                  <a:cubicBezTo>
                    <a:pt x="7103" y="4265"/>
                    <a:pt x="6342" y="4075"/>
                    <a:pt x="5771" y="6549"/>
                  </a:cubicBezTo>
                  <a:cubicBezTo>
                    <a:pt x="-5461" y="4170"/>
                    <a:pt x="1773" y="-4302"/>
                    <a:pt x="9959" y="27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360F7FC4-FBAE-2242-BC71-608FDF92D47D}"/>
                </a:ext>
              </a:extLst>
            </p:cNvPr>
            <p:cNvSpPr/>
            <p:nvPr/>
          </p:nvSpPr>
          <p:spPr>
            <a:xfrm>
              <a:off x="5743815" y="4911349"/>
              <a:ext cx="7256" cy="6811"/>
            </a:xfrm>
            <a:custGeom>
              <a:avLst/>
              <a:gdLst>
                <a:gd name="connsiteX0" fmla="*/ 0 w 7256"/>
                <a:gd name="connsiteY0" fmla="*/ 613 h 6811"/>
                <a:gd name="connsiteX1" fmla="*/ 6758 w 7256"/>
                <a:gd name="connsiteY1" fmla="*/ 6419 h 6811"/>
                <a:gd name="connsiteX2" fmla="*/ 0 w 7256"/>
                <a:gd name="connsiteY2" fmla="*/ 613 h 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6" h="6811">
                  <a:moveTo>
                    <a:pt x="0" y="613"/>
                  </a:moveTo>
                  <a:cubicBezTo>
                    <a:pt x="4378" y="-1386"/>
                    <a:pt x="8757" y="1755"/>
                    <a:pt x="6758" y="6419"/>
                  </a:cubicBezTo>
                  <a:cubicBezTo>
                    <a:pt x="571" y="7276"/>
                    <a:pt x="571" y="7276"/>
                    <a:pt x="0" y="61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DFAD2BBA-A476-804E-A2DA-A3B446B5BA22}"/>
                </a:ext>
              </a:extLst>
            </p:cNvPr>
            <p:cNvSpPr/>
            <p:nvPr/>
          </p:nvSpPr>
          <p:spPr>
            <a:xfrm>
              <a:off x="5665002" y="4243885"/>
              <a:ext cx="5675" cy="8739"/>
            </a:xfrm>
            <a:custGeom>
              <a:avLst/>
              <a:gdLst>
                <a:gd name="connsiteX0" fmla="*/ 0 w 5675"/>
                <a:gd name="connsiteY0" fmla="*/ 1220 h 8739"/>
                <a:gd name="connsiteX1" fmla="*/ 5045 w 5675"/>
                <a:gd name="connsiteY1" fmla="*/ 8739 h 8739"/>
                <a:gd name="connsiteX2" fmla="*/ 0 w 5675"/>
                <a:gd name="connsiteY2" fmla="*/ 1220 h 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" h="8739">
                  <a:moveTo>
                    <a:pt x="0" y="1220"/>
                  </a:moveTo>
                  <a:cubicBezTo>
                    <a:pt x="4950" y="-2968"/>
                    <a:pt x="6758" y="4646"/>
                    <a:pt x="5045" y="8739"/>
                  </a:cubicBezTo>
                  <a:cubicBezTo>
                    <a:pt x="857" y="8454"/>
                    <a:pt x="286" y="7692"/>
                    <a:pt x="0" y="122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8EA41B5-047A-6642-B596-7BD07784FB63}"/>
                </a:ext>
              </a:extLst>
            </p:cNvPr>
            <p:cNvSpPr/>
            <p:nvPr/>
          </p:nvSpPr>
          <p:spPr>
            <a:xfrm>
              <a:off x="6413089" y="4941088"/>
              <a:ext cx="6853" cy="7805"/>
            </a:xfrm>
            <a:custGeom>
              <a:avLst/>
              <a:gdLst>
                <a:gd name="connsiteX0" fmla="*/ 6539 w 6853"/>
                <a:gd name="connsiteY0" fmla="*/ 7805 h 7805"/>
                <a:gd name="connsiteX1" fmla="*/ 2637 w 6853"/>
                <a:gd name="connsiteY1" fmla="*/ 0 h 7805"/>
                <a:gd name="connsiteX2" fmla="*/ 6539 w 6853"/>
                <a:gd name="connsiteY2" fmla="*/ 7805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7805">
                  <a:moveTo>
                    <a:pt x="6539" y="7805"/>
                  </a:moveTo>
                  <a:cubicBezTo>
                    <a:pt x="447" y="7805"/>
                    <a:pt x="-2503" y="4569"/>
                    <a:pt x="2637" y="0"/>
                  </a:cubicBezTo>
                  <a:cubicBezTo>
                    <a:pt x="5864" y="1085"/>
                    <a:pt x="7608" y="4573"/>
                    <a:pt x="6539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799ED67F-15FC-5F48-9E32-6E0274CBFD68}"/>
                </a:ext>
              </a:extLst>
            </p:cNvPr>
            <p:cNvSpPr/>
            <p:nvPr/>
          </p:nvSpPr>
          <p:spPr>
            <a:xfrm>
              <a:off x="6072988" y="4584530"/>
              <a:ext cx="7189" cy="7994"/>
            </a:xfrm>
            <a:custGeom>
              <a:avLst/>
              <a:gdLst>
                <a:gd name="connsiteX0" fmla="*/ 5212 w 7189"/>
                <a:gd name="connsiteY0" fmla="*/ 7805 h 7994"/>
                <a:gd name="connsiteX1" fmla="*/ 190 w 7189"/>
                <a:gd name="connsiteY1" fmla="*/ 5209 h 7994"/>
                <a:gd name="connsiteX2" fmla="*/ 2785 w 7189"/>
                <a:gd name="connsiteY2" fmla="*/ 187 h 7994"/>
                <a:gd name="connsiteX3" fmla="*/ 3880 w 7189"/>
                <a:gd name="connsiteY3" fmla="*/ 0 h 7994"/>
                <a:gd name="connsiteX4" fmla="*/ 5212 w 7189"/>
                <a:gd name="connsiteY4" fmla="*/ 7805 h 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" h="7994">
                  <a:moveTo>
                    <a:pt x="5212" y="7805"/>
                  </a:moveTo>
                  <a:cubicBezTo>
                    <a:pt x="3109" y="8475"/>
                    <a:pt x="860" y="7313"/>
                    <a:pt x="190" y="5209"/>
                  </a:cubicBezTo>
                  <a:cubicBezTo>
                    <a:pt x="-480" y="3106"/>
                    <a:pt x="682" y="857"/>
                    <a:pt x="2785" y="187"/>
                  </a:cubicBezTo>
                  <a:cubicBezTo>
                    <a:pt x="3140" y="74"/>
                    <a:pt x="3508" y="11"/>
                    <a:pt x="3880" y="0"/>
                  </a:cubicBezTo>
                  <a:cubicBezTo>
                    <a:pt x="8544" y="2189"/>
                    <a:pt x="7592" y="3712"/>
                    <a:pt x="5212" y="78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9AB511E-E24D-3A4B-BC24-A2DFEBB31691}"/>
                </a:ext>
              </a:extLst>
            </p:cNvPr>
            <p:cNvSpPr/>
            <p:nvPr/>
          </p:nvSpPr>
          <p:spPr>
            <a:xfrm>
              <a:off x="6058330" y="5088623"/>
              <a:ext cx="6234" cy="10280"/>
            </a:xfrm>
            <a:custGeom>
              <a:avLst/>
              <a:gdLst>
                <a:gd name="connsiteX0" fmla="*/ 4450 w 6234"/>
                <a:gd name="connsiteY0" fmla="*/ 0 h 10280"/>
                <a:gd name="connsiteX1" fmla="*/ 2927 w 6234"/>
                <a:gd name="connsiteY1" fmla="*/ 10280 h 10280"/>
                <a:gd name="connsiteX2" fmla="*/ 4450 w 6234"/>
                <a:gd name="connsiteY2" fmla="*/ 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10280">
                  <a:moveTo>
                    <a:pt x="4450" y="0"/>
                  </a:moveTo>
                  <a:cubicBezTo>
                    <a:pt x="8258" y="4569"/>
                    <a:pt x="5116" y="7139"/>
                    <a:pt x="2927" y="10280"/>
                  </a:cubicBezTo>
                  <a:cubicBezTo>
                    <a:pt x="-1832" y="5997"/>
                    <a:pt x="-404" y="3141"/>
                    <a:pt x="445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653388A2-127B-D541-98EF-01DE702748BD}"/>
                </a:ext>
              </a:extLst>
            </p:cNvPr>
            <p:cNvSpPr/>
            <p:nvPr/>
          </p:nvSpPr>
          <p:spPr>
            <a:xfrm>
              <a:off x="5681713" y="4365634"/>
              <a:ext cx="7751" cy="6933"/>
            </a:xfrm>
            <a:custGeom>
              <a:avLst/>
              <a:gdLst>
                <a:gd name="connsiteX0" fmla="*/ 7751 w 7751"/>
                <a:gd name="connsiteY0" fmla="*/ 3304 h 6933"/>
                <a:gd name="connsiteX1" fmla="*/ 2325 w 7751"/>
                <a:gd name="connsiteY1" fmla="*/ 163 h 6933"/>
                <a:gd name="connsiteX2" fmla="*/ 7723 w 7751"/>
                <a:gd name="connsiteY2" fmla="*/ 3199 h 6933"/>
                <a:gd name="connsiteX3" fmla="*/ 7751 w 7751"/>
                <a:gd name="connsiteY3" fmla="*/ 3305 h 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" h="6933">
                  <a:moveTo>
                    <a:pt x="7751" y="3304"/>
                  </a:moveTo>
                  <a:cubicBezTo>
                    <a:pt x="3563" y="11014"/>
                    <a:pt x="-3767" y="4732"/>
                    <a:pt x="2325" y="163"/>
                  </a:cubicBezTo>
                  <a:cubicBezTo>
                    <a:pt x="4654" y="-489"/>
                    <a:pt x="7070" y="870"/>
                    <a:pt x="7723" y="3199"/>
                  </a:cubicBezTo>
                  <a:cubicBezTo>
                    <a:pt x="7732" y="3234"/>
                    <a:pt x="7742" y="3269"/>
                    <a:pt x="7751" y="330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BDE24DF9-5773-424C-8C0B-CB41FC87107B}"/>
                </a:ext>
              </a:extLst>
            </p:cNvPr>
            <p:cNvSpPr/>
            <p:nvPr/>
          </p:nvSpPr>
          <p:spPr>
            <a:xfrm>
              <a:off x="5721143" y="4462885"/>
              <a:ext cx="6997" cy="7387"/>
            </a:xfrm>
            <a:custGeom>
              <a:avLst/>
              <a:gdLst>
                <a:gd name="connsiteX0" fmla="*/ 5348 w 6997"/>
                <a:gd name="connsiteY0" fmla="*/ 0 h 7387"/>
                <a:gd name="connsiteX1" fmla="*/ 1541 w 6997"/>
                <a:gd name="connsiteY1" fmla="*/ 7329 h 7387"/>
                <a:gd name="connsiteX2" fmla="*/ 5348 w 6997"/>
                <a:gd name="connsiteY2" fmla="*/ 0 h 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" h="7387">
                  <a:moveTo>
                    <a:pt x="5348" y="0"/>
                  </a:moveTo>
                  <a:cubicBezTo>
                    <a:pt x="8299" y="4188"/>
                    <a:pt x="7442" y="7900"/>
                    <a:pt x="1541" y="7329"/>
                  </a:cubicBezTo>
                  <a:cubicBezTo>
                    <a:pt x="-934" y="2380"/>
                    <a:pt x="-934" y="2380"/>
                    <a:pt x="5348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78D30B3-5370-DA46-BFAD-1D9FB9379DF8}"/>
                </a:ext>
              </a:extLst>
            </p:cNvPr>
            <p:cNvSpPr/>
            <p:nvPr/>
          </p:nvSpPr>
          <p:spPr>
            <a:xfrm>
              <a:off x="6273044" y="4934214"/>
              <a:ext cx="6903" cy="7463"/>
            </a:xfrm>
            <a:custGeom>
              <a:avLst/>
              <a:gdLst>
                <a:gd name="connsiteX0" fmla="*/ 0 w 6903"/>
                <a:gd name="connsiteY0" fmla="*/ 4970 h 7463"/>
                <a:gd name="connsiteX1" fmla="*/ 6377 w 6903"/>
                <a:gd name="connsiteY1" fmla="*/ 211 h 7463"/>
                <a:gd name="connsiteX2" fmla="*/ 0 w 6903"/>
                <a:gd name="connsiteY2" fmla="*/ 4970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3" h="7463">
                  <a:moveTo>
                    <a:pt x="0" y="4970"/>
                  </a:moveTo>
                  <a:cubicBezTo>
                    <a:pt x="1809" y="-75"/>
                    <a:pt x="2189" y="-360"/>
                    <a:pt x="6377" y="211"/>
                  </a:cubicBezTo>
                  <a:cubicBezTo>
                    <a:pt x="8281" y="5922"/>
                    <a:pt x="4759" y="10491"/>
                    <a:pt x="0" y="497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B40FCA5B-49B4-FD47-BD33-E756E712D9DB}"/>
                </a:ext>
              </a:extLst>
            </p:cNvPr>
            <p:cNvSpPr/>
            <p:nvPr/>
          </p:nvSpPr>
          <p:spPr>
            <a:xfrm>
              <a:off x="5984358" y="4239596"/>
              <a:ext cx="7758" cy="6936"/>
            </a:xfrm>
            <a:custGeom>
              <a:avLst/>
              <a:gdLst>
                <a:gd name="connsiteX0" fmla="*/ 3416 w 7758"/>
                <a:gd name="connsiteY0" fmla="*/ 6936 h 6936"/>
                <a:gd name="connsiteX1" fmla="*/ 7699 w 7758"/>
                <a:gd name="connsiteY1" fmla="*/ 654 h 6936"/>
                <a:gd name="connsiteX2" fmla="*/ 3416 w 7758"/>
                <a:gd name="connsiteY2" fmla="*/ 6936 h 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" h="6936">
                  <a:moveTo>
                    <a:pt x="3416" y="6936"/>
                  </a:moveTo>
                  <a:cubicBezTo>
                    <a:pt x="-3913" y="3700"/>
                    <a:pt x="1988" y="-1916"/>
                    <a:pt x="7699" y="654"/>
                  </a:cubicBezTo>
                  <a:cubicBezTo>
                    <a:pt x="8122" y="3543"/>
                    <a:pt x="6260" y="6274"/>
                    <a:pt x="3416" y="693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BDC15AB4-B40B-AC45-A7C5-F9A257D8D38C}"/>
                </a:ext>
              </a:extLst>
            </p:cNvPr>
            <p:cNvSpPr/>
            <p:nvPr/>
          </p:nvSpPr>
          <p:spPr>
            <a:xfrm>
              <a:off x="5948177" y="4813066"/>
              <a:ext cx="9730" cy="7553"/>
            </a:xfrm>
            <a:custGeom>
              <a:avLst/>
              <a:gdLst>
                <a:gd name="connsiteX0" fmla="*/ 9614 w 9730"/>
                <a:gd name="connsiteY0" fmla="*/ 0 h 7553"/>
                <a:gd name="connsiteX1" fmla="*/ 5806 w 9730"/>
                <a:gd name="connsiteY1" fmla="*/ 5140 h 7553"/>
                <a:gd name="connsiteX2" fmla="*/ 1142 w 9730"/>
                <a:gd name="connsiteY2" fmla="*/ 4093 h 7553"/>
                <a:gd name="connsiteX3" fmla="*/ 0 w 9730"/>
                <a:gd name="connsiteY3" fmla="*/ 3331 h 7553"/>
                <a:gd name="connsiteX4" fmla="*/ 4950 w 9730"/>
                <a:gd name="connsiteY4" fmla="*/ 190 h 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" h="7553">
                  <a:moveTo>
                    <a:pt x="9614" y="0"/>
                  </a:moveTo>
                  <a:cubicBezTo>
                    <a:pt x="10756" y="3903"/>
                    <a:pt x="3046" y="11422"/>
                    <a:pt x="5806" y="5140"/>
                  </a:cubicBezTo>
                  <a:cubicBezTo>
                    <a:pt x="4283" y="5140"/>
                    <a:pt x="3236" y="2094"/>
                    <a:pt x="1142" y="4093"/>
                  </a:cubicBezTo>
                  <a:cubicBezTo>
                    <a:pt x="1142" y="4093"/>
                    <a:pt x="190" y="4093"/>
                    <a:pt x="0" y="3331"/>
                  </a:cubicBezTo>
                  <a:cubicBezTo>
                    <a:pt x="0" y="-476"/>
                    <a:pt x="4188" y="3331"/>
                    <a:pt x="4950" y="19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9DB3DC73-7289-014E-89B9-0639E97E49A9}"/>
                </a:ext>
              </a:extLst>
            </p:cNvPr>
            <p:cNvSpPr/>
            <p:nvPr/>
          </p:nvSpPr>
          <p:spPr>
            <a:xfrm>
              <a:off x="5768386" y="5040460"/>
              <a:ext cx="5995" cy="8346"/>
            </a:xfrm>
            <a:custGeom>
              <a:avLst/>
              <a:gdLst>
                <a:gd name="connsiteX0" fmla="*/ 5793 w 5995"/>
                <a:gd name="connsiteY0" fmla="*/ 0 h 8346"/>
                <a:gd name="connsiteX1" fmla="*/ 1509 w 5995"/>
                <a:gd name="connsiteY1" fmla="*/ 7900 h 8346"/>
                <a:gd name="connsiteX2" fmla="*/ 5793 w 5995"/>
                <a:gd name="connsiteY2" fmla="*/ 0 h 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5" h="8346">
                  <a:moveTo>
                    <a:pt x="5793" y="0"/>
                  </a:moveTo>
                  <a:cubicBezTo>
                    <a:pt x="5793" y="3712"/>
                    <a:pt x="7411" y="10089"/>
                    <a:pt x="1509" y="7900"/>
                  </a:cubicBezTo>
                  <a:cubicBezTo>
                    <a:pt x="-2393" y="4093"/>
                    <a:pt x="2080" y="1237"/>
                    <a:pt x="579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329CC7F7-6033-8A4B-A263-D9E61C6F8FCC}"/>
                </a:ext>
              </a:extLst>
            </p:cNvPr>
            <p:cNvSpPr/>
            <p:nvPr/>
          </p:nvSpPr>
          <p:spPr>
            <a:xfrm>
              <a:off x="6209440" y="4979405"/>
              <a:ext cx="6618" cy="7751"/>
            </a:xfrm>
            <a:custGeom>
              <a:avLst/>
              <a:gdLst>
                <a:gd name="connsiteX0" fmla="*/ 4684 w 6618"/>
                <a:gd name="connsiteY0" fmla="*/ 7752 h 7751"/>
                <a:gd name="connsiteX1" fmla="*/ 6493 w 6618"/>
                <a:gd name="connsiteY1" fmla="*/ 42 h 7751"/>
                <a:gd name="connsiteX2" fmla="*/ 4684 w 6618"/>
                <a:gd name="connsiteY2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8" h="7751">
                  <a:moveTo>
                    <a:pt x="4684" y="7752"/>
                  </a:moveTo>
                  <a:cubicBezTo>
                    <a:pt x="-2740" y="6895"/>
                    <a:pt x="-741" y="-625"/>
                    <a:pt x="6493" y="42"/>
                  </a:cubicBezTo>
                  <a:cubicBezTo>
                    <a:pt x="7159" y="3087"/>
                    <a:pt x="4970" y="5277"/>
                    <a:pt x="4684" y="775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F006CB6D-94E7-AE4A-8405-A6E44E410599}"/>
                </a:ext>
              </a:extLst>
            </p:cNvPr>
            <p:cNvSpPr/>
            <p:nvPr/>
          </p:nvSpPr>
          <p:spPr>
            <a:xfrm>
              <a:off x="6254316" y="4964174"/>
              <a:ext cx="5524" cy="7848"/>
            </a:xfrm>
            <a:custGeom>
              <a:avLst/>
              <a:gdLst>
                <a:gd name="connsiteX0" fmla="*/ 3498 w 5524"/>
                <a:gd name="connsiteY0" fmla="*/ 7848 h 7848"/>
                <a:gd name="connsiteX1" fmla="*/ 166 w 5524"/>
                <a:gd name="connsiteY1" fmla="*/ 805 h 7848"/>
                <a:gd name="connsiteX2" fmla="*/ 3498 w 5524"/>
                <a:gd name="connsiteY2" fmla="*/ 7848 h 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7848">
                  <a:moveTo>
                    <a:pt x="3498" y="7848"/>
                  </a:moveTo>
                  <a:cubicBezTo>
                    <a:pt x="71" y="7848"/>
                    <a:pt x="-309" y="3565"/>
                    <a:pt x="166" y="805"/>
                  </a:cubicBezTo>
                  <a:cubicBezTo>
                    <a:pt x="7210" y="-2146"/>
                    <a:pt x="6163" y="3660"/>
                    <a:pt x="3498" y="784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9D939F2-E3D6-D94C-9D74-C86BA2E35956}"/>
                </a:ext>
              </a:extLst>
            </p:cNvPr>
            <p:cNvSpPr/>
            <p:nvPr/>
          </p:nvSpPr>
          <p:spPr>
            <a:xfrm>
              <a:off x="5862606" y="4444055"/>
              <a:ext cx="8756" cy="6054"/>
            </a:xfrm>
            <a:custGeom>
              <a:avLst/>
              <a:gdLst>
                <a:gd name="connsiteX0" fmla="*/ 8757 w 8756"/>
                <a:gd name="connsiteY0" fmla="*/ 2554 h 6054"/>
                <a:gd name="connsiteX1" fmla="*/ 0 w 8756"/>
                <a:gd name="connsiteY1" fmla="*/ 79 h 6054"/>
                <a:gd name="connsiteX2" fmla="*/ 8757 w 8756"/>
                <a:gd name="connsiteY2" fmla="*/ 2554 h 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" h="6054">
                  <a:moveTo>
                    <a:pt x="8757" y="2554"/>
                  </a:moveTo>
                  <a:cubicBezTo>
                    <a:pt x="7139" y="9217"/>
                    <a:pt x="952" y="5219"/>
                    <a:pt x="0" y="79"/>
                  </a:cubicBezTo>
                  <a:cubicBezTo>
                    <a:pt x="3331" y="175"/>
                    <a:pt x="6568" y="-873"/>
                    <a:pt x="8757" y="255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78B84AAB-8554-CA46-808C-54E3E903FB63}"/>
                </a:ext>
              </a:extLst>
            </p:cNvPr>
            <p:cNvSpPr/>
            <p:nvPr/>
          </p:nvSpPr>
          <p:spPr>
            <a:xfrm>
              <a:off x="5951813" y="4475469"/>
              <a:ext cx="6817" cy="7117"/>
            </a:xfrm>
            <a:custGeom>
              <a:avLst/>
              <a:gdLst>
                <a:gd name="connsiteX0" fmla="*/ 171 w 6817"/>
                <a:gd name="connsiteY0" fmla="*/ 933 h 7117"/>
                <a:gd name="connsiteX1" fmla="*/ 6739 w 6817"/>
                <a:gd name="connsiteY1" fmla="*/ 3788 h 7117"/>
                <a:gd name="connsiteX2" fmla="*/ 171 w 6817"/>
                <a:gd name="connsiteY2" fmla="*/ 933 h 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7" h="7117">
                  <a:moveTo>
                    <a:pt x="171" y="933"/>
                  </a:moveTo>
                  <a:cubicBezTo>
                    <a:pt x="2551" y="-1352"/>
                    <a:pt x="7501" y="933"/>
                    <a:pt x="6739" y="3788"/>
                  </a:cubicBezTo>
                  <a:cubicBezTo>
                    <a:pt x="4740" y="10165"/>
                    <a:pt x="-1066" y="6358"/>
                    <a:pt x="171" y="9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36893F4C-880F-7C47-A616-E6D32341B98B}"/>
                </a:ext>
              </a:extLst>
            </p:cNvPr>
            <p:cNvSpPr/>
            <p:nvPr/>
          </p:nvSpPr>
          <p:spPr>
            <a:xfrm>
              <a:off x="6033082" y="5182281"/>
              <a:ext cx="7683" cy="7012"/>
            </a:xfrm>
            <a:custGeom>
              <a:avLst/>
              <a:gdLst>
                <a:gd name="connsiteX0" fmla="*/ 0 w 7683"/>
                <a:gd name="connsiteY0" fmla="*/ 3524 h 7012"/>
                <a:gd name="connsiteX1" fmla="*/ 6092 w 7683"/>
                <a:gd name="connsiteY1" fmla="*/ 478 h 7012"/>
                <a:gd name="connsiteX2" fmla="*/ 0 w 7683"/>
                <a:gd name="connsiteY2" fmla="*/ 3524 h 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3" h="7012">
                  <a:moveTo>
                    <a:pt x="0" y="3524"/>
                  </a:moveTo>
                  <a:cubicBezTo>
                    <a:pt x="2475" y="2097"/>
                    <a:pt x="4188" y="-1235"/>
                    <a:pt x="6092" y="478"/>
                  </a:cubicBezTo>
                  <a:cubicBezTo>
                    <a:pt x="10661" y="6094"/>
                    <a:pt x="4378" y="10282"/>
                    <a:pt x="0" y="3524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6B8FF40-548D-724F-BB18-5DDCEC22657D}"/>
                </a:ext>
              </a:extLst>
            </p:cNvPr>
            <p:cNvSpPr/>
            <p:nvPr/>
          </p:nvSpPr>
          <p:spPr>
            <a:xfrm>
              <a:off x="6159238" y="4816873"/>
              <a:ext cx="5748" cy="9043"/>
            </a:xfrm>
            <a:custGeom>
              <a:avLst/>
              <a:gdLst>
                <a:gd name="connsiteX0" fmla="*/ 631 w 5748"/>
                <a:gd name="connsiteY0" fmla="*/ 0 h 9043"/>
                <a:gd name="connsiteX1" fmla="*/ 2344 w 5748"/>
                <a:gd name="connsiteY1" fmla="*/ 9043 h 9043"/>
                <a:gd name="connsiteX2" fmla="*/ 631 w 5748"/>
                <a:gd name="connsiteY2" fmla="*/ 0 h 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8" h="9043">
                  <a:moveTo>
                    <a:pt x="631" y="0"/>
                  </a:moveTo>
                  <a:cubicBezTo>
                    <a:pt x="5961" y="1523"/>
                    <a:pt x="8055" y="6472"/>
                    <a:pt x="2344" y="9043"/>
                  </a:cubicBezTo>
                  <a:cubicBezTo>
                    <a:pt x="-1844" y="9138"/>
                    <a:pt x="916" y="3046"/>
                    <a:pt x="63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2D7BF079-F353-8044-ABD8-15899F6C730E}"/>
                </a:ext>
              </a:extLst>
            </p:cNvPr>
            <p:cNvSpPr/>
            <p:nvPr/>
          </p:nvSpPr>
          <p:spPr>
            <a:xfrm>
              <a:off x="6293702" y="5170862"/>
              <a:ext cx="6321" cy="7734"/>
            </a:xfrm>
            <a:custGeom>
              <a:avLst/>
              <a:gdLst>
                <a:gd name="connsiteX0" fmla="*/ 5041 w 6321"/>
                <a:gd name="connsiteY0" fmla="*/ 0 h 7734"/>
                <a:gd name="connsiteX1" fmla="*/ 2376 w 6321"/>
                <a:gd name="connsiteY1" fmla="*/ 7139 h 7734"/>
                <a:gd name="connsiteX2" fmla="*/ 5041 w 6321"/>
                <a:gd name="connsiteY2" fmla="*/ 0 h 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" h="7734">
                  <a:moveTo>
                    <a:pt x="5041" y="0"/>
                  </a:moveTo>
                  <a:cubicBezTo>
                    <a:pt x="7897" y="4283"/>
                    <a:pt x="5517" y="9518"/>
                    <a:pt x="2376" y="7139"/>
                  </a:cubicBezTo>
                  <a:cubicBezTo>
                    <a:pt x="-2764" y="4759"/>
                    <a:pt x="1519" y="857"/>
                    <a:pt x="504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99A537A0-4C98-F845-A311-114506B76513}"/>
                </a:ext>
              </a:extLst>
            </p:cNvPr>
            <p:cNvSpPr/>
            <p:nvPr/>
          </p:nvSpPr>
          <p:spPr>
            <a:xfrm>
              <a:off x="6220353" y="5214807"/>
              <a:ext cx="6553" cy="7453"/>
            </a:xfrm>
            <a:custGeom>
              <a:avLst/>
              <a:gdLst>
                <a:gd name="connsiteX0" fmla="*/ 1386 w 6553"/>
                <a:gd name="connsiteY0" fmla="*/ 7453 h 7453"/>
                <a:gd name="connsiteX1" fmla="*/ 3099 w 6553"/>
                <a:gd name="connsiteY1" fmla="*/ 29 h 7453"/>
                <a:gd name="connsiteX2" fmla="*/ 1386 w 6553"/>
                <a:gd name="connsiteY2" fmla="*/ 7453 h 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" h="7453">
                  <a:moveTo>
                    <a:pt x="1386" y="7453"/>
                  </a:moveTo>
                  <a:cubicBezTo>
                    <a:pt x="-803" y="5074"/>
                    <a:pt x="-518" y="-447"/>
                    <a:pt x="3099" y="29"/>
                  </a:cubicBezTo>
                  <a:cubicBezTo>
                    <a:pt x="9381" y="1171"/>
                    <a:pt x="6050" y="6501"/>
                    <a:pt x="1386" y="74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83B61B2C-046A-6947-AE4C-C3E1A51492E3}"/>
                </a:ext>
              </a:extLst>
            </p:cNvPr>
            <p:cNvSpPr/>
            <p:nvPr/>
          </p:nvSpPr>
          <p:spPr>
            <a:xfrm>
              <a:off x="6578150" y="5097950"/>
              <a:ext cx="5647" cy="7805"/>
            </a:xfrm>
            <a:custGeom>
              <a:avLst/>
              <a:gdLst>
                <a:gd name="connsiteX0" fmla="*/ 4531 w 5647"/>
                <a:gd name="connsiteY0" fmla="*/ 7806 h 7805"/>
                <a:gd name="connsiteX1" fmla="*/ 3484 w 5647"/>
                <a:gd name="connsiteY1" fmla="*/ 1 h 7805"/>
                <a:gd name="connsiteX2" fmla="*/ 4531 w 5647"/>
                <a:gd name="connsiteY2" fmla="*/ 7806 h 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7" h="7805">
                  <a:moveTo>
                    <a:pt x="4531" y="7806"/>
                  </a:moveTo>
                  <a:cubicBezTo>
                    <a:pt x="-228" y="7806"/>
                    <a:pt x="-2227" y="-94"/>
                    <a:pt x="3484" y="1"/>
                  </a:cubicBezTo>
                  <a:cubicBezTo>
                    <a:pt x="6054" y="382"/>
                    <a:pt x="6244" y="5617"/>
                    <a:pt x="4531" y="780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600C01B1-A8F5-A742-B275-88D1FB0FB52F}"/>
                </a:ext>
              </a:extLst>
            </p:cNvPr>
            <p:cNvSpPr/>
            <p:nvPr/>
          </p:nvSpPr>
          <p:spPr>
            <a:xfrm>
              <a:off x="6226593" y="5054279"/>
              <a:ext cx="8915" cy="6112"/>
            </a:xfrm>
            <a:custGeom>
              <a:avLst/>
              <a:gdLst>
                <a:gd name="connsiteX0" fmla="*/ 0 w 8915"/>
                <a:gd name="connsiteY0" fmla="*/ 2743 h 6112"/>
                <a:gd name="connsiteX1" fmla="*/ 8757 w 8915"/>
                <a:gd name="connsiteY1" fmla="*/ 1696 h 6112"/>
                <a:gd name="connsiteX2" fmla="*/ 0 w 8915"/>
                <a:gd name="connsiteY2" fmla="*/ 2743 h 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6112">
                  <a:moveTo>
                    <a:pt x="0" y="2743"/>
                  </a:moveTo>
                  <a:cubicBezTo>
                    <a:pt x="3236" y="1506"/>
                    <a:pt x="6473" y="-2111"/>
                    <a:pt x="8757" y="1696"/>
                  </a:cubicBezTo>
                  <a:cubicBezTo>
                    <a:pt x="10090" y="7693"/>
                    <a:pt x="2665" y="7122"/>
                    <a:pt x="0" y="27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5EB7A0A0-8447-214E-B488-845E943DF689}"/>
                </a:ext>
              </a:extLst>
            </p:cNvPr>
            <p:cNvSpPr/>
            <p:nvPr/>
          </p:nvSpPr>
          <p:spPr>
            <a:xfrm>
              <a:off x="6000814" y="4259763"/>
              <a:ext cx="7424" cy="7431"/>
            </a:xfrm>
            <a:custGeom>
              <a:avLst/>
              <a:gdLst>
                <a:gd name="connsiteX0" fmla="*/ 0 w 7424"/>
                <a:gd name="connsiteY0" fmla="*/ 0 h 7431"/>
                <a:gd name="connsiteX1" fmla="*/ 7424 w 7424"/>
                <a:gd name="connsiteY1" fmla="*/ 4378 h 7431"/>
                <a:gd name="connsiteX2" fmla="*/ 0 w 7424"/>
                <a:gd name="connsiteY2" fmla="*/ 0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4" h="7431">
                  <a:moveTo>
                    <a:pt x="0" y="0"/>
                  </a:moveTo>
                  <a:cubicBezTo>
                    <a:pt x="3332" y="1142"/>
                    <a:pt x="6758" y="857"/>
                    <a:pt x="7424" y="4378"/>
                  </a:cubicBezTo>
                  <a:cubicBezTo>
                    <a:pt x="4855" y="10851"/>
                    <a:pt x="0" y="5901"/>
                    <a:pt x="0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2FDC7862-8E96-F249-B649-E3F3FD3C43BB}"/>
                </a:ext>
              </a:extLst>
            </p:cNvPr>
            <p:cNvSpPr/>
            <p:nvPr/>
          </p:nvSpPr>
          <p:spPr>
            <a:xfrm>
              <a:off x="5954178" y="4656691"/>
              <a:ext cx="8469" cy="8214"/>
            </a:xfrm>
            <a:custGeom>
              <a:avLst/>
              <a:gdLst>
                <a:gd name="connsiteX0" fmla="*/ 186 w 8469"/>
                <a:gd name="connsiteY0" fmla="*/ 2653 h 8214"/>
                <a:gd name="connsiteX1" fmla="*/ 6373 w 8469"/>
                <a:gd name="connsiteY1" fmla="*/ 3795 h 8214"/>
                <a:gd name="connsiteX2" fmla="*/ 7991 w 8469"/>
                <a:gd name="connsiteY2" fmla="*/ 2177 h 8214"/>
                <a:gd name="connsiteX3" fmla="*/ 2756 w 8469"/>
                <a:gd name="connsiteY3" fmla="*/ 5699 h 8214"/>
                <a:gd name="connsiteX4" fmla="*/ 186 w 8469"/>
                <a:gd name="connsiteY4" fmla="*/ 2653 h 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" h="8214">
                  <a:moveTo>
                    <a:pt x="186" y="2653"/>
                  </a:moveTo>
                  <a:cubicBezTo>
                    <a:pt x="-956" y="-3629"/>
                    <a:pt x="3422" y="3129"/>
                    <a:pt x="6373" y="3795"/>
                  </a:cubicBezTo>
                  <a:cubicBezTo>
                    <a:pt x="7229" y="2462"/>
                    <a:pt x="7134" y="1416"/>
                    <a:pt x="7991" y="2177"/>
                  </a:cubicBezTo>
                  <a:cubicBezTo>
                    <a:pt x="9990" y="7317"/>
                    <a:pt x="5231" y="10839"/>
                    <a:pt x="2756" y="5699"/>
                  </a:cubicBezTo>
                  <a:cubicBezTo>
                    <a:pt x="3422" y="2367"/>
                    <a:pt x="281" y="3605"/>
                    <a:pt x="186" y="26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D27CA991-EEB3-8540-9E3A-32DA02DCF33E}"/>
                </a:ext>
              </a:extLst>
            </p:cNvPr>
            <p:cNvSpPr/>
            <p:nvPr/>
          </p:nvSpPr>
          <p:spPr>
            <a:xfrm>
              <a:off x="6725537" y="4769662"/>
              <a:ext cx="6558" cy="8090"/>
            </a:xfrm>
            <a:custGeom>
              <a:avLst/>
              <a:gdLst>
                <a:gd name="connsiteX0" fmla="*/ 3729 w 6558"/>
                <a:gd name="connsiteY0" fmla="*/ 0 h 8090"/>
                <a:gd name="connsiteX1" fmla="*/ 4585 w 6558"/>
                <a:gd name="connsiteY1" fmla="*/ 8091 h 8090"/>
                <a:gd name="connsiteX2" fmla="*/ 3729 w 6558"/>
                <a:gd name="connsiteY2" fmla="*/ 0 h 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" h="8090">
                  <a:moveTo>
                    <a:pt x="3729" y="0"/>
                  </a:moveTo>
                  <a:cubicBezTo>
                    <a:pt x="7345" y="2570"/>
                    <a:pt x="7345" y="4188"/>
                    <a:pt x="4585" y="8091"/>
                  </a:cubicBezTo>
                  <a:cubicBezTo>
                    <a:pt x="873" y="5521"/>
                    <a:pt x="-3125" y="1428"/>
                    <a:pt x="3729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86FA5D2A-65BA-F54A-BC0A-BC2FC0B6E97D}"/>
                </a:ext>
              </a:extLst>
            </p:cNvPr>
            <p:cNvSpPr/>
            <p:nvPr/>
          </p:nvSpPr>
          <p:spPr>
            <a:xfrm>
              <a:off x="6487872" y="4720381"/>
              <a:ext cx="5780" cy="7876"/>
            </a:xfrm>
            <a:custGeom>
              <a:avLst/>
              <a:gdLst>
                <a:gd name="connsiteX0" fmla="*/ 4574 w 5780"/>
                <a:gd name="connsiteY0" fmla="*/ 7876 h 7876"/>
                <a:gd name="connsiteX1" fmla="*/ 1432 w 5780"/>
                <a:gd name="connsiteY1" fmla="*/ 71 h 7876"/>
                <a:gd name="connsiteX2" fmla="*/ 4574 w 5780"/>
                <a:gd name="connsiteY2" fmla="*/ 7876 h 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0" h="7876">
                  <a:moveTo>
                    <a:pt x="4574" y="7876"/>
                  </a:moveTo>
                  <a:cubicBezTo>
                    <a:pt x="-1614" y="7401"/>
                    <a:pt x="-281" y="4640"/>
                    <a:pt x="1432" y="71"/>
                  </a:cubicBezTo>
                  <a:cubicBezTo>
                    <a:pt x="6287" y="-690"/>
                    <a:pt x="6667" y="4830"/>
                    <a:pt x="4574" y="787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271E0EA-7292-4849-8099-F2488E999B6C}"/>
                </a:ext>
              </a:extLst>
            </p:cNvPr>
            <p:cNvSpPr/>
            <p:nvPr/>
          </p:nvSpPr>
          <p:spPr>
            <a:xfrm>
              <a:off x="6632663" y="4594239"/>
              <a:ext cx="7626" cy="9232"/>
            </a:xfrm>
            <a:custGeom>
              <a:avLst/>
              <a:gdLst>
                <a:gd name="connsiteX0" fmla="*/ 6557 w 7626"/>
                <a:gd name="connsiteY0" fmla="*/ 9233 h 9232"/>
                <a:gd name="connsiteX1" fmla="*/ 2845 w 7626"/>
                <a:gd name="connsiteY1" fmla="*/ 6853 h 9232"/>
                <a:gd name="connsiteX2" fmla="*/ 2179 w 7626"/>
                <a:gd name="connsiteY2" fmla="*/ 0 h 9232"/>
                <a:gd name="connsiteX3" fmla="*/ 4273 w 7626"/>
                <a:gd name="connsiteY3" fmla="*/ 3236 h 9232"/>
                <a:gd name="connsiteX4" fmla="*/ 7414 w 7626"/>
                <a:gd name="connsiteY4" fmla="*/ 4283 h 9232"/>
                <a:gd name="connsiteX5" fmla="*/ 6557 w 7626"/>
                <a:gd name="connsiteY5" fmla="*/ 9233 h 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6" h="9232">
                  <a:moveTo>
                    <a:pt x="6557" y="9233"/>
                  </a:moveTo>
                  <a:cubicBezTo>
                    <a:pt x="4844" y="8566"/>
                    <a:pt x="5511" y="5901"/>
                    <a:pt x="2845" y="6853"/>
                  </a:cubicBezTo>
                  <a:cubicBezTo>
                    <a:pt x="180" y="7805"/>
                    <a:pt x="-1628" y="95"/>
                    <a:pt x="2179" y="0"/>
                  </a:cubicBezTo>
                  <a:cubicBezTo>
                    <a:pt x="3416" y="666"/>
                    <a:pt x="3416" y="2189"/>
                    <a:pt x="4273" y="3236"/>
                  </a:cubicBezTo>
                  <a:cubicBezTo>
                    <a:pt x="5129" y="4283"/>
                    <a:pt x="6653" y="2189"/>
                    <a:pt x="7414" y="4283"/>
                  </a:cubicBezTo>
                  <a:cubicBezTo>
                    <a:pt x="8175" y="6377"/>
                    <a:pt x="6653" y="7424"/>
                    <a:pt x="6557" y="923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0FF3EAB7-A9F0-9D47-9CBC-009FAB9B378F}"/>
                </a:ext>
              </a:extLst>
            </p:cNvPr>
            <p:cNvSpPr/>
            <p:nvPr/>
          </p:nvSpPr>
          <p:spPr>
            <a:xfrm>
              <a:off x="5687941" y="5029799"/>
              <a:ext cx="6020" cy="7724"/>
            </a:xfrm>
            <a:custGeom>
              <a:avLst/>
              <a:gdLst>
                <a:gd name="connsiteX0" fmla="*/ 0 w 6020"/>
                <a:gd name="connsiteY0" fmla="*/ 7139 h 7724"/>
                <a:gd name="connsiteX1" fmla="*/ 1047 w 6020"/>
                <a:gd name="connsiteY1" fmla="*/ 0 h 7724"/>
                <a:gd name="connsiteX2" fmla="*/ 0 w 6020"/>
                <a:gd name="connsiteY2" fmla="*/ 7139 h 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0" h="7724">
                  <a:moveTo>
                    <a:pt x="0" y="7139"/>
                  </a:moveTo>
                  <a:lnTo>
                    <a:pt x="1047" y="0"/>
                  </a:lnTo>
                  <a:cubicBezTo>
                    <a:pt x="7424" y="381"/>
                    <a:pt x="8281" y="10185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C25F37BC-F9F9-8F47-A3D1-C938A284DE0D}"/>
                </a:ext>
              </a:extLst>
            </p:cNvPr>
            <p:cNvSpPr/>
            <p:nvPr/>
          </p:nvSpPr>
          <p:spPr>
            <a:xfrm>
              <a:off x="6010081" y="4839241"/>
              <a:ext cx="5830" cy="8852"/>
            </a:xfrm>
            <a:custGeom>
              <a:avLst/>
              <a:gdLst>
                <a:gd name="connsiteX0" fmla="*/ 3202 w 5830"/>
                <a:gd name="connsiteY0" fmla="*/ 0 h 8852"/>
                <a:gd name="connsiteX1" fmla="*/ 5677 w 5830"/>
                <a:gd name="connsiteY1" fmla="*/ 8852 h 8852"/>
                <a:gd name="connsiteX2" fmla="*/ 3202 w 5830"/>
                <a:gd name="connsiteY2" fmla="*/ 0 h 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" h="8852">
                  <a:moveTo>
                    <a:pt x="3202" y="0"/>
                  </a:moveTo>
                  <a:cubicBezTo>
                    <a:pt x="5310" y="2432"/>
                    <a:pt x="6218" y="5680"/>
                    <a:pt x="5677" y="8852"/>
                  </a:cubicBezTo>
                  <a:cubicBezTo>
                    <a:pt x="252" y="8757"/>
                    <a:pt x="-2604" y="666"/>
                    <a:pt x="320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13CBA3D9-4FD9-A54C-982D-5007E3FCCC13}"/>
                </a:ext>
              </a:extLst>
            </p:cNvPr>
            <p:cNvSpPr/>
            <p:nvPr/>
          </p:nvSpPr>
          <p:spPr>
            <a:xfrm>
              <a:off x="6134645" y="4679809"/>
              <a:ext cx="7430" cy="5983"/>
            </a:xfrm>
            <a:custGeom>
              <a:avLst/>
              <a:gdLst>
                <a:gd name="connsiteX0" fmla="*/ 0 w 7430"/>
                <a:gd name="connsiteY0" fmla="*/ 857 h 5983"/>
                <a:gd name="connsiteX1" fmla="*/ 7329 w 7430"/>
                <a:gd name="connsiteY1" fmla="*/ 857 h 5983"/>
                <a:gd name="connsiteX2" fmla="*/ 0 w 7430"/>
                <a:gd name="connsiteY2" fmla="*/ 857 h 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0" h="5983">
                  <a:moveTo>
                    <a:pt x="0" y="857"/>
                  </a:moveTo>
                  <a:cubicBezTo>
                    <a:pt x="2665" y="-286"/>
                    <a:pt x="2665" y="-286"/>
                    <a:pt x="7329" y="857"/>
                  </a:cubicBezTo>
                  <a:cubicBezTo>
                    <a:pt x="8376" y="8566"/>
                    <a:pt x="952" y="6758"/>
                    <a:pt x="0" y="85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8E23242B-4B0A-7B4C-98F8-570A69012063}"/>
                </a:ext>
              </a:extLst>
            </p:cNvPr>
            <p:cNvSpPr/>
            <p:nvPr/>
          </p:nvSpPr>
          <p:spPr>
            <a:xfrm>
              <a:off x="6268975" y="4710077"/>
              <a:ext cx="6076" cy="8661"/>
            </a:xfrm>
            <a:custGeom>
              <a:avLst/>
              <a:gdLst>
                <a:gd name="connsiteX0" fmla="*/ 3498 w 6076"/>
                <a:gd name="connsiteY0" fmla="*/ 8662 h 8661"/>
                <a:gd name="connsiteX1" fmla="*/ 3498 w 6076"/>
                <a:gd name="connsiteY1" fmla="*/ 0 h 8661"/>
                <a:gd name="connsiteX2" fmla="*/ 3498 w 6076"/>
                <a:gd name="connsiteY2" fmla="*/ 8662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6" h="8661">
                  <a:moveTo>
                    <a:pt x="3498" y="8662"/>
                  </a:moveTo>
                  <a:cubicBezTo>
                    <a:pt x="-1166" y="4854"/>
                    <a:pt x="-1166" y="2475"/>
                    <a:pt x="3498" y="0"/>
                  </a:cubicBezTo>
                  <a:cubicBezTo>
                    <a:pt x="5021" y="3617"/>
                    <a:pt x="8448" y="6377"/>
                    <a:pt x="3498" y="866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B1C121AE-14A3-3E48-896F-024A1A5D4325}"/>
                </a:ext>
              </a:extLst>
            </p:cNvPr>
            <p:cNvSpPr/>
            <p:nvPr/>
          </p:nvSpPr>
          <p:spPr>
            <a:xfrm>
              <a:off x="5986079" y="4446640"/>
              <a:ext cx="7138" cy="6397"/>
            </a:xfrm>
            <a:custGeom>
              <a:avLst/>
              <a:gdLst>
                <a:gd name="connsiteX0" fmla="*/ 172 w 7138"/>
                <a:gd name="connsiteY0" fmla="*/ 1682 h 6397"/>
                <a:gd name="connsiteX1" fmla="*/ 5457 w 7138"/>
                <a:gd name="connsiteY1" fmla="*/ 649 h 6397"/>
                <a:gd name="connsiteX2" fmla="*/ 6489 w 7138"/>
                <a:gd name="connsiteY2" fmla="*/ 5934 h 6397"/>
                <a:gd name="connsiteX3" fmla="*/ 6169 w 7138"/>
                <a:gd name="connsiteY3" fmla="*/ 6346 h 6397"/>
                <a:gd name="connsiteX4" fmla="*/ 172 w 7138"/>
                <a:gd name="connsiteY4" fmla="*/ 1682 h 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" h="6397">
                  <a:moveTo>
                    <a:pt x="172" y="1682"/>
                  </a:moveTo>
                  <a:cubicBezTo>
                    <a:pt x="1346" y="-63"/>
                    <a:pt x="3712" y="-525"/>
                    <a:pt x="5457" y="649"/>
                  </a:cubicBezTo>
                  <a:cubicBezTo>
                    <a:pt x="7201" y="1824"/>
                    <a:pt x="7663" y="4190"/>
                    <a:pt x="6489" y="5934"/>
                  </a:cubicBezTo>
                  <a:cubicBezTo>
                    <a:pt x="6392" y="6079"/>
                    <a:pt x="6284" y="6216"/>
                    <a:pt x="6169" y="6346"/>
                  </a:cubicBezTo>
                  <a:cubicBezTo>
                    <a:pt x="2361" y="6536"/>
                    <a:pt x="-780" y="6441"/>
                    <a:pt x="172" y="16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72365713-4E92-4E4F-8915-F5F4CDB7DF19}"/>
                </a:ext>
              </a:extLst>
            </p:cNvPr>
            <p:cNvSpPr/>
            <p:nvPr/>
          </p:nvSpPr>
          <p:spPr>
            <a:xfrm>
              <a:off x="6104768" y="4865607"/>
              <a:ext cx="6045" cy="7902"/>
            </a:xfrm>
            <a:custGeom>
              <a:avLst/>
              <a:gdLst>
                <a:gd name="connsiteX0" fmla="*/ 1892 w 6045"/>
                <a:gd name="connsiteY0" fmla="*/ 0 h 7902"/>
                <a:gd name="connsiteX1" fmla="*/ 5795 w 6045"/>
                <a:gd name="connsiteY1" fmla="*/ 7900 h 7902"/>
                <a:gd name="connsiteX2" fmla="*/ 1892 w 6045"/>
                <a:gd name="connsiteY2" fmla="*/ 0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5" h="7902">
                  <a:moveTo>
                    <a:pt x="1892" y="0"/>
                  </a:moveTo>
                  <a:cubicBezTo>
                    <a:pt x="5029" y="1241"/>
                    <a:pt x="6716" y="4655"/>
                    <a:pt x="5795" y="7900"/>
                  </a:cubicBezTo>
                  <a:cubicBezTo>
                    <a:pt x="-11" y="7995"/>
                    <a:pt x="-1725" y="4664"/>
                    <a:pt x="1892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58074E0A-126F-FD46-852A-24058037767C}"/>
                </a:ext>
              </a:extLst>
            </p:cNvPr>
            <p:cNvSpPr/>
            <p:nvPr/>
          </p:nvSpPr>
          <p:spPr>
            <a:xfrm>
              <a:off x="5690416" y="4547408"/>
              <a:ext cx="7147" cy="7501"/>
            </a:xfrm>
            <a:custGeom>
              <a:avLst/>
              <a:gdLst>
                <a:gd name="connsiteX0" fmla="*/ 381 w 7147"/>
                <a:gd name="connsiteY0" fmla="*/ 0 h 7501"/>
                <a:gd name="connsiteX1" fmla="*/ 5806 w 7147"/>
                <a:gd name="connsiteY1" fmla="*/ 6472 h 7501"/>
                <a:gd name="connsiteX2" fmla="*/ 381 w 7147"/>
                <a:gd name="connsiteY2" fmla="*/ 0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" h="7501">
                  <a:moveTo>
                    <a:pt x="381" y="0"/>
                  </a:moveTo>
                  <a:cubicBezTo>
                    <a:pt x="3617" y="666"/>
                    <a:pt x="9899" y="2665"/>
                    <a:pt x="5806" y="6472"/>
                  </a:cubicBezTo>
                  <a:cubicBezTo>
                    <a:pt x="1713" y="10280"/>
                    <a:pt x="-1047" y="2475"/>
                    <a:pt x="381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086749A7-509B-9945-92A6-237491FC4EA0}"/>
                </a:ext>
              </a:extLst>
            </p:cNvPr>
            <p:cNvSpPr/>
            <p:nvPr/>
          </p:nvSpPr>
          <p:spPr>
            <a:xfrm>
              <a:off x="5862470" y="4873032"/>
              <a:ext cx="5523" cy="9518"/>
            </a:xfrm>
            <a:custGeom>
              <a:avLst/>
              <a:gdLst>
                <a:gd name="connsiteX0" fmla="*/ 2610 w 5523"/>
                <a:gd name="connsiteY0" fmla="*/ 9518 h 9518"/>
                <a:gd name="connsiteX1" fmla="*/ 897 w 5523"/>
                <a:gd name="connsiteY1" fmla="*/ 0 h 9518"/>
                <a:gd name="connsiteX2" fmla="*/ 2610 w 5523"/>
                <a:gd name="connsiteY2" fmla="*/ 9518 h 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3" h="9518">
                  <a:moveTo>
                    <a:pt x="2610" y="9518"/>
                  </a:moveTo>
                  <a:cubicBezTo>
                    <a:pt x="2039" y="5901"/>
                    <a:pt x="-1673" y="3712"/>
                    <a:pt x="897" y="0"/>
                  </a:cubicBezTo>
                  <a:cubicBezTo>
                    <a:pt x="5942" y="1142"/>
                    <a:pt x="7369" y="5140"/>
                    <a:pt x="2610" y="951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8343A010-6998-A146-A7E5-5D9C771DD4F7}"/>
                </a:ext>
              </a:extLst>
            </p:cNvPr>
            <p:cNvSpPr/>
            <p:nvPr/>
          </p:nvSpPr>
          <p:spPr>
            <a:xfrm>
              <a:off x="6070313" y="5152593"/>
              <a:ext cx="7220" cy="6734"/>
            </a:xfrm>
            <a:custGeom>
              <a:avLst/>
              <a:gdLst>
                <a:gd name="connsiteX0" fmla="*/ 7220 w 7220"/>
                <a:gd name="connsiteY0" fmla="*/ 4943 h 6734"/>
                <a:gd name="connsiteX1" fmla="*/ 81 w 7220"/>
                <a:gd name="connsiteY1" fmla="*/ 2944 h 6734"/>
                <a:gd name="connsiteX2" fmla="*/ 7220 w 7220"/>
                <a:gd name="connsiteY2" fmla="*/ 4943 h 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0" h="6734">
                  <a:moveTo>
                    <a:pt x="7220" y="4943"/>
                  </a:moveTo>
                  <a:cubicBezTo>
                    <a:pt x="4079" y="7037"/>
                    <a:pt x="-680" y="8274"/>
                    <a:pt x="81" y="2944"/>
                  </a:cubicBezTo>
                  <a:cubicBezTo>
                    <a:pt x="843" y="-2387"/>
                    <a:pt x="6649" y="279"/>
                    <a:pt x="7220" y="494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09F3D7BB-2BB9-6748-925B-3FCE8CF6F5D2}"/>
                </a:ext>
              </a:extLst>
            </p:cNvPr>
            <p:cNvSpPr/>
            <p:nvPr/>
          </p:nvSpPr>
          <p:spPr>
            <a:xfrm>
              <a:off x="6163867" y="4511185"/>
              <a:ext cx="8185" cy="5760"/>
            </a:xfrm>
            <a:custGeom>
              <a:avLst/>
              <a:gdLst>
                <a:gd name="connsiteX0" fmla="*/ 0 w 8185"/>
                <a:gd name="connsiteY0" fmla="*/ 719 h 5760"/>
                <a:gd name="connsiteX1" fmla="*/ 8186 w 8185"/>
                <a:gd name="connsiteY1" fmla="*/ 2623 h 5760"/>
                <a:gd name="connsiteX2" fmla="*/ 0 w 8185"/>
                <a:gd name="connsiteY2" fmla="*/ 719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5" h="5760">
                  <a:moveTo>
                    <a:pt x="0" y="719"/>
                  </a:moveTo>
                  <a:cubicBezTo>
                    <a:pt x="3522" y="-137"/>
                    <a:pt x="5711" y="-899"/>
                    <a:pt x="8186" y="2623"/>
                  </a:cubicBezTo>
                  <a:cubicBezTo>
                    <a:pt x="5711" y="7668"/>
                    <a:pt x="95" y="6335"/>
                    <a:pt x="0" y="7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76EDDE81-04EE-274E-BF23-DE3A05447725}"/>
                </a:ext>
              </a:extLst>
            </p:cNvPr>
            <p:cNvSpPr/>
            <p:nvPr/>
          </p:nvSpPr>
          <p:spPr>
            <a:xfrm>
              <a:off x="6185569" y="5304236"/>
              <a:ext cx="7234" cy="6497"/>
            </a:xfrm>
            <a:custGeom>
              <a:avLst/>
              <a:gdLst>
                <a:gd name="connsiteX0" fmla="*/ 0 w 7234"/>
                <a:gd name="connsiteY0" fmla="*/ 4642 h 6497"/>
                <a:gd name="connsiteX1" fmla="*/ 7234 w 7234"/>
                <a:gd name="connsiteY1" fmla="*/ 1501 h 6497"/>
                <a:gd name="connsiteX2" fmla="*/ 0 w 7234"/>
                <a:gd name="connsiteY2" fmla="*/ 4642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4" h="6497">
                  <a:moveTo>
                    <a:pt x="0" y="4642"/>
                  </a:moveTo>
                  <a:cubicBezTo>
                    <a:pt x="0" y="-213"/>
                    <a:pt x="3807" y="-1259"/>
                    <a:pt x="7234" y="1501"/>
                  </a:cubicBezTo>
                  <a:cubicBezTo>
                    <a:pt x="5616" y="7497"/>
                    <a:pt x="5616" y="7497"/>
                    <a:pt x="0" y="4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E4190AD-16D1-364E-B2C4-63C6B7E3E1A1}"/>
                </a:ext>
              </a:extLst>
            </p:cNvPr>
            <p:cNvSpPr/>
            <p:nvPr/>
          </p:nvSpPr>
          <p:spPr>
            <a:xfrm>
              <a:off x="5763291" y="4794063"/>
              <a:ext cx="6334" cy="6629"/>
            </a:xfrm>
            <a:custGeom>
              <a:avLst/>
              <a:gdLst>
                <a:gd name="connsiteX0" fmla="*/ 5557 w 6334"/>
                <a:gd name="connsiteY0" fmla="*/ 6629 h 6629"/>
                <a:gd name="connsiteX1" fmla="*/ 322 w 6334"/>
                <a:gd name="connsiteY1" fmla="*/ 157 h 6629"/>
                <a:gd name="connsiteX2" fmla="*/ 5557 w 6334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" h="6629">
                  <a:moveTo>
                    <a:pt x="5557" y="6629"/>
                  </a:moveTo>
                  <a:cubicBezTo>
                    <a:pt x="36" y="4726"/>
                    <a:pt x="-535" y="4059"/>
                    <a:pt x="322" y="157"/>
                  </a:cubicBezTo>
                  <a:cubicBezTo>
                    <a:pt x="6414" y="-510"/>
                    <a:pt x="7270" y="823"/>
                    <a:pt x="5557" y="66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B6E7292-A213-8642-9A9B-9B493D1509D4}"/>
                </a:ext>
              </a:extLst>
            </p:cNvPr>
            <p:cNvSpPr/>
            <p:nvPr/>
          </p:nvSpPr>
          <p:spPr>
            <a:xfrm>
              <a:off x="6239229" y="4994782"/>
              <a:ext cx="6352" cy="7127"/>
            </a:xfrm>
            <a:custGeom>
              <a:avLst/>
              <a:gdLst>
                <a:gd name="connsiteX0" fmla="*/ 4783 w 6352"/>
                <a:gd name="connsiteY0" fmla="*/ 7128 h 7127"/>
                <a:gd name="connsiteX1" fmla="*/ 4783 w 6352"/>
                <a:gd name="connsiteY1" fmla="*/ 370 h 7127"/>
                <a:gd name="connsiteX2" fmla="*/ 4783 w 6352"/>
                <a:gd name="connsiteY2" fmla="*/ 7128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2" h="7127">
                  <a:moveTo>
                    <a:pt x="4783" y="7128"/>
                  </a:moveTo>
                  <a:cubicBezTo>
                    <a:pt x="-1689" y="7128"/>
                    <a:pt x="-1499" y="-1915"/>
                    <a:pt x="4783" y="370"/>
                  </a:cubicBezTo>
                  <a:cubicBezTo>
                    <a:pt x="8115" y="2273"/>
                    <a:pt x="5164" y="4273"/>
                    <a:pt x="4783" y="712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FAD1FF3A-6072-FB42-B20D-38B0718FEDC1}"/>
                </a:ext>
              </a:extLst>
            </p:cNvPr>
            <p:cNvSpPr/>
            <p:nvPr/>
          </p:nvSpPr>
          <p:spPr>
            <a:xfrm>
              <a:off x="5819342" y="4738822"/>
              <a:ext cx="6160" cy="8471"/>
            </a:xfrm>
            <a:custGeom>
              <a:avLst/>
              <a:gdLst>
                <a:gd name="connsiteX0" fmla="*/ 4713 w 6160"/>
                <a:gd name="connsiteY0" fmla="*/ 8471 h 8471"/>
                <a:gd name="connsiteX1" fmla="*/ 3761 w 6160"/>
                <a:gd name="connsiteY1" fmla="*/ 0 h 8471"/>
                <a:gd name="connsiteX2" fmla="*/ 4713 w 6160"/>
                <a:gd name="connsiteY2" fmla="*/ 8471 h 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" h="8471">
                  <a:moveTo>
                    <a:pt x="4713" y="8471"/>
                  </a:moveTo>
                  <a:cubicBezTo>
                    <a:pt x="-46" y="6663"/>
                    <a:pt x="-2521" y="1714"/>
                    <a:pt x="3761" y="0"/>
                  </a:cubicBezTo>
                  <a:cubicBezTo>
                    <a:pt x="4713" y="2951"/>
                    <a:pt x="8045" y="5045"/>
                    <a:pt x="4713" y="847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987C1B28-40CA-B544-BAE4-0A6F338908B0}"/>
                </a:ext>
              </a:extLst>
            </p:cNvPr>
            <p:cNvSpPr/>
            <p:nvPr/>
          </p:nvSpPr>
          <p:spPr>
            <a:xfrm>
              <a:off x="6117385" y="5110991"/>
              <a:ext cx="5014" cy="8714"/>
            </a:xfrm>
            <a:custGeom>
              <a:avLst/>
              <a:gdLst>
                <a:gd name="connsiteX0" fmla="*/ 127 w 5014"/>
                <a:gd name="connsiteY0" fmla="*/ 0 h 8714"/>
                <a:gd name="connsiteX1" fmla="*/ 127 w 5014"/>
                <a:gd name="connsiteY1" fmla="*/ 5806 h 8714"/>
                <a:gd name="connsiteX2" fmla="*/ 127 w 5014"/>
                <a:gd name="connsiteY2" fmla="*/ 0 h 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4" h="8714">
                  <a:moveTo>
                    <a:pt x="127" y="0"/>
                  </a:moveTo>
                  <a:cubicBezTo>
                    <a:pt x="8694" y="2285"/>
                    <a:pt x="4220" y="14087"/>
                    <a:pt x="127" y="5806"/>
                  </a:cubicBezTo>
                  <a:cubicBezTo>
                    <a:pt x="-159" y="3807"/>
                    <a:pt x="127" y="2380"/>
                    <a:pt x="1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B9200C31-1CF1-A549-A35D-CBD971AE0B30}"/>
                </a:ext>
              </a:extLst>
            </p:cNvPr>
            <p:cNvSpPr/>
            <p:nvPr/>
          </p:nvSpPr>
          <p:spPr>
            <a:xfrm>
              <a:off x="5677822" y="4328486"/>
              <a:ext cx="6051" cy="6972"/>
            </a:xfrm>
            <a:custGeom>
              <a:avLst/>
              <a:gdLst>
                <a:gd name="connsiteX0" fmla="*/ 791 w 6051"/>
                <a:gd name="connsiteY0" fmla="*/ 6853 h 6972"/>
                <a:gd name="connsiteX1" fmla="*/ 2314 w 6051"/>
                <a:gd name="connsiteY1" fmla="*/ 0 h 6972"/>
                <a:gd name="connsiteX2" fmla="*/ 791 w 6051"/>
                <a:gd name="connsiteY2" fmla="*/ 6853 h 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1" h="6972">
                  <a:moveTo>
                    <a:pt x="791" y="6853"/>
                  </a:moveTo>
                  <a:cubicBezTo>
                    <a:pt x="-161" y="4283"/>
                    <a:pt x="-827" y="857"/>
                    <a:pt x="2314" y="0"/>
                  </a:cubicBezTo>
                  <a:cubicBezTo>
                    <a:pt x="8215" y="571"/>
                    <a:pt x="6692" y="7995"/>
                    <a:pt x="791" y="685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EEBAAE7C-874A-7F40-8A53-437451C32F41}"/>
                </a:ext>
              </a:extLst>
            </p:cNvPr>
            <p:cNvSpPr/>
            <p:nvPr/>
          </p:nvSpPr>
          <p:spPr>
            <a:xfrm>
              <a:off x="5853800" y="4549407"/>
              <a:ext cx="8520" cy="7333"/>
            </a:xfrm>
            <a:custGeom>
              <a:avLst/>
              <a:gdLst>
                <a:gd name="connsiteX0" fmla="*/ 8520 w 8520"/>
                <a:gd name="connsiteY0" fmla="*/ 6949 h 7333"/>
                <a:gd name="connsiteX1" fmla="*/ 2999 w 8520"/>
                <a:gd name="connsiteY1" fmla="*/ 0 h 7333"/>
                <a:gd name="connsiteX2" fmla="*/ 8520 w 8520"/>
                <a:gd name="connsiteY2" fmla="*/ 6949 h 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0" h="7333">
                  <a:moveTo>
                    <a:pt x="8520" y="6949"/>
                  </a:moveTo>
                  <a:cubicBezTo>
                    <a:pt x="2999" y="9043"/>
                    <a:pt x="-4140" y="1999"/>
                    <a:pt x="2999" y="0"/>
                  </a:cubicBezTo>
                  <a:cubicBezTo>
                    <a:pt x="4237" y="1809"/>
                    <a:pt x="6045" y="3807"/>
                    <a:pt x="8520" y="694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81B7CD98-A62E-2B42-9275-77E1FE47BEEB}"/>
                </a:ext>
              </a:extLst>
            </p:cNvPr>
            <p:cNvSpPr/>
            <p:nvPr/>
          </p:nvSpPr>
          <p:spPr>
            <a:xfrm>
              <a:off x="5832425" y="4225802"/>
              <a:ext cx="6174" cy="7023"/>
            </a:xfrm>
            <a:custGeom>
              <a:avLst/>
              <a:gdLst>
                <a:gd name="connsiteX0" fmla="*/ 579 w 6174"/>
                <a:gd name="connsiteY0" fmla="*/ 266 h 7023"/>
                <a:gd name="connsiteX1" fmla="*/ 5814 w 6174"/>
                <a:gd name="connsiteY1" fmla="*/ 7024 h 7023"/>
                <a:gd name="connsiteX2" fmla="*/ 579 w 6174"/>
                <a:gd name="connsiteY2" fmla="*/ 266 h 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" h="7023">
                  <a:moveTo>
                    <a:pt x="579" y="266"/>
                  </a:moveTo>
                  <a:cubicBezTo>
                    <a:pt x="5052" y="-1067"/>
                    <a:pt x="7051" y="2836"/>
                    <a:pt x="5814" y="7024"/>
                  </a:cubicBezTo>
                  <a:cubicBezTo>
                    <a:pt x="-88" y="5310"/>
                    <a:pt x="-754" y="4454"/>
                    <a:pt x="579" y="26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51FD4920-14A8-9644-A2DF-A7EAAF72A0EC}"/>
                </a:ext>
              </a:extLst>
            </p:cNvPr>
            <p:cNvSpPr/>
            <p:nvPr/>
          </p:nvSpPr>
          <p:spPr>
            <a:xfrm>
              <a:off x="5860479" y="4364275"/>
              <a:ext cx="6552" cy="7939"/>
            </a:xfrm>
            <a:custGeom>
              <a:avLst/>
              <a:gdLst>
                <a:gd name="connsiteX0" fmla="*/ 223 w 6552"/>
                <a:gd name="connsiteY0" fmla="*/ 0 h 7939"/>
                <a:gd name="connsiteX1" fmla="*/ 6505 w 6552"/>
                <a:gd name="connsiteY1" fmla="*/ 6663 h 7939"/>
                <a:gd name="connsiteX2" fmla="*/ 223 w 6552"/>
                <a:gd name="connsiteY2" fmla="*/ 0 h 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2" h="7939">
                  <a:moveTo>
                    <a:pt x="223" y="0"/>
                  </a:moveTo>
                  <a:cubicBezTo>
                    <a:pt x="4982" y="1142"/>
                    <a:pt x="6886" y="3046"/>
                    <a:pt x="6505" y="6663"/>
                  </a:cubicBezTo>
                  <a:cubicBezTo>
                    <a:pt x="2507" y="10851"/>
                    <a:pt x="-919" y="3712"/>
                    <a:pt x="22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2BC22418-70F5-6443-AB43-E3D7CBA6F39A}"/>
                </a:ext>
              </a:extLst>
            </p:cNvPr>
            <p:cNvSpPr/>
            <p:nvPr/>
          </p:nvSpPr>
          <p:spPr>
            <a:xfrm>
              <a:off x="5754761" y="5226703"/>
              <a:ext cx="6722" cy="7455"/>
            </a:xfrm>
            <a:custGeom>
              <a:avLst/>
              <a:gdLst>
                <a:gd name="connsiteX0" fmla="*/ 6092 w 6722"/>
                <a:gd name="connsiteY0" fmla="*/ 7456 h 7455"/>
                <a:gd name="connsiteX1" fmla="*/ 0 w 6722"/>
                <a:gd name="connsiteY1" fmla="*/ 1459 h 7455"/>
                <a:gd name="connsiteX2" fmla="*/ 6092 w 6722"/>
                <a:gd name="connsiteY2" fmla="*/ 7456 h 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2" h="7455">
                  <a:moveTo>
                    <a:pt x="6092" y="7456"/>
                  </a:moveTo>
                  <a:cubicBezTo>
                    <a:pt x="1333" y="7456"/>
                    <a:pt x="1713" y="3553"/>
                    <a:pt x="0" y="1459"/>
                  </a:cubicBezTo>
                  <a:cubicBezTo>
                    <a:pt x="5140" y="-2634"/>
                    <a:pt x="8091" y="2696"/>
                    <a:pt x="6092" y="74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5DC497D1-3EED-9E47-95FF-B54E08D94A2A}"/>
                </a:ext>
              </a:extLst>
            </p:cNvPr>
            <p:cNvSpPr/>
            <p:nvPr/>
          </p:nvSpPr>
          <p:spPr>
            <a:xfrm>
              <a:off x="6529149" y="4996675"/>
              <a:ext cx="7247" cy="6377"/>
            </a:xfrm>
            <a:custGeom>
              <a:avLst/>
              <a:gdLst>
                <a:gd name="connsiteX0" fmla="*/ 2227 w 7247"/>
                <a:gd name="connsiteY0" fmla="*/ 0 h 6377"/>
                <a:gd name="connsiteX1" fmla="*/ 5178 w 7247"/>
                <a:gd name="connsiteY1" fmla="*/ 6377 h 6377"/>
                <a:gd name="connsiteX2" fmla="*/ 2227 w 7247"/>
                <a:gd name="connsiteY2" fmla="*/ 0 h 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7" h="6377">
                  <a:moveTo>
                    <a:pt x="2227" y="0"/>
                  </a:moveTo>
                  <a:cubicBezTo>
                    <a:pt x="7272" y="1237"/>
                    <a:pt x="8986" y="2094"/>
                    <a:pt x="5178" y="6377"/>
                  </a:cubicBezTo>
                  <a:cubicBezTo>
                    <a:pt x="-1009" y="5140"/>
                    <a:pt x="-1199" y="4854"/>
                    <a:pt x="2227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A68B58C-8F04-E441-8625-7EBE023D3B7F}"/>
                </a:ext>
              </a:extLst>
            </p:cNvPr>
            <p:cNvSpPr/>
            <p:nvPr/>
          </p:nvSpPr>
          <p:spPr>
            <a:xfrm>
              <a:off x="6409978" y="4894924"/>
              <a:ext cx="7282" cy="6952"/>
            </a:xfrm>
            <a:custGeom>
              <a:avLst/>
              <a:gdLst>
                <a:gd name="connsiteX0" fmla="*/ 132 w 7282"/>
                <a:gd name="connsiteY0" fmla="*/ 2760 h 6952"/>
                <a:gd name="connsiteX1" fmla="*/ 4891 w 7282"/>
                <a:gd name="connsiteY1" fmla="*/ 6948 h 6952"/>
                <a:gd name="connsiteX2" fmla="*/ 132 w 7282"/>
                <a:gd name="connsiteY2" fmla="*/ 2760 h 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" h="6952">
                  <a:moveTo>
                    <a:pt x="132" y="2760"/>
                  </a:moveTo>
                  <a:cubicBezTo>
                    <a:pt x="2416" y="-5426"/>
                    <a:pt x="11554" y="7233"/>
                    <a:pt x="4891" y="6948"/>
                  </a:cubicBezTo>
                  <a:cubicBezTo>
                    <a:pt x="2797" y="5520"/>
                    <a:pt x="-725" y="6091"/>
                    <a:pt x="132" y="2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7AB52504-0C8A-7B41-8CE5-462126D26B4E}"/>
                </a:ext>
              </a:extLst>
            </p:cNvPr>
            <p:cNvSpPr/>
            <p:nvPr/>
          </p:nvSpPr>
          <p:spPr>
            <a:xfrm>
              <a:off x="6326633" y="5080647"/>
              <a:ext cx="6234" cy="6703"/>
            </a:xfrm>
            <a:custGeom>
              <a:avLst/>
              <a:gdLst>
                <a:gd name="connsiteX0" fmla="*/ 0 w 6234"/>
                <a:gd name="connsiteY0" fmla="*/ 551 h 6703"/>
                <a:gd name="connsiteX1" fmla="*/ 4950 w 6234"/>
                <a:gd name="connsiteY1" fmla="*/ 5977 h 6703"/>
                <a:gd name="connsiteX2" fmla="*/ 0 w 6234"/>
                <a:gd name="connsiteY2" fmla="*/ 551 h 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" h="6703">
                  <a:moveTo>
                    <a:pt x="0" y="551"/>
                  </a:moveTo>
                  <a:cubicBezTo>
                    <a:pt x="4855" y="-1257"/>
                    <a:pt x="8186" y="1598"/>
                    <a:pt x="4950" y="5977"/>
                  </a:cubicBezTo>
                  <a:cubicBezTo>
                    <a:pt x="857" y="8356"/>
                    <a:pt x="95" y="4454"/>
                    <a:pt x="0" y="5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A5876A87-7540-5741-B719-F0C56F0619BF}"/>
                </a:ext>
              </a:extLst>
            </p:cNvPr>
            <p:cNvSpPr/>
            <p:nvPr/>
          </p:nvSpPr>
          <p:spPr>
            <a:xfrm>
              <a:off x="5949478" y="4399200"/>
              <a:ext cx="5912" cy="7431"/>
            </a:xfrm>
            <a:custGeom>
              <a:avLst/>
              <a:gdLst>
                <a:gd name="connsiteX0" fmla="*/ 2697 w 5912"/>
                <a:gd name="connsiteY0" fmla="*/ 7431 h 7431"/>
                <a:gd name="connsiteX1" fmla="*/ 4695 w 5912"/>
                <a:gd name="connsiteY1" fmla="*/ 483 h 7431"/>
                <a:gd name="connsiteX2" fmla="*/ 2697 w 5912"/>
                <a:gd name="connsiteY2" fmla="*/ 7431 h 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2" h="7431">
                  <a:moveTo>
                    <a:pt x="2697" y="7431"/>
                  </a:moveTo>
                  <a:cubicBezTo>
                    <a:pt x="-1872" y="6384"/>
                    <a:pt x="-254" y="-2087"/>
                    <a:pt x="4695" y="483"/>
                  </a:cubicBezTo>
                  <a:cubicBezTo>
                    <a:pt x="7170" y="2101"/>
                    <a:pt x="5552" y="6860"/>
                    <a:pt x="2697" y="743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3C786C52-59F8-D244-B6D4-CB6FD91AB816}"/>
                </a:ext>
              </a:extLst>
            </p:cNvPr>
            <p:cNvSpPr/>
            <p:nvPr/>
          </p:nvSpPr>
          <p:spPr>
            <a:xfrm>
              <a:off x="6345834" y="4887309"/>
              <a:ext cx="6264" cy="7063"/>
            </a:xfrm>
            <a:custGeom>
              <a:avLst/>
              <a:gdLst>
                <a:gd name="connsiteX0" fmla="*/ 313 w 6264"/>
                <a:gd name="connsiteY0" fmla="*/ 0 h 7063"/>
                <a:gd name="connsiteX1" fmla="*/ 4405 w 6264"/>
                <a:gd name="connsiteY1" fmla="*/ 6853 h 7063"/>
                <a:gd name="connsiteX2" fmla="*/ 313 w 6264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4" h="7063">
                  <a:moveTo>
                    <a:pt x="313" y="0"/>
                  </a:moveTo>
                  <a:cubicBezTo>
                    <a:pt x="5452" y="666"/>
                    <a:pt x="8403" y="2189"/>
                    <a:pt x="4405" y="6853"/>
                  </a:cubicBezTo>
                  <a:cubicBezTo>
                    <a:pt x="217" y="8091"/>
                    <a:pt x="-544" y="3617"/>
                    <a:pt x="313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327C4D8-CC96-2844-AB19-9C99DEC2D1F9}"/>
                </a:ext>
              </a:extLst>
            </p:cNvPr>
            <p:cNvSpPr/>
            <p:nvPr/>
          </p:nvSpPr>
          <p:spPr>
            <a:xfrm>
              <a:off x="5601887" y="4135916"/>
              <a:ext cx="6397" cy="7532"/>
            </a:xfrm>
            <a:custGeom>
              <a:avLst/>
              <a:gdLst>
                <a:gd name="connsiteX0" fmla="*/ 4385 w 6397"/>
                <a:gd name="connsiteY0" fmla="*/ 7532 h 7532"/>
                <a:gd name="connsiteX1" fmla="*/ 5337 w 6397"/>
                <a:gd name="connsiteY1" fmla="*/ 13 h 7532"/>
                <a:gd name="connsiteX2" fmla="*/ 4385 w 6397"/>
                <a:gd name="connsiteY2" fmla="*/ 7532 h 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7" h="7532">
                  <a:moveTo>
                    <a:pt x="4385" y="7532"/>
                  </a:moveTo>
                  <a:cubicBezTo>
                    <a:pt x="-660" y="4391"/>
                    <a:pt x="-2563" y="-273"/>
                    <a:pt x="5337" y="13"/>
                  </a:cubicBezTo>
                  <a:cubicBezTo>
                    <a:pt x="8002" y="2202"/>
                    <a:pt x="4861" y="4581"/>
                    <a:pt x="4385" y="753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BBA7FEE5-13BE-0B47-9DBC-AFF250B3667E}"/>
                </a:ext>
              </a:extLst>
            </p:cNvPr>
            <p:cNvSpPr/>
            <p:nvPr/>
          </p:nvSpPr>
          <p:spPr>
            <a:xfrm>
              <a:off x="5956648" y="5136869"/>
              <a:ext cx="6599" cy="7010"/>
            </a:xfrm>
            <a:custGeom>
              <a:avLst/>
              <a:gdLst>
                <a:gd name="connsiteX0" fmla="*/ 0 w 6599"/>
                <a:gd name="connsiteY0" fmla="*/ 6865 h 7010"/>
                <a:gd name="connsiteX1" fmla="*/ 2285 w 6599"/>
                <a:gd name="connsiteY1" fmla="*/ 1439 h 7010"/>
                <a:gd name="connsiteX2" fmla="*/ 3998 w 6599"/>
                <a:gd name="connsiteY2" fmla="*/ 107 h 7010"/>
                <a:gd name="connsiteX3" fmla="*/ 0 w 6599"/>
                <a:gd name="connsiteY3" fmla="*/ 6865 h 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9" h="7010">
                  <a:moveTo>
                    <a:pt x="0" y="6865"/>
                  </a:moveTo>
                  <a:cubicBezTo>
                    <a:pt x="1142" y="4676"/>
                    <a:pt x="-857" y="2106"/>
                    <a:pt x="2285" y="1439"/>
                  </a:cubicBezTo>
                  <a:cubicBezTo>
                    <a:pt x="2951" y="1439"/>
                    <a:pt x="2285" y="-464"/>
                    <a:pt x="3998" y="107"/>
                  </a:cubicBezTo>
                  <a:cubicBezTo>
                    <a:pt x="9519" y="3058"/>
                    <a:pt x="5331" y="7912"/>
                    <a:pt x="0" y="68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A259DD85-6542-364A-87D2-C69EBFEFBCBF}"/>
                </a:ext>
              </a:extLst>
            </p:cNvPr>
            <p:cNvSpPr/>
            <p:nvPr/>
          </p:nvSpPr>
          <p:spPr>
            <a:xfrm>
              <a:off x="5950084" y="4633607"/>
              <a:ext cx="5428" cy="8319"/>
            </a:xfrm>
            <a:custGeom>
              <a:avLst/>
              <a:gdLst>
                <a:gd name="connsiteX0" fmla="*/ 1139 w 5428"/>
                <a:gd name="connsiteY0" fmla="*/ 8319 h 8319"/>
                <a:gd name="connsiteX1" fmla="*/ 282 w 5428"/>
                <a:gd name="connsiteY1" fmla="*/ 38 h 8319"/>
                <a:gd name="connsiteX2" fmla="*/ 1139 w 5428"/>
                <a:gd name="connsiteY2" fmla="*/ 8319 h 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8" h="8319">
                  <a:moveTo>
                    <a:pt x="1139" y="8319"/>
                  </a:moveTo>
                  <a:cubicBezTo>
                    <a:pt x="-1717" y="3845"/>
                    <a:pt x="1900" y="4416"/>
                    <a:pt x="282" y="38"/>
                  </a:cubicBezTo>
                  <a:cubicBezTo>
                    <a:pt x="6945" y="-533"/>
                    <a:pt x="7040" y="5464"/>
                    <a:pt x="1139" y="831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5B78A872-4090-8D4D-8E9D-1C2E1570F126}"/>
                </a:ext>
              </a:extLst>
            </p:cNvPr>
            <p:cNvSpPr/>
            <p:nvPr/>
          </p:nvSpPr>
          <p:spPr>
            <a:xfrm>
              <a:off x="5918384" y="4152275"/>
              <a:ext cx="6853" cy="6388"/>
            </a:xfrm>
            <a:custGeom>
              <a:avLst/>
              <a:gdLst>
                <a:gd name="connsiteX0" fmla="*/ 0 w 6853"/>
                <a:gd name="connsiteY0" fmla="*/ 5451 h 6388"/>
                <a:gd name="connsiteX1" fmla="*/ 6853 w 6853"/>
                <a:gd name="connsiteY1" fmla="*/ 1644 h 6388"/>
                <a:gd name="connsiteX2" fmla="*/ 0 w 6853"/>
                <a:gd name="connsiteY2" fmla="*/ 5451 h 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3" h="6388">
                  <a:moveTo>
                    <a:pt x="0" y="5451"/>
                  </a:moveTo>
                  <a:cubicBezTo>
                    <a:pt x="1713" y="1073"/>
                    <a:pt x="2094" y="-2068"/>
                    <a:pt x="6853" y="1644"/>
                  </a:cubicBezTo>
                  <a:cubicBezTo>
                    <a:pt x="5521" y="6689"/>
                    <a:pt x="4569" y="7260"/>
                    <a:pt x="0" y="545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70D3C86E-5A64-C943-B036-34B0B5EB2898}"/>
                </a:ext>
              </a:extLst>
            </p:cNvPr>
            <p:cNvSpPr/>
            <p:nvPr/>
          </p:nvSpPr>
          <p:spPr>
            <a:xfrm>
              <a:off x="5755215" y="4471373"/>
              <a:ext cx="8303" cy="7885"/>
            </a:xfrm>
            <a:custGeom>
              <a:avLst/>
              <a:gdLst>
                <a:gd name="connsiteX0" fmla="*/ 8304 w 8303"/>
                <a:gd name="connsiteY0" fmla="*/ 2838 h 7885"/>
                <a:gd name="connsiteX1" fmla="*/ 2878 w 8303"/>
                <a:gd name="connsiteY1" fmla="*/ 6075 h 7885"/>
                <a:gd name="connsiteX2" fmla="*/ 594 w 8303"/>
                <a:gd name="connsiteY2" fmla="*/ 7312 h 7885"/>
                <a:gd name="connsiteX3" fmla="*/ 2021 w 8303"/>
                <a:gd name="connsiteY3" fmla="*/ 5028 h 7885"/>
                <a:gd name="connsiteX4" fmla="*/ 8304 w 8303"/>
                <a:gd name="connsiteY4" fmla="*/ 2838 h 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" h="7885">
                  <a:moveTo>
                    <a:pt x="8304" y="2838"/>
                  </a:moveTo>
                  <a:cubicBezTo>
                    <a:pt x="6590" y="3981"/>
                    <a:pt x="6304" y="7502"/>
                    <a:pt x="2878" y="6075"/>
                  </a:cubicBezTo>
                  <a:cubicBezTo>
                    <a:pt x="2878" y="6075"/>
                    <a:pt x="2307" y="9121"/>
                    <a:pt x="594" y="7312"/>
                  </a:cubicBezTo>
                  <a:cubicBezTo>
                    <a:pt x="-1120" y="5504"/>
                    <a:pt x="1355" y="5789"/>
                    <a:pt x="2021" y="5028"/>
                  </a:cubicBezTo>
                  <a:cubicBezTo>
                    <a:pt x="1545" y="840"/>
                    <a:pt x="6685" y="-2682"/>
                    <a:pt x="8304" y="283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C3FB3D5-5573-E244-976F-EC46BFF486B7}"/>
                </a:ext>
              </a:extLst>
            </p:cNvPr>
            <p:cNvSpPr/>
            <p:nvPr/>
          </p:nvSpPr>
          <p:spPr>
            <a:xfrm>
              <a:off x="5768130" y="4234635"/>
              <a:ext cx="5763" cy="6704"/>
            </a:xfrm>
            <a:custGeom>
              <a:avLst/>
              <a:gdLst>
                <a:gd name="connsiteX0" fmla="*/ 1385 w 5763"/>
                <a:gd name="connsiteY0" fmla="*/ 0 h 6704"/>
                <a:gd name="connsiteX1" fmla="*/ 5764 w 5763"/>
                <a:gd name="connsiteY1" fmla="*/ 4759 h 6704"/>
                <a:gd name="connsiteX2" fmla="*/ 1385 w 5763"/>
                <a:gd name="connsiteY2" fmla="*/ 0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3" h="6704">
                  <a:moveTo>
                    <a:pt x="1385" y="0"/>
                  </a:moveTo>
                  <a:cubicBezTo>
                    <a:pt x="3955" y="666"/>
                    <a:pt x="3955" y="666"/>
                    <a:pt x="5764" y="4759"/>
                  </a:cubicBezTo>
                  <a:cubicBezTo>
                    <a:pt x="338" y="9613"/>
                    <a:pt x="-1566" y="4378"/>
                    <a:pt x="1385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3A4E35D0-9B30-784D-B2B6-46F1A32CAE18}"/>
                </a:ext>
              </a:extLst>
            </p:cNvPr>
            <p:cNvSpPr/>
            <p:nvPr/>
          </p:nvSpPr>
          <p:spPr>
            <a:xfrm>
              <a:off x="5913305" y="5321774"/>
              <a:ext cx="7268" cy="5799"/>
            </a:xfrm>
            <a:custGeom>
              <a:avLst/>
              <a:gdLst>
                <a:gd name="connsiteX0" fmla="*/ 7268 w 7268"/>
                <a:gd name="connsiteY0" fmla="*/ 429 h 5799"/>
                <a:gd name="connsiteX1" fmla="*/ 1176 w 7268"/>
                <a:gd name="connsiteY1" fmla="*/ 5665 h 5799"/>
                <a:gd name="connsiteX2" fmla="*/ 7268 w 7268"/>
                <a:gd name="connsiteY2" fmla="*/ 429 h 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8" h="5799">
                  <a:moveTo>
                    <a:pt x="7268" y="429"/>
                  </a:moveTo>
                  <a:cubicBezTo>
                    <a:pt x="5365" y="3856"/>
                    <a:pt x="5650" y="6426"/>
                    <a:pt x="1176" y="5665"/>
                  </a:cubicBezTo>
                  <a:cubicBezTo>
                    <a:pt x="-2060" y="-332"/>
                    <a:pt x="1843" y="-522"/>
                    <a:pt x="7268" y="42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5C3EAEF1-3913-AF43-ABE4-518E9896D109}"/>
                </a:ext>
              </a:extLst>
            </p:cNvPr>
            <p:cNvSpPr/>
            <p:nvPr/>
          </p:nvSpPr>
          <p:spPr>
            <a:xfrm>
              <a:off x="5835951" y="4481571"/>
              <a:ext cx="7332" cy="5699"/>
            </a:xfrm>
            <a:custGeom>
              <a:avLst/>
              <a:gdLst>
                <a:gd name="connsiteX0" fmla="*/ 288 w 7332"/>
                <a:gd name="connsiteY0" fmla="*/ 4825 h 5699"/>
                <a:gd name="connsiteX1" fmla="*/ 6761 w 7332"/>
                <a:gd name="connsiteY1" fmla="*/ 2160 h 5699"/>
                <a:gd name="connsiteX2" fmla="*/ 288 w 7332"/>
                <a:gd name="connsiteY2" fmla="*/ 4825 h 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" h="5699">
                  <a:moveTo>
                    <a:pt x="288" y="4825"/>
                  </a:moveTo>
                  <a:cubicBezTo>
                    <a:pt x="-1330" y="-506"/>
                    <a:pt x="4286" y="-1457"/>
                    <a:pt x="6761" y="2160"/>
                  </a:cubicBezTo>
                  <a:cubicBezTo>
                    <a:pt x="9235" y="5777"/>
                    <a:pt x="3048" y="6538"/>
                    <a:pt x="288" y="482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BF2413A4-7E6E-4E45-9D6C-30932C931DBA}"/>
                </a:ext>
              </a:extLst>
            </p:cNvPr>
            <p:cNvSpPr/>
            <p:nvPr/>
          </p:nvSpPr>
          <p:spPr>
            <a:xfrm>
              <a:off x="6100435" y="4454526"/>
              <a:ext cx="5997" cy="6370"/>
            </a:xfrm>
            <a:custGeom>
              <a:avLst/>
              <a:gdLst>
                <a:gd name="connsiteX0" fmla="*/ 5559 w 5997"/>
                <a:gd name="connsiteY0" fmla="*/ 1982 h 6370"/>
                <a:gd name="connsiteX1" fmla="*/ 4655 w 5997"/>
                <a:gd name="connsiteY1" fmla="*/ 5932 h 6370"/>
                <a:gd name="connsiteX2" fmla="*/ 705 w 5997"/>
                <a:gd name="connsiteY2" fmla="*/ 5028 h 6370"/>
                <a:gd name="connsiteX3" fmla="*/ 5559 w 5997"/>
                <a:gd name="connsiteY3" fmla="*/ 1982 h 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" h="6370">
                  <a:moveTo>
                    <a:pt x="5559" y="1982"/>
                  </a:moveTo>
                  <a:cubicBezTo>
                    <a:pt x="6401" y="3322"/>
                    <a:pt x="5996" y="5091"/>
                    <a:pt x="4655" y="5932"/>
                  </a:cubicBezTo>
                  <a:cubicBezTo>
                    <a:pt x="3314" y="6773"/>
                    <a:pt x="1546" y="6368"/>
                    <a:pt x="705" y="5028"/>
                  </a:cubicBezTo>
                  <a:cubicBezTo>
                    <a:pt x="-1960" y="1125"/>
                    <a:pt x="3656" y="-2302"/>
                    <a:pt x="5559" y="198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36AE6F-7ABB-304A-B74C-6D4116B9DED8}"/>
                </a:ext>
              </a:extLst>
            </p:cNvPr>
            <p:cNvSpPr/>
            <p:nvPr/>
          </p:nvSpPr>
          <p:spPr>
            <a:xfrm>
              <a:off x="6203844" y="4720209"/>
              <a:ext cx="6801" cy="7191"/>
            </a:xfrm>
            <a:custGeom>
              <a:avLst/>
              <a:gdLst>
                <a:gd name="connsiteX0" fmla="*/ 0 w 6801"/>
                <a:gd name="connsiteY0" fmla="*/ 2147 h 7191"/>
                <a:gd name="connsiteX1" fmla="*/ 4759 w 6801"/>
                <a:gd name="connsiteY1" fmla="*/ 7191 h 7191"/>
                <a:gd name="connsiteX2" fmla="*/ 0 w 6801"/>
                <a:gd name="connsiteY2" fmla="*/ 2147 h 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1" h="7191">
                  <a:moveTo>
                    <a:pt x="0" y="2147"/>
                  </a:moveTo>
                  <a:cubicBezTo>
                    <a:pt x="7424" y="-2612"/>
                    <a:pt x="8376" y="1195"/>
                    <a:pt x="4759" y="7191"/>
                  </a:cubicBezTo>
                  <a:cubicBezTo>
                    <a:pt x="1428" y="7001"/>
                    <a:pt x="1618" y="4146"/>
                    <a:pt x="0" y="214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81AC4814-BD83-F34B-979A-6830F80C39C8}"/>
                </a:ext>
              </a:extLst>
            </p:cNvPr>
            <p:cNvSpPr/>
            <p:nvPr/>
          </p:nvSpPr>
          <p:spPr>
            <a:xfrm>
              <a:off x="5961804" y="4886134"/>
              <a:ext cx="5695" cy="9573"/>
            </a:xfrm>
            <a:custGeom>
              <a:avLst/>
              <a:gdLst>
                <a:gd name="connsiteX0" fmla="*/ 80 w 5695"/>
                <a:gd name="connsiteY0" fmla="*/ 699 h 9573"/>
                <a:gd name="connsiteX1" fmla="*/ 3221 w 5695"/>
                <a:gd name="connsiteY1" fmla="*/ 4697 h 9573"/>
                <a:gd name="connsiteX2" fmla="*/ 5696 w 5695"/>
                <a:gd name="connsiteY2" fmla="*/ 9361 h 9573"/>
                <a:gd name="connsiteX3" fmla="*/ 80 w 5695"/>
                <a:gd name="connsiteY3" fmla="*/ 699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" h="9573">
                  <a:moveTo>
                    <a:pt x="80" y="699"/>
                  </a:moveTo>
                  <a:cubicBezTo>
                    <a:pt x="5315" y="-1776"/>
                    <a:pt x="936" y="2983"/>
                    <a:pt x="3221" y="4697"/>
                  </a:cubicBezTo>
                  <a:cubicBezTo>
                    <a:pt x="5505" y="6410"/>
                    <a:pt x="4934" y="7743"/>
                    <a:pt x="5696" y="9361"/>
                  </a:cubicBezTo>
                  <a:cubicBezTo>
                    <a:pt x="-15" y="10789"/>
                    <a:pt x="-206" y="4697"/>
                    <a:pt x="80" y="69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1668901-8BE0-C645-87CD-2F39D2810435}"/>
                </a:ext>
              </a:extLst>
            </p:cNvPr>
            <p:cNvSpPr/>
            <p:nvPr/>
          </p:nvSpPr>
          <p:spPr>
            <a:xfrm>
              <a:off x="5825914" y="4152064"/>
              <a:ext cx="6994" cy="5865"/>
            </a:xfrm>
            <a:custGeom>
              <a:avLst/>
              <a:gdLst>
                <a:gd name="connsiteX0" fmla="*/ 6994 w 6994"/>
                <a:gd name="connsiteY0" fmla="*/ 2521 h 5865"/>
                <a:gd name="connsiteX1" fmla="*/ 1949 w 6994"/>
                <a:gd name="connsiteY1" fmla="*/ 4615 h 5865"/>
                <a:gd name="connsiteX2" fmla="*/ 6994 w 6994"/>
                <a:gd name="connsiteY2" fmla="*/ 2521 h 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4" h="5865">
                  <a:moveTo>
                    <a:pt x="6994" y="2521"/>
                  </a:moveTo>
                  <a:cubicBezTo>
                    <a:pt x="4995" y="6423"/>
                    <a:pt x="4615" y="6614"/>
                    <a:pt x="1949" y="4615"/>
                  </a:cubicBezTo>
                  <a:cubicBezTo>
                    <a:pt x="-2048" y="8137"/>
                    <a:pt x="331" y="-5380"/>
                    <a:pt x="6994" y="252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534E0052-6F07-9B4B-867C-C2CABA081BF9}"/>
                </a:ext>
              </a:extLst>
            </p:cNvPr>
            <p:cNvSpPr/>
            <p:nvPr/>
          </p:nvSpPr>
          <p:spPr>
            <a:xfrm>
              <a:off x="5939039" y="5002125"/>
              <a:ext cx="7995" cy="5233"/>
            </a:xfrm>
            <a:custGeom>
              <a:avLst/>
              <a:gdLst>
                <a:gd name="connsiteX0" fmla="*/ 0 w 7995"/>
                <a:gd name="connsiteY0" fmla="*/ 642 h 5233"/>
                <a:gd name="connsiteX1" fmla="*/ 7996 w 7995"/>
                <a:gd name="connsiteY1" fmla="*/ 642 h 5233"/>
                <a:gd name="connsiteX2" fmla="*/ 0 w 7995"/>
                <a:gd name="connsiteY2" fmla="*/ 642 h 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" h="5233">
                  <a:moveTo>
                    <a:pt x="0" y="642"/>
                  </a:moveTo>
                  <a:cubicBezTo>
                    <a:pt x="5425" y="-214"/>
                    <a:pt x="5425" y="-214"/>
                    <a:pt x="7996" y="642"/>
                  </a:cubicBezTo>
                  <a:cubicBezTo>
                    <a:pt x="7329" y="7591"/>
                    <a:pt x="2951" y="5878"/>
                    <a:pt x="0" y="642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2591AAC7-7E35-A64C-B466-8721FE4C89D0}"/>
                </a:ext>
              </a:extLst>
            </p:cNvPr>
            <p:cNvSpPr/>
            <p:nvPr/>
          </p:nvSpPr>
          <p:spPr>
            <a:xfrm>
              <a:off x="5718782" y="4737073"/>
              <a:ext cx="7150" cy="5316"/>
            </a:xfrm>
            <a:custGeom>
              <a:avLst/>
              <a:gdLst>
                <a:gd name="connsiteX0" fmla="*/ 6757 w 7150"/>
                <a:gd name="connsiteY0" fmla="*/ 703 h 5316"/>
                <a:gd name="connsiteX1" fmla="*/ 2664 w 7150"/>
                <a:gd name="connsiteY1" fmla="*/ 703 h 5316"/>
                <a:gd name="connsiteX2" fmla="*/ 6757 w 7150"/>
                <a:gd name="connsiteY2" fmla="*/ 703 h 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0" h="5316">
                  <a:moveTo>
                    <a:pt x="6757" y="703"/>
                  </a:moveTo>
                  <a:cubicBezTo>
                    <a:pt x="9803" y="10221"/>
                    <a:pt x="-6093" y="2321"/>
                    <a:pt x="2664" y="703"/>
                  </a:cubicBezTo>
                  <a:cubicBezTo>
                    <a:pt x="3868" y="-234"/>
                    <a:pt x="5554" y="-234"/>
                    <a:pt x="6757" y="703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5EC91E7E-FC8C-6A4F-A886-5A09C2A8B1A5}"/>
                </a:ext>
              </a:extLst>
            </p:cNvPr>
            <p:cNvSpPr/>
            <p:nvPr/>
          </p:nvSpPr>
          <p:spPr>
            <a:xfrm>
              <a:off x="6276775" y="4878836"/>
              <a:ext cx="6453" cy="6759"/>
            </a:xfrm>
            <a:custGeom>
              <a:avLst/>
              <a:gdLst>
                <a:gd name="connsiteX0" fmla="*/ 552 w 6453"/>
                <a:gd name="connsiteY0" fmla="*/ 6760 h 6759"/>
                <a:gd name="connsiteX1" fmla="*/ 6453 w 6453"/>
                <a:gd name="connsiteY1" fmla="*/ 1049 h 6759"/>
                <a:gd name="connsiteX2" fmla="*/ 552 w 6453"/>
                <a:gd name="connsiteY2" fmla="*/ 6760 h 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759">
                  <a:moveTo>
                    <a:pt x="552" y="6760"/>
                  </a:moveTo>
                  <a:cubicBezTo>
                    <a:pt x="-971" y="1525"/>
                    <a:pt x="552" y="-1807"/>
                    <a:pt x="6453" y="1049"/>
                  </a:cubicBezTo>
                  <a:cubicBezTo>
                    <a:pt x="6073" y="4666"/>
                    <a:pt x="3502" y="5522"/>
                    <a:pt x="552" y="676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05645CE3-DBF8-0A4C-A20D-798EFDE2407C}"/>
                </a:ext>
              </a:extLst>
            </p:cNvPr>
            <p:cNvSpPr/>
            <p:nvPr/>
          </p:nvSpPr>
          <p:spPr>
            <a:xfrm>
              <a:off x="5795949" y="4910318"/>
              <a:ext cx="5945" cy="7164"/>
            </a:xfrm>
            <a:custGeom>
              <a:avLst/>
              <a:gdLst>
                <a:gd name="connsiteX0" fmla="*/ 2026 w 5945"/>
                <a:gd name="connsiteY0" fmla="*/ 7165 h 7164"/>
                <a:gd name="connsiteX1" fmla="*/ 788 w 5945"/>
                <a:gd name="connsiteY1" fmla="*/ 26 h 7164"/>
                <a:gd name="connsiteX2" fmla="*/ 2026 w 5945"/>
                <a:gd name="connsiteY2" fmla="*/ 7165 h 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5" h="7164">
                  <a:moveTo>
                    <a:pt x="2026" y="7165"/>
                  </a:moveTo>
                  <a:cubicBezTo>
                    <a:pt x="883" y="4785"/>
                    <a:pt x="-1116" y="2881"/>
                    <a:pt x="788" y="26"/>
                  </a:cubicBezTo>
                  <a:cubicBezTo>
                    <a:pt x="6404" y="-450"/>
                    <a:pt x="8308" y="5737"/>
                    <a:pt x="2026" y="7165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371C670C-7F1B-5C43-AAD5-2AE0ED297D7C}"/>
                </a:ext>
              </a:extLst>
            </p:cNvPr>
            <p:cNvSpPr/>
            <p:nvPr/>
          </p:nvSpPr>
          <p:spPr>
            <a:xfrm>
              <a:off x="5998054" y="4708649"/>
              <a:ext cx="7418" cy="7576"/>
            </a:xfrm>
            <a:custGeom>
              <a:avLst/>
              <a:gdLst>
                <a:gd name="connsiteX0" fmla="*/ 0 w 7418"/>
                <a:gd name="connsiteY0" fmla="*/ 7139 h 7576"/>
                <a:gd name="connsiteX1" fmla="*/ 5140 w 7418"/>
                <a:gd name="connsiteY1" fmla="*/ 0 h 7576"/>
                <a:gd name="connsiteX2" fmla="*/ 0 w 7418"/>
                <a:gd name="connsiteY2" fmla="*/ 7139 h 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" h="7576">
                  <a:moveTo>
                    <a:pt x="0" y="7139"/>
                  </a:moveTo>
                  <a:lnTo>
                    <a:pt x="5140" y="0"/>
                  </a:lnTo>
                  <a:cubicBezTo>
                    <a:pt x="10375" y="4378"/>
                    <a:pt x="5711" y="9043"/>
                    <a:pt x="0" y="7139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21ADB70A-7499-C144-9260-0D958ECE2CAF}"/>
                </a:ext>
              </a:extLst>
            </p:cNvPr>
            <p:cNvSpPr/>
            <p:nvPr/>
          </p:nvSpPr>
          <p:spPr>
            <a:xfrm>
              <a:off x="5723540" y="4858417"/>
              <a:ext cx="7377" cy="5276"/>
            </a:xfrm>
            <a:custGeom>
              <a:avLst/>
              <a:gdLst>
                <a:gd name="connsiteX0" fmla="*/ 0 w 7377"/>
                <a:gd name="connsiteY0" fmla="*/ 3098 h 5276"/>
                <a:gd name="connsiteX1" fmla="*/ 7044 w 7377"/>
                <a:gd name="connsiteY1" fmla="*/ 1956 h 5276"/>
                <a:gd name="connsiteX2" fmla="*/ 0 w 7377"/>
                <a:gd name="connsiteY2" fmla="*/ 3098 h 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7" h="5276">
                  <a:moveTo>
                    <a:pt x="0" y="3098"/>
                  </a:moveTo>
                  <a:cubicBezTo>
                    <a:pt x="1428" y="52"/>
                    <a:pt x="4664" y="-1471"/>
                    <a:pt x="7044" y="1956"/>
                  </a:cubicBezTo>
                  <a:cubicBezTo>
                    <a:pt x="8947" y="6620"/>
                    <a:pt x="2189" y="5763"/>
                    <a:pt x="0" y="3098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B498C442-FDF0-EF4A-862D-0D9B9C55D71D}"/>
                </a:ext>
              </a:extLst>
            </p:cNvPr>
            <p:cNvSpPr/>
            <p:nvPr/>
          </p:nvSpPr>
          <p:spPr>
            <a:xfrm>
              <a:off x="6165865" y="4723117"/>
              <a:ext cx="6718" cy="10087"/>
            </a:xfrm>
            <a:custGeom>
              <a:avLst/>
              <a:gdLst>
                <a:gd name="connsiteX0" fmla="*/ 4664 w 6718"/>
                <a:gd name="connsiteY0" fmla="*/ 0 h 10087"/>
                <a:gd name="connsiteX1" fmla="*/ 5616 w 6718"/>
                <a:gd name="connsiteY1" fmla="*/ 7044 h 10087"/>
                <a:gd name="connsiteX2" fmla="*/ 0 w 6718"/>
                <a:gd name="connsiteY2" fmla="*/ 8947 h 10087"/>
                <a:gd name="connsiteX3" fmla="*/ 4664 w 6718"/>
                <a:gd name="connsiteY3" fmla="*/ 0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" h="10087">
                  <a:moveTo>
                    <a:pt x="4664" y="0"/>
                  </a:moveTo>
                  <a:cubicBezTo>
                    <a:pt x="5140" y="2475"/>
                    <a:pt x="8376" y="4759"/>
                    <a:pt x="5616" y="7044"/>
                  </a:cubicBezTo>
                  <a:cubicBezTo>
                    <a:pt x="4378" y="8091"/>
                    <a:pt x="3332" y="11993"/>
                    <a:pt x="0" y="8947"/>
                  </a:cubicBezTo>
                  <a:cubicBezTo>
                    <a:pt x="4188" y="7424"/>
                    <a:pt x="571" y="1999"/>
                    <a:pt x="4664" y="0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57C6CE7D-83E7-514C-BFAD-D37298B3B5A9}"/>
                </a:ext>
              </a:extLst>
            </p:cNvPr>
            <p:cNvSpPr/>
            <p:nvPr/>
          </p:nvSpPr>
          <p:spPr>
            <a:xfrm>
              <a:off x="6295834" y="4902184"/>
              <a:ext cx="7383" cy="5405"/>
            </a:xfrm>
            <a:custGeom>
              <a:avLst/>
              <a:gdLst>
                <a:gd name="connsiteX0" fmla="*/ 7383 w 7383"/>
                <a:gd name="connsiteY0" fmla="*/ 3877 h 5405"/>
                <a:gd name="connsiteX1" fmla="*/ 625 w 7383"/>
                <a:gd name="connsiteY1" fmla="*/ 1402 h 5405"/>
                <a:gd name="connsiteX2" fmla="*/ 5982 w 7383"/>
                <a:gd name="connsiteY2" fmla="*/ 856 h 5405"/>
                <a:gd name="connsiteX3" fmla="*/ 7383 w 7383"/>
                <a:gd name="connsiteY3" fmla="*/ 3877 h 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3" h="5405">
                  <a:moveTo>
                    <a:pt x="7383" y="3877"/>
                  </a:moveTo>
                  <a:cubicBezTo>
                    <a:pt x="5003" y="6447"/>
                    <a:pt x="-2136" y="5876"/>
                    <a:pt x="625" y="1402"/>
                  </a:cubicBezTo>
                  <a:cubicBezTo>
                    <a:pt x="1953" y="-228"/>
                    <a:pt x="4351" y="-472"/>
                    <a:pt x="5982" y="856"/>
                  </a:cubicBezTo>
                  <a:cubicBezTo>
                    <a:pt x="6888" y="1594"/>
                    <a:pt x="7404" y="2708"/>
                    <a:pt x="7383" y="3877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BA21C7A0-7BC2-E24A-A3F6-D314E34A1222}"/>
                </a:ext>
              </a:extLst>
            </p:cNvPr>
            <p:cNvSpPr/>
            <p:nvPr/>
          </p:nvSpPr>
          <p:spPr>
            <a:xfrm>
              <a:off x="5754552" y="4879205"/>
              <a:ext cx="5796" cy="6848"/>
            </a:xfrm>
            <a:custGeom>
              <a:avLst/>
              <a:gdLst>
                <a:gd name="connsiteX0" fmla="*/ 5634 w 5796"/>
                <a:gd name="connsiteY0" fmla="*/ 6201 h 6848"/>
                <a:gd name="connsiteX1" fmla="*/ 1827 w 5796"/>
                <a:gd name="connsiteY1" fmla="*/ 489 h 6848"/>
                <a:gd name="connsiteX2" fmla="*/ 5634 w 5796"/>
                <a:gd name="connsiteY2" fmla="*/ 6201 h 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" h="6848">
                  <a:moveTo>
                    <a:pt x="5634" y="6201"/>
                  </a:moveTo>
                  <a:cubicBezTo>
                    <a:pt x="780" y="8866"/>
                    <a:pt x="-2076" y="2583"/>
                    <a:pt x="1827" y="489"/>
                  </a:cubicBezTo>
                  <a:cubicBezTo>
                    <a:pt x="5730" y="-1605"/>
                    <a:pt x="6110" y="3535"/>
                    <a:pt x="5634" y="6201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413937AB-521B-7C48-A0C4-CD26974ACEE7}"/>
                </a:ext>
              </a:extLst>
            </p:cNvPr>
            <p:cNvSpPr/>
            <p:nvPr/>
          </p:nvSpPr>
          <p:spPr>
            <a:xfrm>
              <a:off x="5860369" y="4582983"/>
              <a:ext cx="7615" cy="5764"/>
            </a:xfrm>
            <a:custGeom>
              <a:avLst/>
              <a:gdLst>
                <a:gd name="connsiteX0" fmla="*/ 47 w 7615"/>
                <a:gd name="connsiteY0" fmla="*/ 1356 h 5764"/>
                <a:gd name="connsiteX1" fmla="*/ 7567 w 7615"/>
                <a:gd name="connsiteY1" fmla="*/ 1356 h 5764"/>
                <a:gd name="connsiteX2" fmla="*/ 4407 w 7615"/>
                <a:gd name="connsiteY2" fmla="*/ 5716 h 5764"/>
                <a:gd name="connsiteX3" fmla="*/ 47 w 7615"/>
                <a:gd name="connsiteY3" fmla="*/ 2557 h 5764"/>
                <a:gd name="connsiteX4" fmla="*/ 47 w 7615"/>
                <a:gd name="connsiteY4" fmla="*/ 1356 h 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" h="5764">
                  <a:moveTo>
                    <a:pt x="47" y="1356"/>
                  </a:moveTo>
                  <a:cubicBezTo>
                    <a:pt x="3379" y="-452"/>
                    <a:pt x="3379" y="-452"/>
                    <a:pt x="7567" y="1356"/>
                  </a:cubicBezTo>
                  <a:cubicBezTo>
                    <a:pt x="7898" y="3433"/>
                    <a:pt x="6484" y="5385"/>
                    <a:pt x="4407" y="5716"/>
                  </a:cubicBezTo>
                  <a:cubicBezTo>
                    <a:pt x="2331" y="6048"/>
                    <a:pt x="379" y="4633"/>
                    <a:pt x="47" y="2557"/>
                  </a:cubicBezTo>
                  <a:cubicBezTo>
                    <a:pt x="-16" y="2159"/>
                    <a:pt x="-16" y="1754"/>
                    <a:pt x="47" y="1356"/>
                  </a:cubicBezTo>
                  <a:close/>
                </a:path>
              </a:pathLst>
            </a:custGeom>
            <a:grpFill/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3BF153-B642-3440-8946-F2F8D178B214}"/>
              </a:ext>
            </a:extLst>
          </p:cNvPr>
          <p:cNvSpPr/>
          <p:nvPr userDrawn="1"/>
        </p:nvSpPr>
        <p:spPr>
          <a:xfrm>
            <a:off x="605481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16A09-8EA5-254C-ADFF-F35F3F8A3758}"/>
              </a:ext>
            </a:extLst>
          </p:cNvPr>
          <p:cNvSpPr/>
          <p:nvPr userDrawn="1"/>
        </p:nvSpPr>
        <p:spPr>
          <a:xfrm>
            <a:off x="605481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1F0EEFC-A93D-F742-8786-8E75E9E0D21D}"/>
              </a:ext>
            </a:extLst>
          </p:cNvPr>
          <p:cNvSpPr/>
          <p:nvPr userDrawn="1"/>
        </p:nvSpPr>
        <p:spPr>
          <a:xfrm>
            <a:off x="605481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2F3DC-F515-D04C-9A3A-1864023BF628}"/>
              </a:ext>
            </a:extLst>
          </p:cNvPr>
          <p:cNvSpPr/>
          <p:nvPr userDrawn="1"/>
        </p:nvSpPr>
        <p:spPr>
          <a:xfrm>
            <a:off x="2418663" y="2121101"/>
            <a:ext cx="3341155" cy="2615798"/>
          </a:xfrm>
          <a:prstGeom prst="roundRect">
            <a:avLst>
              <a:gd name="adj" fmla="val 109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551C2F-45DC-F34C-9BC4-78654BA62613}"/>
              </a:ext>
            </a:extLst>
          </p:cNvPr>
          <p:cNvSpPr/>
          <p:nvPr userDrawn="1"/>
        </p:nvSpPr>
        <p:spPr>
          <a:xfrm>
            <a:off x="2418663" y="2121101"/>
            <a:ext cx="3003214" cy="2615798"/>
          </a:xfrm>
          <a:custGeom>
            <a:avLst/>
            <a:gdLst>
              <a:gd name="connsiteX0" fmla="*/ 287685 w 3003214"/>
              <a:gd name="connsiteY0" fmla="*/ 0 h 2615798"/>
              <a:gd name="connsiteX1" fmla="*/ 2742249 w 3003214"/>
              <a:gd name="connsiteY1" fmla="*/ 0 h 2615798"/>
              <a:gd name="connsiteX2" fmla="*/ 2969397 w 3003214"/>
              <a:gd name="connsiteY2" fmla="*/ 847430 h 2615798"/>
              <a:gd name="connsiteX3" fmla="*/ 2701798 w 3003214"/>
              <a:gd name="connsiteY3" fmla="*/ 1816294 h 2615798"/>
              <a:gd name="connsiteX4" fmla="*/ 1877191 w 3003214"/>
              <a:gd name="connsiteY4" fmla="*/ 2615798 h 2615798"/>
              <a:gd name="connsiteX5" fmla="*/ 287685 w 3003214"/>
              <a:gd name="connsiteY5" fmla="*/ 2615798 h 2615798"/>
              <a:gd name="connsiteX6" fmla="*/ 0 w 3003214"/>
              <a:gd name="connsiteY6" fmla="*/ 2328113 h 2615798"/>
              <a:gd name="connsiteX7" fmla="*/ 0 w 3003214"/>
              <a:gd name="connsiteY7" fmla="*/ 287685 h 2615798"/>
              <a:gd name="connsiteX8" fmla="*/ 287685 w 3003214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214" h="2615798">
                <a:moveTo>
                  <a:pt x="287685" y="0"/>
                </a:moveTo>
                <a:lnTo>
                  <a:pt x="2742249" y="0"/>
                </a:lnTo>
                <a:lnTo>
                  <a:pt x="2969397" y="847430"/>
                </a:lnTo>
                <a:cubicBezTo>
                  <a:pt x="3062518" y="1195016"/>
                  <a:pt x="2960115" y="1565773"/>
                  <a:pt x="2701798" y="1816294"/>
                </a:cubicBezTo>
                <a:lnTo>
                  <a:pt x="1877191" y="2615798"/>
                </a:ln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91E3D4-2D01-864B-A0DA-52A489651DE1}"/>
              </a:ext>
            </a:extLst>
          </p:cNvPr>
          <p:cNvSpPr/>
          <p:nvPr userDrawn="1"/>
        </p:nvSpPr>
        <p:spPr>
          <a:xfrm>
            <a:off x="2418663" y="2121101"/>
            <a:ext cx="2992678" cy="2352733"/>
          </a:xfrm>
          <a:custGeom>
            <a:avLst/>
            <a:gdLst>
              <a:gd name="connsiteX0" fmla="*/ 287685 w 2992678"/>
              <a:gd name="connsiteY0" fmla="*/ 0 h 2352733"/>
              <a:gd name="connsiteX1" fmla="*/ 2822570 w 2992678"/>
              <a:gd name="connsiteY1" fmla="*/ 0 h 2352733"/>
              <a:gd name="connsiteX2" fmla="*/ 2963406 w 2992678"/>
              <a:gd name="connsiteY2" fmla="*/ 525423 h 2352733"/>
              <a:gd name="connsiteX3" fmla="*/ 2731770 w 2992678"/>
              <a:gd name="connsiteY3" fmla="*/ 1364080 h 2352733"/>
              <a:gd name="connsiteX4" fmla="*/ 1961279 w 2992678"/>
              <a:gd name="connsiteY4" fmla="*/ 2111116 h 2352733"/>
              <a:gd name="connsiteX5" fmla="*/ 1154776 w 2992678"/>
              <a:gd name="connsiteY5" fmla="*/ 2326806 h 2352733"/>
              <a:gd name="connsiteX6" fmla="*/ 113825 w 2992678"/>
              <a:gd name="connsiteY6" fmla="*/ 2065727 h 2352733"/>
              <a:gd name="connsiteX7" fmla="*/ 3770 w 2992678"/>
              <a:gd name="connsiteY7" fmla="*/ 2030001 h 2352733"/>
              <a:gd name="connsiteX8" fmla="*/ 0 w 2992678"/>
              <a:gd name="connsiteY8" fmla="*/ 2028190 h 2352733"/>
              <a:gd name="connsiteX9" fmla="*/ 0 w 2992678"/>
              <a:gd name="connsiteY9" fmla="*/ 287685 h 2352733"/>
              <a:gd name="connsiteX10" fmla="*/ 287685 w 2992678"/>
              <a:gd name="connsiteY10" fmla="*/ 0 h 23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678" h="2352733">
                <a:moveTo>
                  <a:pt x="287685" y="0"/>
                </a:moveTo>
                <a:lnTo>
                  <a:pt x="2822570" y="0"/>
                </a:lnTo>
                <a:lnTo>
                  <a:pt x="2963406" y="525423"/>
                </a:lnTo>
                <a:cubicBezTo>
                  <a:pt x="3044012" y="826296"/>
                  <a:pt x="2955371" y="1147227"/>
                  <a:pt x="2731770" y="1364080"/>
                </a:cubicBezTo>
                <a:lnTo>
                  <a:pt x="1961279" y="2111116"/>
                </a:lnTo>
                <a:cubicBezTo>
                  <a:pt x="1747834" y="2317643"/>
                  <a:pt x="1442821" y="2399215"/>
                  <a:pt x="1154776" y="2326806"/>
                </a:cubicBezTo>
                <a:lnTo>
                  <a:pt x="113825" y="2065727"/>
                </a:lnTo>
                <a:cubicBezTo>
                  <a:pt x="76067" y="2056222"/>
                  <a:pt x="39323" y="2044254"/>
                  <a:pt x="3770" y="2030001"/>
                </a:cubicBezTo>
                <a:lnTo>
                  <a:pt x="0" y="2028190"/>
                </a:ln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D305C-4CC6-C549-A025-2C00403DDF25}"/>
              </a:ext>
            </a:extLst>
          </p:cNvPr>
          <p:cNvSpPr txBox="1"/>
          <p:nvPr userDrawn="1"/>
        </p:nvSpPr>
        <p:spPr>
          <a:xfrm>
            <a:off x="4783660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07-B207-6A4D-816F-5108D297801B}"/>
              </a:ext>
            </a:extLst>
          </p:cNvPr>
          <p:cNvSpPr txBox="1"/>
          <p:nvPr userDrawn="1"/>
        </p:nvSpPr>
        <p:spPr>
          <a:xfrm>
            <a:off x="8464967" y="2159967"/>
            <a:ext cx="1308371" cy="2554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>
                <a:solidFill>
                  <a:schemeClr val="bg1">
                    <a:alpha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A3D064E5-6A56-E941-9BE0-CC7974BBF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543" name="Text Placeholder 20">
            <a:extLst>
              <a:ext uri="{FF2B5EF4-FFF2-40B4-BE49-F238E27FC236}">
                <a16:creationId xmlns:a16="http://schemas.microsoft.com/office/drawing/2014/main" id="{C4F5B713-09D4-484E-866C-CB77A13632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626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1</a:t>
            </a:r>
            <a:endParaRPr lang="en-US" dirty="0"/>
          </a:p>
        </p:txBody>
      </p:sp>
      <p:sp>
        <p:nvSpPr>
          <p:cNvPr id="544" name="Text Placeholder 20">
            <a:extLst>
              <a:ext uri="{FF2B5EF4-FFF2-40B4-BE49-F238E27FC236}">
                <a16:creationId xmlns:a16="http://schemas.microsoft.com/office/drawing/2014/main" id="{130DD107-A755-E544-BB09-3303CDD1F7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9776" y="2666912"/>
            <a:ext cx="2800350" cy="1524176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2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DA641C-1CF5-E64B-9605-07BD032466C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2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CFB3-425E-AA4A-920D-CEF3D1EE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0" y="879800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8FB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4A3A8D-62C6-4340-9E07-1DFDAD48D419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72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1109">
            <a:extLst>
              <a:ext uri="{FF2B5EF4-FFF2-40B4-BE49-F238E27FC236}">
                <a16:creationId xmlns:a16="http://schemas.microsoft.com/office/drawing/2014/main" id="{A52C0326-40FA-8C47-8DE2-3EB19667525B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7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83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1" name="Picture Placeholder 1100">
            <a:extLst>
              <a:ext uri="{FF2B5EF4-FFF2-40B4-BE49-F238E27FC236}">
                <a16:creationId xmlns:a16="http://schemas.microsoft.com/office/drawing/2014/main" id="{5012185E-667D-E24B-9658-21CEF202B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402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0509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1073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9" name="Picture Placeholder 1108">
            <a:extLst>
              <a:ext uri="{FF2B5EF4-FFF2-40B4-BE49-F238E27FC236}">
                <a16:creationId xmlns:a16="http://schemas.microsoft.com/office/drawing/2014/main" id="{A5590CD0-C270-7645-93D2-463A26964D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51636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D5A77-0D57-4342-8945-0F4566E0637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5E9441C-30BF-E849-96AD-6B9BFF39D2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B211EF0-1B0F-A34A-9D19-5B64253C7F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807884C-7584-D14B-8E0D-8DE185D75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2384C76-A817-F64F-A08C-5EE40DFBF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FAA073C-6DF0-E841-9C6D-71B1092C5B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98A1615-0E81-6448-A72C-316F9327CE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02335B5-0FD1-F74C-A9E4-3F21EA380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6324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EB9D581-827E-1348-ABC3-739B2EF9E3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59720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5C9BFA-462E-B847-95F5-74B0D830F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5253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0DF1EB0-5E87-8741-85A3-A76609A3FC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8649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2BAFD1E-3555-1542-8D2C-6475237636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15045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6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99D2BA-ABA4-4A43-9A73-AF7870311D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98441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6</a:t>
            </a:r>
          </a:p>
        </p:txBody>
      </p:sp>
    </p:spTree>
    <p:extLst>
      <p:ext uri="{BB962C8B-B14F-4D97-AF65-F5344CB8AC3E}">
        <p14:creationId xmlns:p14="http://schemas.microsoft.com/office/powerpoint/2010/main" val="2424501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E7A8BD-046D-5D4C-8006-60975DD7569A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7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83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1" name="Picture Placeholder 1100">
            <a:extLst>
              <a:ext uri="{FF2B5EF4-FFF2-40B4-BE49-F238E27FC236}">
                <a16:creationId xmlns:a16="http://schemas.microsoft.com/office/drawing/2014/main" id="{5012185E-667D-E24B-9658-21CEF202B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402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15845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56409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69BFCB2-E8DE-7A4D-9F57-E24EB1C16B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FE3DBC-9114-E840-A5D6-ED95DC10D7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5216F9A-FDFD-A042-90B8-4E76E9AE76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05E47F-BD35-C94F-99B8-3AA67F3FA4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7BD1419-8815-1C45-A4FB-DDE63B1979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53D4621-ED3A-EB4E-B722-C41C610309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BB17AA0-973F-F341-B7A4-C4B5BFF9F3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0607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6523D16-1349-B145-87C2-6CE7B2F1DA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84003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53D2132-D730-BD49-A3BB-BC0702D7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59536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189413B-D061-7A44-B9B9-5FF46750B5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2932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567137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A556CA-4F9B-5144-A2F0-2404D64AA4DE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99" name="Picture Placeholder 1098">
            <a:extLst>
              <a:ext uri="{FF2B5EF4-FFF2-40B4-BE49-F238E27FC236}">
                <a16:creationId xmlns:a16="http://schemas.microsoft.com/office/drawing/2014/main" id="{4338A70F-3C17-2549-A9A0-90801F26E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3554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0" name="Picture Placeholder 1099">
            <a:extLst>
              <a:ext uri="{FF2B5EF4-FFF2-40B4-BE49-F238E27FC236}">
                <a16:creationId xmlns:a16="http://schemas.microsoft.com/office/drawing/2014/main" id="{CCC5E2F7-88CC-1B4F-9916-88FECAEB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4118" y="65746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107" name="Picture Placeholder 1106">
            <a:extLst>
              <a:ext uri="{FF2B5EF4-FFF2-40B4-BE49-F238E27FC236}">
                <a16:creationId xmlns:a16="http://schemas.microsoft.com/office/drawing/2014/main" id="{0A584955-FBCC-9C42-AE2A-72B09E29EE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3125" y="3584737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08" name="Picture Placeholder 1107">
            <a:extLst>
              <a:ext uri="{FF2B5EF4-FFF2-40B4-BE49-F238E27FC236}">
                <a16:creationId xmlns:a16="http://schemas.microsoft.com/office/drawing/2014/main" id="{033A7BEF-B512-7447-9104-1EB8D280F1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3689" y="3576496"/>
            <a:ext cx="3341155" cy="2615798"/>
          </a:xfrm>
          <a:custGeom>
            <a:avLst/>
            <a:gdLst>
              <a:gd name="connsiteX0" fmla="*/ 287685 w 3341155"/>
              <a:gd name="connsiteY0" fmla="*/ 0 h 2615798"/>
              <a:gd name="connsiteX1" fmla="*/ 3053470 w 3341155"/>
              <a:gd name="connsiteY1" fmla="*/ 0 h 2615798"/>
              <a:gd name="connsiteX2" fmla="*/ 3341155 w 3341155"/>
              <a:gd name="connsiteY2" fmla="*/ 287685 h 2615798"/>
              <a:gd name="connsiteX3" fmla="*/ 3341155 w 3341155"/>
              <a:gd name="connsiteY3" fmla="*/ 2328113 h 2615798"/>
              <a:gd name="connsiteX4" fmla="*/ 3053470 w 3341155"/>
              <a:gd name="connsiteY4" fmla="*/ 2615798 h 2615798"/>
              <a:gd name="connsiteX5" fmla="*/ 287685 w 3341155"/>
              <a:gd name="connsiteY5" fmla="*/ 2615798 h 2615798"/>
              <a:gd name="connsiteX6" fmla="*/ 0 w 3341155"/>
              <a:gd name="connsiteY6" fmla="*/ 2328113 h 2615798"/>
              <a:gd name="connsiteX7" fmla="*/ 0 w 3341155"/>
              <a:gd name="connsiteY7" fmla="*/ 287685 h 2615798"/>
              <a:gd name="connsiteX8" fmla="*/ 287685 w 3341155"/>
              <a:gd name="connsiteY8" fmla="*/ 0 h 261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2615798">
                <a:moveTo>
                  <a:pt x="287685" y="0"/>
                </a:moveTo>
                <a:lnTo>
                  <a:pt x="3053470" y="0"/>
                </a:lnTo>
                <a:cubicBezTo>
                  <a:pt x="3212354" y="0"/>
                  <a:pt x="3341155" y="128801"/>
                  <a:pt x="3341155" y="287685"/>
                </a:cubicBezTo>
                <a:lnTo>
                  <a:pt x="3341155" y="2328113"/>
                </a:lnTo>
                <a:cubicBezTo>
                  <a:pt x="3341155" y="2486997"/>
                  <a:pt x="3212354" y="2615798"/>
                  <a:pt x="3053470" y="2615798"/>
                </a:cubicBezTo>
                <a:lnTo>
                  <a:pt x="287685" y="2615798"/>
                </a:lnTo>
                <a:cubicBezTo>
                  <a:pt x="128801" y="2615798"/>
                  <a:pt x="0" y="2486997"/>
                  <a:pt x="0" y="2328113"/>
                </a:cubicBezTo>
                <a:lnTo>
                  <a:pt x="0" y="287685"/>
                </a:lnTo>
                <a:cubicBezTo>
                  <a:pt x="0" y="128801"/>
                  <a:pt x="128801" y="0"/>
                  <a:pt x="2876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FD3F36C-72B2-AB49-BE7F-4DF30327AC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9939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19C94D-C01C-AF4C-8155-10CC84DB3F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3335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9E89486-965B-6C41-8999-84A2F0DC0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8868" y="2055563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BC123CF-AF88-CB41-8AE0-03E9AEC6F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2264" y="2186636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AB75DFF-3783-3143-B995-D8D59A26AC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09982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5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9DD0C7A-2D26-1F4A-9293-BF1374D3CE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93378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5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871EE71-B69D-5F45-89AA-004E2AFBDF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911" y="4999931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4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E9BE39A-3B3F-4A41-A1AB-7E46FDA6FF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307" y="5131004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00027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95BFBD-E3D0-B24B-A22C-23CF77902632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0A12B9-D07B-8A4F-9738-8FC13226EC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801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8C1957-52D7-B140-B58D-8D452EBBC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0365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9E83B1-4C99-EE48-AEF2-CF5E36CADE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7401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26C7C45-C614-954C-8A3E-D30DE7BE4C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8852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E31CFD-7DB2-C640-9EF4-8012E25B21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2248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55DC9C-5E6C-3E48-9EBA-D20B9CBDA7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7781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BC40C29-F521-9043-818A-A109D4816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7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0F71D3F-E1F2-0945-AAC0-5EE27E0F26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7573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1C324C0-5005-744D-B709-365C7F3522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0969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511099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C87A7C-1428-3F48-AB6A-C404C80D4C9D}"/>
              </a:ext>
            </a:extLst>
          </p:cNvPr>
          <p:cNvSpPr/>
          <p:nvPr userDrawn="1"/>
        </p:nvSpPr>
        <p:spPr>
          <a:xfrm>
            <a:off x="0" y="2055565"/>
            <a:ext cx="12192001" cy="2746869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1A37F3-EC88-6C4D-85C5-ABC41D95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2467" y="6192294"/>
            <a:ext cx="1679533" cy="6657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2C7F88-5213-4945-980E-710710B95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25880" cy="45159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6A40AD-5A2E-8244-8737-A442263129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3402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9F858-23CE-794D-B9ED-DC93CCEEE2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23966" y="991003"/>
            <a:ext cx="3341155" cy="4897734"/>
          </a:xfrm>
          <a:custGeom>
            <a:avLst/>
            <a:gdLst>
              <a:gd name="connsiteX0" fmla="*/ 556870 w 3341155"/>
              <a:gd name="connsiteY0" fmla="*/ 0 h 4897734"/>
              <a:gd name="connsiteX1" fmla="*/ 2784285 w 3341155"/>
              <a:gd name="connsiteY1" fmla="*/ 0 h 4897734"/>
              <a:gd name="connsiteX2" fmla="*/ 3341155 w 3341155"/>
              <a:gd name="connsiteY2" fmla="*/ 556870 h 4897734"/>
              <a:gd name="connsiteX3" fmla="*/ 3341155 w 3341155"/>
              <a:gd name="connsiteY3" fmla="*/ 4340864 h 4897734"/>
              <a:gd name="connsiteX4" fmla="*/ 2784285 w 3341155"/>
              <a:gd name="connsiteY4" fmla="*/ 4897734 h 4897734"/>
              <a:gd name="connsiteX5" fmla="*/ 556870 w 3341155"/>
              <a:gd name="connsiteY5" fmla="*/ 4897734 h 4897734"/>
              <a:gd name="connsiteX6" fmla="*/ 0 w 3341155"/>
              <a:gd name="connsiteY6" fmla="*/ 4340864 h 4897734"/>
              <a:gd name="connsiteX7" fmla="*/ 0 w 3341155"/>
              <a:gd name="connsiteY7" fmla="*/ 556870 h 4897734"/>
              <a:gd name="connsiteX8" fmla="*/ 556870 w 3341155"/>
              <a:gd name="connsiteY8" fmla="*/ 0 h 48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155" h="4897734">
                <a:moveTo>
                  <a:pt x="556870" y="0"/>
                </a:moveTo>
                <a:lnTo>
                  <a:pt x="2784285" y="0"/>
                </a:lnTo>
                <a:cubicBezTo>
                  <a:pt x="3091836" y="0"/>
                  <a:pt x="3341155" y="249319"/>
                  <a:pt x="3341155" y="556870"/>
                </a:cubicBezTo>
                <a:lnTo>
                  <a:pt x="3341155" y="4340864"/>
                </a:lnTo>
                <a:cubicBezTo>
                  <a:pt x="3341155" y="4648415"/>
                  <a:pt x="3091836" y="4897734"/>
                  <a:pt x="2784285" y="4897734"/>
                </a:cubicBezTo>
                <a:lnTo>
                  <a:pt x="556870" y="4897734"/>
                </a:lnTo>
                <a:cubicBezTo>
                  <a:pt x="249319" y="4897734"/>
                  <a:pt x="0" y="4648415"/>
                  <a:pt x="0" y="4340864"/>
                </a:cubicBezTo>
                <a:lnTo>
                  <a:pt x="0" y="556870"/>
                </a:lnTo>
                <a:cubicBezTo>
                  <a:pt x="0" y="249319"/>
                  <a:pt x="249319" y="0"/>
                  <a:pt x="5568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38B5BDD-F6E2-C94D-8E22-ECCD035846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5011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833396-340C-3141-8C66-7D81C8933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407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A2B819-5DB8-984A-9659-F49A791215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53940" y="4186115"/>
            <a:ext cx="3341155" cy="1056906"/>
          </a:xfrm>
          <a:solidFill>
            <a:schemeClr val="tx2">
              <a:alpha val="85000"/>
            </a:schemeClr>
          </a:solidFill>
        </p:spPr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en-GB" sz="60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4105BFD-F50A-B94B-A796-0D5BCCC863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7336" y="4317188"/>
            <a:ext cx="3600" cy="794760"/>
          </a:xfrm>
          <a:noFill/>
          <a:ln w="6350">
            <a:solidFill>
              <a:schemeClr val="bg1"/>
            </a:solidFill>
          </a:ln>
        </p:spPr>
        <p:txBody>
          <a:bodyPr wrap="none" lIns="396000" rtlCol="0" anchor="ctr">
            <a:noAutofit/>
          </a:bodyPr>
          <a:lstStyle>
            <a:lvl1pPr marL="0" indent="0">
              <a:buFontTx/>
              <a:buNone/>
              <a:defRPr lang="en-GB" sz="2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lvl="0" defTabSz="457200">
              <a:lnSpc>
                <a:spcPct val="85000"/>
              </a:lnSpc>
            </a:pPr>
            <a:r>
              <a:rPr lang="en-GB" dirty="0"/>
              <a:t>TOPIC 1</a:t>
            </a:r>
          </a:p>
        </p:txBody>
      </p:sp>
    </p:spTree>
    <p:extLst>
      <p:ext uri="{BB962C8B-B14F-4D97-AF65-F5344CB8AC3E}">
        <p14:creationId xmlns:p14="http://schemas.microsoft.com/office/powerpoint/2010/main" val="2127804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4A37E-9EDB-2F4C-816D-774BE6D47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29B6F-8E55-0247-8569-F69B47765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28E3CF-0C6A-674B-997C-C6CDD68C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95" y="1825625"/>
            <a:ext cx="10926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56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E21014-774B-4C4E-A92F-D7C1DB33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20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869571-1C0C-BA4B-AD1A-DEF99432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01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0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1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32495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5155871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90611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9237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237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363302-7566-7646-84DE-CEC982F2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0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3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A62C38-2ADA-2548-B6CE-CA27C1BE23FC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9A78F-EDA0-104D-8DBC-E8D6A2B10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612" y="878503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1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CC02D1-BE62-5647-A95B-0567A242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32997" y="1871793"/>
            <a:ext cx="2927010" cy="2927010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02CF1BBB-AB82-D241-BF99-6FECCEAECD39}"/>
              </a:ext>
            </a:extLst>
          </p:cNvPr>
          <p:cNvSpPr/>
          <p:nvPr userDrawn="1"/>
        </p:nvSpPr>
        <p:spPr>
          <a:xfrm>
            <a:off x="6856373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212C180A-4AD3-3949-94D3-A730BEDB320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891113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2611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3405987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3440727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9353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9353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71C6873-4FCC-D24D-9BE9-C9CDDDC338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9739" y="4464576"/>
            <a:ext cx="3433528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2B9A9CF-2FED-F54F-AE49-3F282CA56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9739" y="4798803"/>
            <a:ext cx="3433528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3FEF4B6-2E51-1648-9A18-F8C129E1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85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3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C3C0177-D8E5-B340-8FEF-28DE3BA0D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8082881" y="1871793"/>
            <a:ext cx="2927010" cy="2927010"/>
          </a:xfrm>
          <a:prstGeom prst="rect">
            <a:avLst/>
          </a:prstGeom>
        </p:spPr>
      </p:pic>
      <p:sp>
        <p:nvSpPr>
          <p:cNvPr id="71" name="Freeform 70">
            <a:extLst>
              <a:ext uri="{FF2B5EF4-FFF2-40B4-BE49-F238E27FC236}">
                <a16:creationId xmlns:a16="http://schemas.microsoft.com/office/drawing/2014/main" id="{3BA844B0-EDBD-EA43-95BD-40890CADDE0A}"/>
              </a:ext>
            </a:extLst>
          </p:cNvPr>
          <p:cNvSpPr/>
          <p:nvPr userDrawn="1"/>
        </p:nvSpPr>
        <p:spPr>
          <a:xfrm>
            <a:off x="8606257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C02D1-BE62-5647-A95B-0567A242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2495" y="1871793"/>
            <a:ext cx="2927010" cy="2927010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02CF1BBB-AB82-D241-BF99-6FECCEAECD39}"/>
              </a:ext>
            </a:extLst>
          </p:cNvPr>
          <p:cNvSpPr/>
          <p:nvPr userDrawn="1"/>
        </p:nvSpPr>
        <p:spPr>
          <a:xfrm>
            <a:off x="5155871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212C180A-4AD3-3949-94D3-A730BEDB320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190611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0E0E49C-254D-D44E-9173-CEE439226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1700000">
            <a:off x="1182109" y="1885726"/>
            <a:ext cx="2927010" cy="292701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1705485" y="2425356"/>
            <a:ext cx="1880258" cy="1819885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740225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2" name="Picture Placeholder 52">
            <a:extLst>
              <a:ext uri="{FF2B5EF4-FFF2-40B4-BE49-F238E27FC236}">
                <a16:creationId xmlns:a16="http://schemas.microsoft.com/office/drawing/2014/main" id="{74ACCF7D-CC2C-EC40-A72E-8A9D53D3E3D3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640997" y="2479164"/>
            <a:ext cx="1810778" cy="1712268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8851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1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71C6873-4FCC-D24D-9BE9-C9CDDDC338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9237" y="4464576"/>
            <a:ext cx="3433528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2B9A9CF-2FED-F54F-AE49-3F282CA56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9237" y="4798803"/>
            <a:ext cx="3433528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53C8992-8C54-3B44-ADCC-8048A978E8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9623" y="4464576"/>
            <a:ext cx="3433526" cy="416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A808D9C-BF9B-2845-9819-1026B047B5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9623" y="4798803"/>
            <a:ext cx="3433526" cy="253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55585E-9F15-194E-AEE0-8917831E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45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tarter_9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A3670554-CF8B-4240-A0C6-786B399DB2F0}"/>
              </a:ext>
            </a:extLst>
          </p:cNvPr>
          <p:cNvSpPr/>
          <p:nvPr userDrawn="1"/>
        </p:nvSpPr>
        <p:spPr>
          <a:xfrm>
            <a:off x="8026406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3CFC2F4-AEF8-BE4B-A596-DDA2F6449CEB}"/>
              </a:ext>
            </a:extLst>
          </p:cNvPr>
          <p:cNvSpPr/>
          <p:nvPr userDrawn="1"/>
        </p:nvSpPr>
        <p:spPr>
          <a:xfrm>
            <a:off x="7987906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694D351-5919-C840-88AE-224CB49A37C2}"/>
              </a:ext>
            </a:extLst>
          </p:cNvPr>
          <p:cNvSpPr/>
          <p:nvPr userDrawn="1"/>
        </p:nvSpPr>
        <p:spPr>
          <a:xfrm>
            <a:off x="4571432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7E64C9DD-08F7-514E-A3F4-D69C53A54DDA}"/>
              </a:ext>
            </a:extLst>
          </p:cNvPr>
          <p:cNvSpPr/>
          <p:nvPr userDrawn="1"/>
        </p:nvSpPr>
        <p:spPr>
          <a:xfrm>
            <a:off x="4609932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B978E606-F3DB-3A4C-9EFB-35EFF8897507}"/>
              </a:ext>
            </a:extLst>
          </p:cNvPr>
          <p:cNvSpPr/>
          <p:nvPr userDrawn="1"/>
        </p:nvSpPr>
        <p:spPr>
          <a:xfrm>
            <a:off x="4571432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C7781F1-BA83-DB49-BBD3-72748CA44B8E}"/>
              </a:ext>
            </a:extLst>
          </p:cNvPr>
          <p:cNvSpPr/>
          <p:nvPr userDrawn="1"/>
        </p:nvSpPr>
        <p:spPr>
          <a:xfrm>
            <a:off x="1154957" y="1716066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5F3E3B2F-D084-254A-9F36-87A43FD00754}"/>
              </a:ext>
            </a:extLst>
          </p:cNvPr>
          <p:cNvSpPr/>
          <p:nvPr userDrawn="1"/>
        </p:nvSpPr>
        <p:spPr>
          <a:xfrm>
            <a:off x="1193457" y="3040683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0140E29-BC82-4A4D-969D-310F3EA0C0D1}"/>
              </a:ext>
            </a:extLst>
          </p:cNvPr>
          <p:cNvSpPr/>
          <p:nvPr userDrawn="1"/>
        </p:nvSpPr>
        <p:spPr>
          <a:xfrm>
            <a:off x="1154957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231A9C1D-0BBB-A04D-8B12-E830D201515E}"/>
              </a:ext>
            </a:extLst>
          </p:cNvPr>
          <p:cNvSpPr/>
          <p:nvPr userDrawn="1"/>
        </p:nvSpPr>
        <p:spPr>
          <a:xfrm>
            <a:off x="7987906" y="4350861"/>
            <a:ext cx="1239102" cy="1199312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BE66-64FE-8644-90CF-EBB41637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059" cy="44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ABCF2-25E4-014F-8F35-956A83DAE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304280"/>
            <a:ext cx="1397000" cy="553720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7524592F-0C35-F746-9CDE-7811E2E440E7}"/>
              </a:ext>
            </a:extLst>
          </p:cNvPr>
          <p:cNvSpPr/>
          <p:nvPr userDrawn="1"/>
        </p:nvSpPr>
        <p:spPr>
          <a:xfrm>
            <a:off x="1223234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8" name="Picture Placeholder 52">
            <a:extLst>
              <a:ext uri="{FF2B5EF4-FFF2-40B4-BE49-F238E27FC236}">
                <a16:creationId xmlns:a16="http://schemas.microsoft.com/office/drawing/2014/main" id="{D9FB1D7C-975E-B549-A353-D79810FB8C0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244348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607E2-BF3A-CA42-A7A8-5D64F2D7BD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3122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41B27D-539E-0048-8036-D0F90FA1A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122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AA2290B-3188-E040-A7EB-3EE0378DF978}"/>
              </a:ext>
            </a:extLst>
          </p:cNvPr>
          <p:cNvSpPr/>
          <p:nvPr userDrawn="1"/>
        </p:nvSpPr>
        <p:spPr>
          <a:xfrm>
            <a:off x="1223234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BE74050-8D19-164D-8E3E-953B0A022596}"/>
              </a:ext>
            </a:extLst>
          </p:cNvPr>
          <p:cNvSpPr/>
          <p:nvPr userDrawn="1"/>
        </p:nvSpPr>
        <p:spPr>
          <a:xfrm>
            <a:off x="1223234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3B676E5-1476-CC4B-969E-C29FB5D48434}"/>
              </a:ext>
            </a:extLst>
          </p:cNvPr>
          <p:cNvSpPr/>
          <p:nvPr userDrawn="1"/>
        </p:nvSpPr>
        <p:spPr>
          <a:xfrm>
            <a:off x="4639709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D7CAB21-414E-2F49-A095-AC7D095AB7AB}"/>
              </a:ext>
            </a:extLst>
          </p:cNvPr>
          <p:cNvSpPr/>
          <p:nvPr userDrawn="1"/>
        </p:nvSpPr>
        <p:spPr>
          <a:xfrm>
            <a:off x="4639709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E92DAAF-FEC0-3647-A3B0-3A3CB2E0798D}"/>
              </a:ext>
            </a:extLst>
          </p:cNvPr>
          <p:cNvSpPr/>
          <p:nvPr userDrawn="1"/>
        </p:nvSpPr>
        <p:spPr>
          <a:xfrm>
            <a:off x="4639709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8E93B21-1053-8149-A436-CEFB28037678}"/>
              </a:ext>
            </a:extLst>
          </p:cNvPr>
          <p:cNvSpPr/>
          <p:nvPr userDrawn="1"/>
        </p:nvSpPr>
        <p:spPr>
          <a:xfrm>
            <a:off x="8056183" y="1777362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DB16778-1E26-954F-AF5A-F26311695833}"/>
              </a:ext>
            </a:extLst>
          </p:cNvPr>
          <p:cNvSpPr/>
          <p:nvPr userDrawn="1"/>
        </p:nvSpPr>
        <p:spPr>
          <a:xfrm>
            <a:off x="8056183" y="3068288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0214FEC-3B10-F143-8E26-436CC46BD0B2}"/>
              </a:ext>
            </a:extLst>
          </p:cNvPr>
          <p:cNvSpPr/>
          <p:nvPr userDrawn="1"/>
        </p:nvSpPr>
        <p:spPr>
          <a:xfrm>
            <a:off x="8056183" y="4359214"/>
            <a:ext cx="1142782" cy="1106088"/>
          </a:xfrm>
          <a:custGeom>
            <a:avLst/>
            <a:gdLst>
              <a:gd name="connsiteX0" fmla="*/ 3550890 w 3840819"/>
              <a:gd name="connsiteY0" fmla="*/ 910343 h 3736306"/>
              <a:gd name="connsiteX1" fmla="*/ 3811125 w 3840819"/>
              <a:gd name="connsiteY1" fmla="*/ 1881217 h 3736306"/>
              <a:gd name="connsiteX2" fmla="*/ 3575637 w 3840819"/>
              <a:gd name="connsiteY2" fmla="*/ 2732731 h 3736306"/>
              <a:gd name="connsiteX3" fmla="*/ 2793692 w 3840819"/>
              <a:gd name="connsiteY3" fmla="*/ 3490679 h 3736306"/>
              <a:gd name="connsiteX4" fmla="*/ 1975100 w 3840819"/>
              <a:gd name="connsiteY4" fmla="*/ 3710077 h 3736306"/>
              <a:gd name="connsiteX5" fmla="*/ 918546 w 3840819"/>
              <a:gd name="connsiteY5" fmla="*/ 3444610 h 3736306"/>
              <a:gd name="connsiteX6" fmla="*/ 289944 w 3840819"/>
              <a:gd name="connsiteY6" fmla="*/ 2824964 h 3736306"/>
              <a:gd name="connsiteX7" fmla="*/ 29708 w 3840819"/>
              <a:gd name="connsiteY7" fmla="*/ 1854090 h 3736306"/>
              <a:gd name="connsiteX8" fmla="*/ 264815 w 3840819"/>
              <a:gd name="connsiteY8" fmla="*/ 1003147 h 3736306"/>
              <a:gd name="connsiteX9" fmla="*/ 1046760 w 3840819"/>
              <a:gd name="connsiteY9" fmla="*/ 245199 h 3736306"/>
              <a:gd name="connsiteX10" fmla="*/ 1865352 w 3840819"/>
              <a:gd name="connsiteY10" fmla="*/ 26277 h 3736306"/>
              <a:gd name="connsiteX11" fmla="*/ 2921906 w 3840819"/>
              <a:gd name="connsiteY11" fmla="*/ 291744 h 3736306"/>
              <a:gd name="connsiteX12" fmla="*/ 3550890 w 3840819"/>
              <a:gd name="connsiteY12" fmla="*/ 910343 h 37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0819" h="3736306">
                <a:moveTo>
                  <a:pt x="3550890" y="910343"/>
                </a:moveTo>
                <a:lnTo>
                  <a:pt x="3811125" y="1881217"/>
                </a:lnTo>
                <a:cubicBezTo>
                  <a:pt x="3892956" y="2186757"/>
                  <a:pt x="3802830" y="2512650"/>
                  <a:pt x="3575637" y="2732731"/>
                </a:cubicBezTo>
                <a:lnTo>
                  <a:pt x="2793692" y="3490679"/>
                </a:lnTo>
                <a:cubicBezTo>
                  <a:pt x="2577152" y="3700488"/>
                  <a:pt x="2267546" y="3783469"/>
                  <a:pt x="1975100" y="3710077"/>
                </a:cubicBezTo>
                <a:lnTo>
                  <a:pt x="918546" y="3444610"/>
                </a:lnTo>
                <a:cubicBezTo>
                  <a:pt x="612152" y="3367323"/>
                  <a:pt x="371616" y="3130214"/>
                  <a:pt x="289944" y="2824964"/>
                </a:cubicBezTo>
                <a:lnTo>
                  <a:pt x="29708" y="1854090"/>
                </a:lnTo>
                <a:cubicBezTo>
                  <a:pt x="-52101" y="1548795"/>
                  <a:pt x="37875" y="1223140"/>
                  <a:pt x="264815" y="1003147"/>
                </a:cubicBezTo>
                <a:lnTo>
                  <a:pt x="1046760" y="245199"/>
                </a:lnTo>
                <a:cubicBezTo>
                  <a:pt x="1263442" y="35642"/>
                  <a:pt x="1572990" y="-47143"/>
                  <a:pt x="1865352" y="26277"/>
                </a:cubicBezTo>
                <a:lnTo>
                  <a:pt x="2921906" y="291744"/>
                </a:lnTo>
                <a:cubicBezTo>
                  <a:pt x="3228178" y="368727"/>
                  <a:pt x="3468823" y="605398"/>
                  <a:pt x="3550890" y="910343"/>
                </a:cubicBezTo>
                <a:close/>
              </a:path>
            </a:pathLst>
          </a:custGeom>
          <a:solidFill>
            <a:srgbClr val="9EDAEB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0245D89-1AF6-F548-9565-0017B63BB0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3938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069B3D8-7258-474C-9C06-5DD7FD028C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3938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6A32AA8-13B6-474C-9626-2579125E7B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6069" y="2015496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CC1CADE3-0957-EF43-9925-A1F92137A7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6069" y="2379030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85367EA-57D2-8F41-BA7E-930A0CD3F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3122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1ADBBAA-0B3B-F148-B0AC-247A537160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3122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F47D1E-DC98-074C-BF51-7A1E88D4C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3938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2584AC7A-46DD-854A-8A50-59C55A8D65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23938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6A10928-FE04-CD47-ABC5-1743F22E43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6069" y="3343255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B1FBED2-2B6C-1E47-BF36-1F8096F2DE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56069" y="3706789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2DA8448-2FE0-4B4C-9BE2-23AF0ADFE8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23122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53B4364-DDB3-F845-AEF4-1F7866D1AF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23122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0A17621-05EF-B44A-AC6D-E932ACBB0B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3938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F01B120F-AC88-4145-8444-960827A323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3938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54C2163-13E5-834F-9E75-38F7F03283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56069" y="4645962"/>
            <a:ext cx="2134699" cy="41687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D532AC0-7D60-A245-935F-DFF25EA175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069" y="5009496"/>
            <a:ext cx="2134699" cy="253480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1" i="0">
                <a:solidFill>
                  <a:srgbClr val="DE82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Person Name</a:t>
            </a:r>
            <a:endParaRPr lang="en-US" dirty="0"/>
          </a:p>
        </p:txBody>
      </p:sp>
      <p:sp>
        <p:nvSpPr>
          <p:cNvPr id="52" name="Picture Placeholder 52">
            <a:extLst>
              <a:ext uri="{FF2B5EF4-FFF2-40B4-BE49-F238E27FC236}">
                <a16:creationId xmlns:a16="http://schemas.microsoft.com/office/drawing/2014/main" id="{35DDB9DB-EFCE-6D4D-963B-C2BB72289CD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44348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E66D20CD-E0F4-234A-B072-4D2048B48A6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44348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66650FB8-821A-8E4C-91CB-0DE51AC1EFC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60823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6" name="Picture Placeholder 52">
            <a:extLst>
              <a:ext uri="{FF2B5EF4-FFF2-40B4-BE49-F238E27FC236}">
                <a16:creationId xmlns:a16="http://schemas.microsoft.com/office/drawing/2014/main" id="{50BB20D4-D1F0-4A41-8D09-D8292EDF3B0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60823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7" name="Picture Placeholder 52">
            <a:extLst>
              <a:ext uri="{FF2B5EF4-FFF2-40B4-BE49-F238E27FC236}">
                <a16:creationId xmlns:a16="http://schemas.microsoft.com/office/drawing/2014/main" id="{E98D03F4-883B-D346-931F-5C424D8C650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60823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7AA48E1D-F0E7-7F4C-8F4D-6EB43F7AC4E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077297" y="1810065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Picture Placeholder 52">
            <a:extLst>
              <a:ext uri="{FF2B5EF4-FFF2-40B4-BE49-F238E27FC236}">
                <a16:creationId xmlns:a16="http://schemas.microsoft.com/office/drawing/2014/main" id="{B57F397D-C42D-F043-AC8F-8046B1F1685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77297" y="3100991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Picture Placeholder 52">
            <a:extLst>
              <a:ext uri="{FF2B5EF4-FFF2-40B4-BE49-F238E27FC236}">
                <a16:creationId xmlns:a16="http://schemas.microsoft.com/office/drawing/2014/main" id="{6DAB2D79-CCDE-9F40-A13E-FFD849345C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077297" y="4391917"/>
            <a:ext cx="1100554" cy="1040682"/>
          </a:xfrm>
          <a:custGeom>
            <a:avLst/>
            <a:gdLst>
              <a:gd name="connsiteX0" fmla="*/ 486876 w 1257198"/>
              <a:gd name="connsiteY0" fmla="*/ 1333 h 1188804"/>
              <a:gd name="connsiteX1" fmla="*/ 558984 w 1257198"/>
              <a:gd name="connsiteY1" fmla="*/ 3527 h 1188804"/>
              <a:gd name="connsiteX2" fmla="*/ 908006 w 1257198"/>
              <a:gd name="connsiteY2" fmla="*/ 59031 h 1188804"/>
              <a:gd name="connsiteX3" fmla="*/ 1128745 w 1257198"/>
              <a:gd name="connsiteY3" fmla="*/ 240209 h 1188804"/>
              <a:gd name="connsiteX4" fmla="*/ 1240191 w 1257198"/>
              <a:gd name="connsiteY4" fmla="*/ 545122 h 1188804"/>
              <a:gd name="connsiteX5" fmla="*/ 1188027 w 1257198"/>
              <a:gd name="connsiteY5" fmla="*/ 825665 h 1188804"/>
              <a:gd name="connsiteX6" fmla="*/ 956577 w 1257198"/>
              <a:gd name="connsiteY6" fmla="*/ 1091568 h 1188804"/>
              <a:gd name="connsiteX7" fmla="*/ 698125 w 1257198"/>
              <a:gd name="connsiteY7" fmla="*/ 1185287 h 1188804"/>
              <a:gd name="connsiteX8" fmla="*/ 349103 w 1257198"/>
              <a:gd name="connsiteY8" fmla="*/ 1129783 h 1188804"/>
              <a:gd name="connsiteX9" fmla="*/ 128458 w 1257198"/>
              <a:gd name="connsiteY9" fmla="*/ 948258 h 1188804"/>
              <a:gd name="connsiteX10" fmla="*/ 17012 w 1257198"/>
              <a:gd name="connsiteY10" fmla="*/ 643344 h 1188804"/>
              <a:gd name="connsiteX11" fmla="*/ 69069 w 1257198"/>
              <a:gd name="connsiteY11" fmla="*/ 362996 h 1188804"/>
              <a:gd name="connsiteX12" fmla="*/ 300519 w 1257198"/>
              <a:gd name="connsiteY12" fmla="*/ 97093 h 1188804"/>
              <a:gd name="connsiteX13" fmla="*/ 486876 w 1257198"/>
              <a:gd name="connsiteY13" fmla="*/ 1333 h 11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198" h="1188804">
                <a:moveTo>
                  <a:pt x="486876" y="1333"/>
                </a:moveTo>
                <a:cubicBezTo>
                  <a:pt x="510623" y="-975"/>
                  <a:pt x="534840" y="-309"/>
                  <a:pt x="558984" y="3527"/>
                </a:cubicBezTo>
                <a:lnTo>
                  <a:pt x="908006" y="59031"/>
                </a:lnTo>
                <a:cubicBezTo>
                  <a:pt x="1009181" y="75129"/>
                  <a:pt x="1093634" y="144447"/>
                  <a:pt x="1128745" y="240209"/>
                </a:cubicBezTo>
                <a:lnTo>
                  <a:pt x="1240191" y="545122"/>
                </a:lnTo>
                <a:cubicBezTo>
                  <a:pt x="1275243" y="641082"/>
                  <a:pt x="1255278" y="748452"/>
                  <a:pt x="1188027" y="825665"/>
                </a:cubicBezTo>
                <a:lnTo>
                  <a:pt x="956577" y="1091568"/>
                </a:lnTo>
                <a:cubicBezTo>
                  <a:pt x="892480" y="1165175"/>
                  <a:pt x="794729" y="1200622"/>
                  <a:pt x="698125" y="1185287"/>
                </a:cubicBezTo>
                <a:lnTo>
                  <a:pt x="349103" y="1129783"/>
                </a:lnTo>
                <a:cubicBezTo>
                  <a:pt x="247880" y="1113590"/>
                  <a:pt x="163450" y="1044129"/>
                  <a:pt x="128458" y="948258"/>
                </a:cubicBezTo>
                <a:lnTo>
                  <a:pt x="17012" y="643344"/>
                </a:lnTo>
                <a:cubicBezTo>
                  <a:pt x="-18026" y="547463"/>
                  <a:pt x="1897" y="440174"/>
                  <a:pt x="69069" y="362996"/>
                </a:cubicBezTo>
                <a:lnTo>
                  <a:pt x="300519" y="97093"/>
                </a:lnTo>
                <a:cubicBezTo>
                  <a:pt x="348631" y="41946"/>
                  <a:pt x="415637" y="8256"/>
                  <a:pt x="486876" y="13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7C4CF9EF-32BB-2A4B-A676-3D9AA85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290374"/>
            <a:ext cx="105156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0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37F1D-45C6-C543-B71A-B65F99E71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82684" y="-1327666"/>
            <a:ext cx="9144000" cy="9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022C0-089B-854F-ADA0-1A84906B4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396" y="3140014"/>
            <a:ext cx="2351750" cy="4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EndPage_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64FF7C5-101F-F04C-9A9F-F3837F9D5D2B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6B44DE-40FE-0946-8FFB-00C548EB09E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3FAF2CF0-CB0D-C348-8FC1-5D7F10E14F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D60843-BF12-E642-BB4F-6AFB1B70A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3087369"/>
            <a:ext cx="4314825" cy="757130"/>
          </a:xfrm>
          <a:noFill/>
        </p:spPr>
        <p:txBody>
          <a:bodyPr wrap="square" rtlCol="0">
            <a:spAutoFit/>
          </a:bodyPr>
          <a:lstStyle>
            <a:lvl1pPr>
              <a:defRPr lang="en-GB" sz="480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en-GB" dirty="0"/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22600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Appendi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E0F90B-4300-A64A-9AAE-8AA19840682E}"/>
              </a:ext>
            </a:extLst>
          </p:cNvPr>
          <p:cNvSpPr/>
          <p:nvPr userDrawn="1"/>
        </p:nvSpPr>
        <p:spPr>
          <a:xfrm>
            <a:off x="8938108" y="0"/>
            <a:ext cx="3253891" cy="6858000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3DB4BEE-F048-244C-9CDC-54154521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3087369"/>
            <a:ext cx="4314825" cy="757130"/>
          </a:xfrm>
          <a:noFill/>
        </p:spPr>
        <p:txBody>
          <a:bodyPr wrap="square" rtlCol="0">
            <a:spAutoFit/>
          </a:bodyPr>
          <a:lstStyle>
            <a:lvl1pPr>
              <a:defRPr lang="en-GB" sz="480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en-GB" dirty="0"/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04185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37F1D-45C6-C543-B71A-B65F99E71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24000" y="-1369771"/>
            <a:ext cx="9144000" cy="914400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470" y="6358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0CD8B2-A2B5-C74E-AA1E-7C3422D51F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612" y="1341502"/>
            <a:ext cx="11232776" cy="238760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SBFE</a:t>
            </a:r>
            <a:r>
              <a:rPr lang="en-GB" dirty="0"/>
              <a:t> Presentation</a:t>
            </a:r>
            <a:br>
              <a:rPr lang="en-GB" dirty="0"/>
            </a:br>
            <a:r>
              <a:rPr lang="en-GB" dirty="0"/>
              <a:t>Cover Page One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0216728-1102-2742-9890-707F9797CC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082" y="3736508"/>
            <a:ext cx="867783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Put here an inspirational subtitle for your presentation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022C0-089B-854F-ADA0-1A84906B4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93" y="6330621"/>
            <a:ext cx="1367119" cy="2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6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2A31E2-4AED-3E41-B3AD-35AB684A6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837666" y="-6124112"/>
            <a:ext cx="14630400" cy="1463040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730" y="569678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013F68-596F-E944-99FC-0A22FC505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30" y="1451570"/>
            <a:ext cx="1020532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SBFE</a:t>
            </a:r>
            <a:r>
              <a:rPr lang="en-GB" dirty="0"/>
              <a:t> Presentation</a:t>
            </a:r>
            <a:br>
              <a:rPr lang="en-GB" dirty="0"/>
            </a:br>
            <a:r>
              <a:rPr lang="en-GB" dirty="0"/>
              <a:t>Cover Page One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BCE6CFD-43D2-E247-8FCA-2E7ED17B2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30" y="3736508"/>
            <a:ext cx="867783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Put here an inspirational subtitle for your presentation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877397-EA2A-9E4B-A875-4295CEADF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93" y="6330621"/>
            <a:ext cx="1367119" cy="2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7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_Blank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D8C92-CB6B-B74B-8829-3F4CCBF7A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8A276BD-A039-B946-89DD-67F36D259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470" y="6358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7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9E79FA-A66F-DD40-99A2-6C4A688B3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0" y="868226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61934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08735-7BFB-294B-9C64-61AC057D0E45}"/>
              </a:ext>
            </a:extLst>
          </p:cNvPr>
          <p:cNvSpPr/>
          <p:nvPr userDrawn="1"/>
        </p:nvSpPr>
        <p:spPr>
          <a:xfrm>
            <a:off x="0" y="0"/>
            <a:ext cx="12192000" cy="350305"/>
          </a:xfrm>
          <a:prstGeom prst="rect">
            <a:avLst/>
          </a:prstGeom>
          <a:blipFill dpi="0" rotWithShape="1"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0A1B7-ABE6-4548-966E-41A2E2850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612" y="878503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34E00-1AF4-E147-8F4C-1B14D557EC6F}"/>
              </a:ext>
            </a:extLst>
          </p:cNvPr>
          <p:cNvSpPr/>
          <p:nvPr userDrawn="1"/>
        </p:nvSpPr>
        <p:spPr>
          <a:xfrm>
            <a:off x="0" y="1"/>
            <a:ext cx="12192000" cy="350305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18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2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CFB3-425E-AA4A-920D-CEF3D1EE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0" y="879800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8FB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4A3A8D-62C6-4340-9E07-1DFDAD48D419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63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3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A62C38-2ADA-2548-B6CE-CA27C1BE23FC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9A78F-EDA0-104D-8DBC-E8D6A2B10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612" y="878503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59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der_Solid_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0A1B7-ABE6-4548-966E-41A2E2850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6351"/>
            <a:ext cx="1219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612" y="878503"/>
            <a:ext cx="11232776" cy="2387600"/>
          </a:xfrm>
        </p:spPr>
        <p:txBody>
          <a:bodyPr anchor="b"/>
          <a:lstStyle>
            <a:lvl1pPr algn="ctr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082" y="3273508"/>
            <a:ext cx="867783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... and here it goes a brief section description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34E00-1AF4-E147-8F4C-1B14D557EC6F}"/>
              </a:ext>
            </a:extLst>
          </p:cNvPr>
          <p:cNvSpPr/>
          <p:nvPr userDrawn="1"/>
        </p:nvSpPr>
        <p:spPr>
          <a:xfrm>
            <a:off x="0" y="1"/>
            <a:ext cx="12192000" cy="350305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76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Divider_LowLines_01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592CF9-17DE-6F4F-BFF3-F9EFBFE2A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2102"/>
            <a:ext cx="12192000" cy="33810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D41422-B3C7-1046-9650-8E3BC92A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22" y="3535594"/>
            <a:ext cx="5555608" cy="26687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57"/>
              <a:gd name="connsiteY0" fmla="*/ 5000 h 10000"/>
              <a:gd name="connsiteX1" fmla="*/ 5000 w 10257"/>
              <a:gd name="connsiteY1" fmla="*/ 0 h 10000"/>
              <a:gd name="connsiteX2" fmla="*/ 10257 w 10257"/>
              <a:gd name="connsiteY2" fmla="*/ 5332 h 10000"/>
              <a:gd name="connsiteX3" fmla="*/ 5000 w 10257"/>
              <a:gd name="connsiteY3" fmla="*/ 10000 h 10000"/>
              <a:gd name="connsiteX4" fmla="*/ 0 w 10257"/>
              <a:gd name="connsiteY4" fmla="*/ 5000 h 10000"/>
              <a:gd name="connsiteX0" fmla="*/ 0 w 10707"/>
              <a:gd name="connsiteY0" fmla="*/ 4402 h 10000"/>
              <a:gd name="connsiteX1" fmla="*/ 5450 w 10707"/>
              <a:gd name="connsiteY1" fmla="*/ 0 h 10000"/>
              <a:gd name="connsiteX2" fmla="*/ 10707 w 10707"/>
              <a:gd name="connsiteY2" fmla="*/ 5332 h 10000"/>
              <a:gd name="connsiteX3" fmla="*/ 5450 w 10707"/>
              <a:gd name="connsiteY3" fmla="*/ 10000 h 10000"/>
              <a:gd name="connsiteX4" fmla="*/ 0 w 10707"/>
              <a:gd name="connsiteY4" fmla="*/ 4402 h 10000"/>
              <a:gd name="connsiteX0" fmla="*/ 0 w 10707"/>
              <a:gd name="connsiteY0" fmla="*/ 4369 h 9967"/>
              <a:gd name="connsiteX1" fmla="*/ 5080 w 10707"/>
              <a:gd name="connsiteY1" fmla="*/ 0 h 9967"/>
              <a:gd name="connsiteX2" fmla="*/ 10707 w 10707"/>
              <a:gd name="connsiteY2" fmla="*/ 5299 h 9967"/>
              <a:gd name="connsiteX3" fmla="*/ 5450 w 10707"/>
              <a:gd name="connsiteY3" fmla="*/ 9967 h 9967"/>
              <a:gd name="connsiteX4" fmla="*/ 0 w 10707"/>
              <a:gd name="connsiteY4" fmla="*/ 4369 h 9967"/>
              <a:gd name="connsiteX0" fmla="*/ 0 w 10000"/>
              <a:gd name="connsiteY0" fmla="*/ 4383 h 10067"/>
              <a:gd name="connsiteX1" fmla="*/ 4745 w 10000"/>
              <a:gd name="connsiteY1" fmla="*/ 0 h 10067"/>
              <a:gd name="connsiteX2" fmla="*/ 10000 w 10000"/>
              <a:gd name="connsiteY2" fmla="*/ 5317 h 10067"/>
              <a:gd name="connsiteX3" fmla="*/ 5601 w 10000"/>
              <a:gd name="connsiteY3" fmla="*/ 10067 h 10067"/>
              <a:gd name="connsiteX4" fmla="*/ 0 w 10000"/>
              <a:gd name="connsiteY4" fmla="*/ 4383 h 10067"/>
              <a:gd name="connsiteX0" fmla="*/ 0 w 9695"/>
              <a:gd name="connsiteY0" fmla="*/ 4483 h 10067"/>
              <a:gd name="connsiteX1" fmla="*/ 4440 w 9695"/>
              <a:gd name="connsiteY1" fmla="*/ 0 h 10067"/>
              <a:gd name="connsiteX2" fmla="*/ 9695 w 9695"/>
              <a:gd name="connsiteY2" fmla="*/ 5317 h 10067"/>
              <a:gd name="connsiteX3" fmla="*/ 5296 w 9695"/>
              <a:gd name="connsiteY3" fmla="*/ 10067 h 10067"/>
              <a:gd name="connsiteX4" fmla="*/ 0 w 9695"/>
              <a:gd name="connsiteY4" fmla="*/ 4483 h 10067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9372"/>
              <a:gd name="connsiteY0" fmla="*/ 4453 h 10000"/>
              <a:gd name="connsiteX1" fmla="*/ 4580 w 9372"/>
              <a:gd name="connsiteY1" fmla="*/ 0 h 10000"/>
              <a:gd name="connsiteX2" fmla="*/ 9372 w 9372"/>
              <a:gd name="connsiteY2" fmla="*/ 5411 h 10000"/>
              <a:gd name="connsiteX3" fmla="*/ 5463 w 9372"/>
              <a:gd name="connsiteY3" fmla="*/ 10000 h 10000"/>
              <a:gd name="connsiteX4" fmla="*/ 0 w 9372"/>
              <a:gd name="connsiteY4" fmla="*/ 4453 h 10000"/>
              <a:gd name="connsiteX0" fmla="*/ 0 w 10000"/>
              <a:gd name="connsiteY0" fmla="*/ 4453 h 10000"/>
              <a:gd name="connsiteX1" fmla="*/ 4887 w 10000"/>
              <a:gd name="connsiteY1" fmla="*/ 0 h 10000"/>
              <a:gd name="connsiteX2" fmla="*/ 10000 w 10000"/>
              <a:gd name="connsiteY2" fmla="*/ 5411 h 10000"/>
              <a:gd name="connsiteX3" fmla="*/ 5829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232 h 9779"/>
              <a:gd name="connsiteX1" fmla="*/ 4740 w 10000"/>
              <a:gd name="connsiteY1" fmla="*/ 0 h 9779"/>
              <a:gd name="connsiteX2" fmla="*/ 10000 w 10000"/>
              <a:gd name="connsiteY2" fmla="*/ 5190 h 9779"/>
              <a:gd name="connsiteX3" fmla="*/ 5829 w 10000"/>
              <a:gd name="connsiteY3" fmla="*/ 9779 h 9779"/>
              <a:gd name="connsiteX4" fmla="*/ 0 w 10000"/>
              <a:gd name="connsiteY4" fmla="*/ 4232 h 9779"/>
              <a:gd name="connsiteX0" fmla="*/ 0 w 10000"/>
              <a:gd name="connsiteY0" fmla="*/ 4328 h 9755"/>
              <a:gd name="connsiteX1" fmla="*/ 4740 w 10000"/>
              <a:gd name="connsiteY1" fmla="*/ 0 h 9755"/>
              <a:gd name="connsiteX2" fmla="*/ 10000 w 10000"/>
              <a:gd name="connsiteY2" fmla="*/ 5307 h 9755"/>
              <a:gd name="connsiteX3" fmla="*/ 5214 w 10000"/>
              <a:gd name="connsiteY3" fmla="*/ 9755 h 9755"/>
              <a:gd name="connsiteX4" fmla="*/ 0 w 10000"/>
              <a:gd name="connsiteY4" fmla="*/ 4328 h 9755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9589"/>
              <a:gd name="connsiteX1" fmla="*/ 4740 w 10000"/>
              <a:gd name="connsiteY1" fmla="*/ 0 h 9589"/>
              <a:gd name="connsiteX2" fmla="*/ 10000 w 10000"/>
              <a:gd name="connsiteY2" fmla="*/ 5440 h 9589"/>
              <a:gd name="connsiteX3" fmla="*/ 5237 w 10000"/>
              <a:gd name="connsiteY3" fmla="*/ 9578 h 9589"/>
              <a:gd name="connsiteX4" fmla="*/ 0 w 10000"/>
              <a:gd name="connsiteY4" fmla="*/ 4437 h 9589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9478"/>
              <a:gd name="connsiteY0" fmla="*/ 4640 h 10527"/>
              <a:gd name="connsiteX1" fmla="*/ 4218 w 9478"/>
              <a:gd name="connsiteY1" fmla="*/ 0 h 10527"/>
              <a:gd name="connsiteX2" fmla="*/ 9478 w 9478"/>
              <a:gd name="connsiteY2" fmla="*/ 5673 h 10527"/>
              <a:gd name="connsiteX3" fmla="*/ 4675 w 9478"/>
              <a:gd name="connsiteY3" fmla="*/ 10517 h 10527"/>
              <a:gd name="connsiteX4" fmla="*/ 0 w 9478"/>
              <a:gd name="connsiteY4" fmla="*/ 4640 h 10527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181 h 9749"/>
              <a:gd name="connsiteX1" fmla="*/ 5007 w 10575"/>
              <a:gd name="connsiteY1" fmla="*/ 0 h 9749"/>
              <a:gd name="connsiteX2" fmla="*/ 10575 w 10575"/>
              <a:gd name="connsiteY2" fmla="*/ 5138 h 9749"/>
              <a:gd name="connsiteX3" fmla="*/ 5507 w 10575"/>
              <a:gd name="connsiteY3" fmla="*/ 9740 h 9749"/>
              <a:gd name="connsiteX4" fmla="*/ 0 w 10575"/>
              <a:gd name="connsiteY4" fmla="*/ 4181 h 9749"/>
              <a:gd name="connsiteX0" fmla="*/ 0 w 10000"/>
              <a:gd name="connsiteY0" fmla="*/ 4583 h 10295"/>
              <a:gd name="connsiteX1" fmla="*/ 4735 w 10000"/>
              <a:gd name="connsiteY1" fmla="*/ 0 h 10295"/>
              <a:gd name="connsiteX2" fmla="*/ 10000 w 10000"/>
              <a:gd name="connsiteY2" fmla="*/ 5564 h 10295"/>
              <a:gd name="connsiteX3" fmla="*/ 5208 w 10000"/>
              <a:gd name="connsiteY3" fmla="*/ 10285 h 10295"/>
              <a:gd name="connsiteX4" fmla="*/ 0 w 10000"/>
              <a:gd name="connsiteY4" fmla="*/ 4583 h 10295"/>
              <a:gd name="connsiteX0" fmla="*/ 0 w 9777"/>
              <a:gd name="connsiteY0" fmla="*/ 4583 h 10294"/>
              <a:gd name="connsiteX1" fmla="*/ 4735 w 9777"/>
              <a:gd name="connsiteY1" fmla="*/ 0 h 10294"/>
              <a:gd name="connsiteX2" fmla="*/ 9777 w 9777"/>
              <a:gd name="connsiteY2" fmla="*/ 5503 h 10294"/>
              <a:gd name="connsiteX3" fmla="*/ 5208 w 9777"/>
              <a:gd name="connsiteY3" fmla="*/ 10285 h 10294"/>
              <a:gd name="connsiteX4" fmla="*/ 0 w 9777"/>
              <a:gd name="connsiteY4" fmla="*/ 4583 h 10294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6" h="10000">
                <a:moveTo>
                  <a:pt x="0" y="4452"/>
                </a:moveTo>
                <a:cubicBezTo>
                  <a:pt x="2083" y="2243"/>
                  <a:pt x="2959" y="21"/>
                  <a:pt x="4843" y="0"/>
                </a:cubicBezTo>
                <a:cubicBezTo>
                  <a:pt x="6376" y="115"/>
                  <a:pt x="7928" y="2919"/>
                  <a:pt x="10246" y="5382"/>
                </a:cubicBezTo>
                <a:cubicBezTo>
                  <a:pt x="8777" y="6942"/>
                  <a:pt x="7234" y="10202"/>
                  <a:pt x="5327" y="9991"/>
                </a:cubicBezTo>
                <a:cubicBezTo>
                  <a:pt x="3582" y="9740"/>
                  <a:pt x="1981" y="6555"/>
                  <a:pt x="0" y="4452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7568"/>
                      <a:gd name="connsiteY0" fmla="*/ 1376172 h 2752344"/>
                      <a:gd name="connsiteX1" fmla="*/ 388650 w 5687568"/>
                      <a:gd name="connsiteY1" fmla="*/ 1188095 h 2752344"/>
                      <a:gd name="connsiteX2" fmla="*/ 919490 w 5687568"/>
                      <a:gd name="connsiteY2" fmla="*/ 931210 h 2752344"/>
                      <a:gd name="connsiteX3" fmla="*/ 1421892 w 5687568"/>
                      <a:gd name="connsiteY3" fmla="*/ 688086 h 2752344"/>
                      <a:gd name="connsiteX4" fmla="*/ 1810542 w 5687568"/>
                      <a:gd name="connsiteY4" fmla="*/ 500009 h 2752344"/>
                      <a:gd name="connsiteX5" fmla="*/ 2256069 w 5687568"/>
                      <a:gd name="connsiteY5" fmla="*/ 284409 h 2752344"/>
                      <a:gd name="connsiteX6" fmla="*/ 2843784 w 5687568"/>
                      <a:gd name="connsiteY6" fmla="*/ 0 h 2752344"/>
                      <a:gd name="connsiteX7" fmla="*/ 3317748 w 5687568"/>
                      <a:gd name="connsiteY7" fmla="*/ 229362 h 2752344"/>
                      <a:gd name="connsiteX8" fmla="*/ 3734836 w 5687568"/>
                      <a:gd name="connsiteY8" fmla="*/ 431201 h 2752344"/>
                      <a:gd name="connsiteX9" fmla="*/ 4123487 w 5687568"/>
                      <a:gd name="connsiteY9" fmla="*/ 619277 h 2752344"/>
                      <a:gd name="connsiteX10" fmla="*/ 4540575 w 5687568"/>
                      <a:gd name="connsiteY10" fmla="*/ 821116 h 2752344"/>
                      <a:gd name="connsiteX11" fmla="*/ 5042977 w 5687568"/>
                      <a:gd name="connsiteY11" fmla="*/ 1064240 h 2752344"/>
                      <a:gd name="connsiteX12" fmla="*/ 5687568 w 5687568"/>
                      <a:gd name="connsiteY12" fmla="*/ 1376172 h 2752344"/>
                      <a:gd name="connsiteX13" fmla="*/ 5298918 w 5687568"/>
                      <a:gd name="connsiteY13" fmla="*/ 1564249 h 2752344"/>
                      <a:gd name="connsiteX14" fmla="*/ 4910267 w 5687568"/>
                      <a:gd name="connsiteY14" fmla="*/ 1752326 h 2752344"/>
                      <a:gd name="connsiteX15" fmla="*/ 4407865 w 5687568"/>
                      <a:gd name="connsiteY15" fmla="*/ 1995449 h 2752344"/>
                      <a:gd name="connsiteX16" fmla="*/ 4019215 w 5687568"/>
                      <a:gd name="connsiteY16" fmla="*/ 2183526 h 2752344"/>
                      <a:gd name="connsiteX17" fmla="*/ 3545251 w 5687568"/>
                      <a:gd name="connsiteY17" fmla="*/ 2412888 h 2752344"/>
                      <a:gd name="connsiteX18" fmla="*/ 2843784 w 5687568"/>
                      <a:gd name="connsiteY18" fmla="*/ 2752344 h 2752344"/>
                      <a:gd name="connsiteX19" fmla="*/ 2369820 w 5687568"/>
                      <a:gd name="connsiteY19" fmla="*/ 2522982 h 2752344"/>
                      <a:gd name="connsiteX20" fmla="*/ 1895856 w 5687568"/>
                      <a:gd name="connsiteY20" fmla="*/ 2293620 h 2752344"/>
                      <a:gd name="connsiteX21" fmla="*/ 1365016 w 5687568"/>
                      <a:gd name="connsiteY21" fmla="*/ 2036735 h 2752344"/>
                      <a:gd name="connsiteX22" fmla="*/ 919490 w 5687568"/>
                      <a:gd name="connsiteY22" fmla="*/ 1821134 h 2752344"/>
                      <a:gd name="connsiteX23" fmla="*/ 473964 w 5687568"/>
                      <a:gd name="connsiteY23" fmla="*/ 1605534 h 2752344"/>
                      <a:gd name="connsiteX24" fmla="*/ 0 w 5687568"/>
                      <a:gd name="connsiteY24" fmla="*/ 1376172 h 275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7568" h="2752344" fill="none" extrusionOk="0">
                        <a:moveTo>
                          <a:pt x="0" y="1376172"/>
                        </a:moveTo>
                        <a:cubicBezTo>
                          <a:pt x="98988" y="1276851"/>
                          <a:pt x="239808" y="1309154"/>
                          <a:pt x="388650" y="1188095"/>
                        </a:cubicBezTo>
                        <a:cubicBezTo>
                          <a:pt x="537492" y="1067037"/>
                          <a:pt x="702271" y="1059174"/>
                          <a:pt x="919490" y="931210"/>
                        </a:cubicBezTo>
                        <a:cubicBezTo>
                          <a:pt x="1136709" y="803245"/>
                          <a:pt x="1225914" y="831799"/>
                          <a:pt x="1421892" y="688086"/>
                        </a:cubicBezTo>
                        <a:cubicBezTo>
                          <a:pt x="1617870" y="544373"/>
                          <a:pt x="1657257" y="618513"/>
                          <a:pt x="1810542" y="500009"/>
                        </a:cubicBezTo>
                        <a:cubicBezTo>
                          <a:pt x="1963827" y="381506"/>
                          <a:pt x="2097634" y="416047"/>
                          <a:pt x="2256069" y="284409"/>
                        </a:cubicBezTo>
                        <a:cubicBezTo>
                          <a:pt x="2414504" y="152771"/>
                          <a:pt x="2602675" y="166468"/>
                          <a:pt x="2843784" y="0"/>
                        </a:cubicBezTo>
                        <a:cubicBezTo>
                          <a:pt x="3074980" y="55699"/>
                          <a:pt x="3159093" y="189478"/>
                          <a:pt x="3317748" y="229362"/>
                        </a:cubicBezTo>
                        <a:cubicBezTo>
                          <a:pt x="3476403" y="269246"/>
                          <a:pt x="3545561" y="393215"/>
                          <a:pt x="3734836" y="431201"/>
                        </a:cubicBezTo>
                        <a:cubicBezTo>
                          <a:pt x="3924111" y="469186"/>
                          <a:pt x="4034153" y="583224"/>
                          <a:pt x="4123487" y="619277"/>
                        </a:cubicBezTo>
                        <a:cubicBezTo>
                          <a:pt x="4212821" y="655330"/>
                          <a:pt x="4342824" y="759699"/>
                          <a:pt x="4540575" y="821116"/>
                        </a:cubicBezTo>
                        <a:cubicBezTo>
                          <a:pt x="4738326" y="882533"/>
                          <a:pt x="4812036" y="1011265"/>
                          <a:pt x="5042977" y="1064240"/>
                        </a:cubicBezTo>
                        <a:cubicBezTo>
                          <a:pt x="5273918" y="1117214"/>
                          <a:pt x="5490596" y="1345687"/>
                          <a:pt x="5687568" y="1376172"/>
                        </a:cubicBezTo>
                        <a:cubicBezTo>
                          <a:pt x="5583326" y="1454353"/>
                          <a:pt x="5466893" y="1456110"/>
                          <a:pt x="5298918" y="1564249"/>
                        </a:cubicBezTo>
                        <a:cubicBezTo>
                          <a:pt x="5130943" y="1672388"/>
                          <a:pt x="5057970" y="1662907"/>
                          <a:pt x="4910267" y="1752326"/>
                        </a:cubicBezTo>
                        <a:cubicBezTo>
                          <a:pt x="4762564" y="1841745"/>
                          <a:pt x="4505741" y="1916330"/>
                          <a:pt x="4407865" y="1995449"/>
                        </a:cubicBezTo>
                        <a:cubicBezTo>
                          <a:pt x="4309989" y="2074568"/>
                          <a:pt x="4138066" y="2069132"/>
                          <a:pt x="4019215" y="2183526"/>
                        </a:cubicBezTo>
                        <a:cubicBezTo>
                          <a:pt x="3900364" y="2297920"/>
                          <a:pt x="3757437" y="2262749"/>
                          <a:pt x="3545251" y="2412888"/>
                        </a:cubicBezTo>
                        <a:cubicBezTo>
                          <a:pt x="3333065" y="2563027"/>
                          <a:pt x="3113025" y="2527567"/>
                          <a:pt x="2843784" y="2752344"/>
                        </a:cubicBezTo>
                        <a:cubicBezTo>
                          <a:pt x="2641443" y="2668841"/>
                          <a:pt x="2560302" y="2554964"/>
                          <a:pt x="2369820" y="2522982"/>
                        </a:cubicBezTo>
                        <a:cubicBezTo>
                          <a:pt x="2179338" y="2491000"/>
                          <a:pt x="2052746" y="2350581"/>
                          <a:pt x="1895856" y="2293620"/>
                        </a:cubicBezTo>
                        <a:cubicBezTo>
                          <a:pt x="1738966" y="2236659"/>
                          <a:pt x="1634788" y="2151958"/>
                          <a:pt x="1365016" y="2036735"/>
                        </a:cubicBezTo>
                        <a:cubicBezTo>
                          <a:pt x="1095244" y="1921512"/>
                          <a:pt x="1098048" y="1902561"/>
                          <a:pt x="919490" y="1821134"/>
                        </a:cubicBezTo>
                        <a:cubicBezTo>
                          <a:pt x="740932" y="1739707"/>
                          <a:pt x="625939" y="1666346"/>
                          <a:pt x="473964" y="1605534"/>
                        </a:cubicBezTo>
                        <a:cubicBezTo>
                          <a:pt x="321989" y="1544722"/>
                          <a:pt x="218595" y="1415622"/>
                          <a:pt x="0" y="1376172"/>
                        </a:cubicBezTo>
                        <a:close/>
                      </a:path>
                      <a:path w="5687568" h="2752344" stroke="0" extrusionOk="0">
                        <a:moveTo>
                          <a:pt x="0" y="1376172"/>
                        </a:moveTo>
                        <a:cubicBezTo>
                          <a:pt x="85181" y="1284671"/>
                          <a:pt x="357242" y="1221711"/>
                          <a:pt x="445526" y="1160572"/>
                        </a:cubicBezTo>
                        <a:cubicBezTo>
                          <a:pt x="533810" y="1099433"/>
                          <a:pt x="674041" y="1086414"/>
                          <a:pt x="834177" y="972495"/>
                        </a:cubicBezTo>
                        <a:cubicBezTo>
                          <a:pt x="994313" y="858576"/>
                          <a:pt x="1118434" y="869693"/>
                          <a:pt x="1365016" y="715609"/>
                        </a:cubicBezTo>
                        <a:cubicBezTo>
                          <a:pt x="1611599" y="561526"/>
                          <a:pt x="1718131" y="609451"/>
                          <a:pt x="1810542" y="500009"/>
                        </a:cubicBezTo>
                        <a:cubicBezTo>
                          <a:pt x="1902953" y="390567"/>
                          <a:pt x="2130589" y="395125"/>
                          <a:pt x="2256069" y="284409"/>
                        </a:cubicBezTo>
                        <a:cubicBezTo>
                          <a:pt x="2381549" y="173693"/>
                          <a:pt x="2696571" y="90085"/>
                          <a:pt x="2843784" y="0"/>
                        </a:cubicBezTo>
                        <a:cubicBezTo>
                          <a:pt x="3034560" y="37925"/>
                          <a:pt x="3073333" y="121929"/>
                          <a:pt x="3260872" y="201839"/>
                        </a:cubicBezTo>
                        <a:cubicBezTo>
                          <a:pt x="3448411" y="281748"/>
                          <a:pt x="3615757" y="404129"/>
                          <a:pt x="3734836" y="431201"/>
                        </a:cubicBezTo>
                        <a:cubicBezTo>
                          <a:pt x="3853915" y="458273"/>
                          <a:pt x="4057515" y="614454"/>
                          <a:pt x="4151925" y="633039"/>
                        </a:cubicBezTo>
                        <a:cubicBezTo>
                          <a:pt x="4246335" y="651625"/>
                          <a:pt x="4435438" y="778035"/>
                          <a:pt x="4569013" y="834878"/>
                        </a:cubicBezTo>
                        <a:cubicBezTo>
                          <a:pt x="4702589" y="891721"/>
                          <a:pt x="4911349" y="1033249"/>
                          <a:pt x="5042977" y="1064240"/>
                        </a:cubicBezTo>
                        <a:cubicBezTo>
                          <a:pt x="5174605" y="1095231"/>
                          <a:pt x="5385843" y="1263010"/>
                          <a:pt x="5687568" y="1376172"/>
                        </a:cubicBezTo>
                        <a:cubicBezTo>
                          <a:pt x="5541584" y="1475394"/>
                          <a:pt x="5420809" y="1461965"/>
                          <a:pt x="5298918" y="1564249"/>
                        </a:cubicBezTo>
                        <a:cubicBezTo>
                          <a:pt x="5177027" y="1666533"/>
                          <a:pt x="4864347" y="1711970"/>
                          <a:pt x="4768078" y="1821134"/>
                        </a:cubicBezTo>
                        <a:cubicBezTo>
                          <a:pt x="4671810" y="1930298"/>
                          <a:pt x="4501799" y="1908227"/>
                          <a:pt x="4350990" y="2022973"/>
                        </a:cubicBezTo>
                        <a:cubicBezTo>
                          <a:pt x="4200180" y="2137718"/>
                          <a:pt x="3992178" y="2130085"/>
                          <a:pt x="3877026" y="2252335"/>
                        </a:cubicBezTo>
                        <a:cubicBezTo>
                          <a:pt x="3761874" y="2374585"/>
                          <a:pt x="3577173" y="2335625"/>
                          <a:pt x="3346186" y="2509220"/>
                        </a:cubicBezTo>
                        <a:cubicBezTo>
                          <a:pt x="3115199" y="2682816"/>
                          <a:pt x="3018427" y="2594139"/>
                          <a:pt x="2843784" y="2752344"/>
                        </a:cubicBezTo>
                        <a:cubicBezTo>
                          <a:pt x="2638366" y="2692295"/>
                          <a:pt x="2610664" y="2605414"/>
                          <a:pt x="2455134" y="2564267"/>
                        </a:cubicBezTo>
                        <a:cubicBezTo>
                          <a:pt x="2299604" y="2523121"/>
                          <a:pt x="2177094" y="2404850"/>
                          <a:pt x="2038045" y="2362429"/>
                        </a:cubicBezTo>
                        <a:cubicBezTo>
                          <a:pt x="1898997" y="2320008"/>
                          <a:pt x="1713159" y="2181381"/>
                          <a:pt x="1592519" y="2146828"/>
                        </a:cubicBezTo>
                        <a:cubicBezTo>
                          <a:pt x="1471879" y="2112275"/>
                          <a:pt x="1303609" y="1950750"/>
                          <a:pt x="1061679" y="1889943"/>
                        </a:cubicBezTo>
                        <a:cubicBezTo>
                          <a:pt x="819749" y="1829135"/>
                          <a:pt x="848025" y="1718992"/>
                          <a:pt x="587715" y="1660581"/>
                        </a:cubicBezTo>
                        <a:cubicBezTo>
                          <a:pt x="327405" y="1602170"/>
                          <a:pt x="185647" y="1428199"/>
                          <a:pt x="0" y="137617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2730" y="546476"/>
            <a:ext cx="9996640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2730" y="2936344"/>
            <a:ext cx="8672396" cy="16557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Lorem ipsum was introduced to the digital world in the mid-1980s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4C495-A4EC-EA4D-84F9-F98DD944A85C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0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Divider_HighLines_01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575-EC2B-2D47-A378-748AA7B84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54"/>
            <a:ext cx="12192000" cy="33810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D41422-B3C7-1046-9650-8E3BC92A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22" y="320216"/>
            <a:ext cx="5555608" cy="266877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57"/>
              <a:gd name="connsiteY0" fmla="*/ 5000 h 10000"/>
              <a:gd name="connsiteX1" fmla="*/ 5000 w 10257"/>
              <a:gd name="connsiteY1" fmla="*/ 0 h 10000"/>
              <a:gd name="connsiteX2" fmla="*/ 10257 w 10257"/>
              <a:gd name="connsiteY2" fmla="*/ 5332 h 10000"/>
              <a:gd name="connsiteX3" fmla="*/ 5000 w 10257"/>
              <a:gd name="connsiteY3" fmla="*/ 10000 h 10000"/>
              <a:gd name="connsiteX4" fmla="*/ 0 w 10257"/>
              <a:gd name="connsiteY4" fmla="*/ 5000 h 10000"/>
              <a:gd name="connsiteX0" fmla="*/ 0 w 10707"/>
              <a:gd name="connsiteY0" fmla="*/ 4402 h 10000"/>
              <a:gd name="connsiteX1" fmla="*/ 5450 w 10707"/>
              <a:gd name="connsiteY1" fmla="*/ 0 h 10000"/>
              <a:gd name="connsiteX2" fmla="*/ 10707 w 10707"/>
              <a:gd name="connsiteY2" fmla="*/ 5332 h 10000"/>
              <a:gd name="connsiteX3" fmla="*/ 5450 w 10707"/>
              <a:gd name="connsiteY3" fmla="*/ 10000 h 10000"/>
              <a:gd name="connsiteX4" fmla="*/ 0 w 10707"/>
              <a:gd name="connsiteY4" fmla="*/ 4402 h 10000"/>
              <a:gd name="connsiteX0" fmla="*/ 0 w 10707"/>
              <a:gd name="connsiteY0" fmla="*/ 4369 h 9967"/>
              <a:gd name="connsiteX1" fmla="*/ 5080 w 10707"/>
              <a:gd name="connsiteY1" fmla="*/ 0 h 9967"/>
              <a:gd name="connsiteX2" fmla="*/ 10707 w 10707"/>
              <a:gd name="connsiteY2" fmla="*/ 5299 h 9967"/>
              <a:gd name="connsiteX3" fmla="*/ 5450 w 10707"/>
              <a:gd name="connsiteY3" fmla="*/ 9967 h 9967"/>
              <a:gd name="connsiteX4" fmla="*/ 0 w 10707"/>
              <a:gd name="connsiteY4" fmla="*/ 4369 h 9967"/>
              <a:gd name="connsiteX0" fmla="*/ 0 w 10000"/>
              <a:gd name="connsiteY0" fmla="*/ 4383 h 10067"/>
              <a:gd name="connsiteX1" fmla="*/ 4745 w 10000"/>
              <a:gd name="connsiteY1" fmla="*/ 0 h 10067"/>
              <a:gd name="connsiteX2" fmla="*/ 10000 w 10000"/>
              <a:gd name="connsiteY2" fmla="*/ 5317 h 10067"/>
              <a:gd name="connsiteX3" fmla="*/ 5601 w 10000"/>
              <a:gd name="connsiteY3" fmla="*/ 10067 h 10067"/>
              <a:gd name="connsiteX4" fmla="*/ 0 w 10000"/>
              <a:gd name="connsiteY4" fmla="*/ 4383 h 10067"/>
              <a:gd name="connsiteX0" fmla="*/ 0 w 9695"/>
              <a:gd name="connsiteY0" fmla="*/ 4483 h 10067"/>
              <a:gd name="connsiteX1" fmla="*/ 4440 w 9695"/>
              <a:gd name="connsiteY1" fmla="*/ 0 h 10067"/>
              <a:gd name="connsiteX2" fmla="*/ 9695 w 9695"/>
              <a:gd name="connsiteY2" fmla="*/ 5317 h 10067"/>
              <a:gd name="connsiteX3" fmla="*/ 5296 w 9695"/>
              <a:gd name="connsiteY3" fmla="*/ 10067 h 10067"/>
              <a:gd name="connsiteX4" fmla="*/ 0 w 9695"/>
              <a:gd name="connsiteY4" fmla="*/ 4483 h 10067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9372"/>
              <a:gd name="connsiteY0" fmla="*/ 4453 h 10000"/>
              <a:gd name="connsiteX1" fmla="*/ 4580 w 9372"/>
              <a:gd name="connsiteY1" fmla="*/ 0 h 10000"/>
              <a:gd name="connsiteX2" fmla="*/ 9372 w 9372"/>
              <a:gd name="connsiteY2" fmla="*/ 5411 h 10000"/>
              <a:gd name="connsiteX3" fmla="*/ 5463 w 9372"/>
              <a:gd name="connsiteY3" fmla="*/ 10000 h 10000"/>
              <a:gd name="connsiteX4" fmla="*/ 0 w 9372"/>
              <a:gd name="connsiteY4" fmla="*/ 4453 h 10000"/>
              <a:gd name="connsiteX0" fmla="*/ 0 w 10000"/>
              <a:gd name="connsiteY0" fmla="*/ 4453 h 10000"/>
              <a:gd name="connsiteX1" fmla="*/ 4887 w 10000"/>
              <a:gd name="connsiteY1" fmla="*/ 0 h 10000"/>
              <a:gd name="connsiteX2" fmla="*/ 10000 w 10000"/>
              <a:gd name="connsiteY2" fmla="*/ 5411 h 10000"/>
              <a:gd name="connsiteX3" fmla="*/ 5829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232 h 9779"/>
              <a:gd name="connsiteX1" fmla="*/ 4740 w 10000"/>
              <a:gd name="connsiteY1" fmla="*/ 0 h 9779"/>
              <a:gd name="connsiteX2" fmla="*/ 10000 w 10000"/>
              <a:gd name="connsiteY2" fmla="*/ 5190 h 9779"/>
              <a:gd name="connsiteX3" fmla="*/ 5829 w 10000"/>
              <a:gd name="connsiteY3" fmla="*/ 9779 h 9779"/>
              <a:gd name="connsiteX4" fmla="*/ 0 w 10000"/>
              <a:gd name="connsiteY4" fmla="*/ 4232 h 9779"/>
              <a:gd name="connsiteX0" fmla="*/ 0 w 10000"/>
              <a:gd name="connsiteY0" fmla="*/ 4328 h 9755"/>
              <a:gd name="connsiteX1" fmla="*/ 4740 w 10000"/>
              <a:gd name="connsiteY1" fmla="*/ 0 h 9755"/>
              <a:gd name="connsiteX2" fmla="*/ 10000 w 10000"/>
              <a:gd name="connsiteY2" fmla="*/ 5307 h 9755"/>
              <a:gd name="connsiteX3" fmla="*/ 5214 w 10000"/>
              <a:gd name="connsiteY3" fmla="*/ 9755 h 9755"/>
              <a:gd name="connsiteX4" fmla="*/ 0 w 10000"/>
              <a:gd name="connsiteY4" fmla="*/ 4328 h 9755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9589"/>
              <a:gd name="connsiteX1" fmla="*/ 4740 w 10000"/>
              <a:gd name="connsiteY1" fmla="*/ 0 h 9589"/>
              <a:gd name="connsiteX2" fmla="*/ 10000 w 10000"/>
              <a:gd name="connsiteY2" fmla="*/ 5440 h 9589"/>
              <a:gd name="connsiteX3" fmla="*/ 5237 w 10000"/>
              <a:gd name="connsiteY3" fmla="*/ 9578 h 9589"/>
              <a:gd name="connsiteX4" fmla="*/ 0 w 10000"/>
              <a:gd name="connsiteY4" fmla="*/ 4437 h 9589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9478"/>
              <a:gd name="connsiteY0" fmla="*/ 4640 h 10527"/>
              <a:gd name="connsiteX1" fmla="*/ 4218 w 9478"/>
              <a:gd name="connsiteY1" fmla="*/ 0 h 10527"/>
              <a:gd name="connsiteX2" fmla="*/ 9478 w 9478"/>
              <a:gd name="connsiteY2" fmla="*/ 5673 h 10527"/>
              <a:gd name="connsiteX3" fmla="*/ 4675 w 9478"/>
              <a:gd name="connsiteY3" fmla="*/ 10517 h 10527"/>
              <a:gd name="connsiteX4" fmla="*/ 0 w 9478"/>
              <a:gd name="connsiteY4" fmla="*/ 4640 h 10527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181 h 9749"/>
              <a:gd name="connsiteX1" fmla="*/ 5007 w 10575"/>
              <a:gd name="connsiteY1" fmla="*/ 0 h 9749"/>
              <a:gd name="connsiteX2" fmla="*/ 10575 w 10575"/>
              <a:gd name="connsiteY2" fmla="*/ 5138 h 9749"/>
              <a:gd name="connsiteX3" fmla="*/ 5507 w 10575"/>
              <a:gd name="connsiteY3" fmla="*/ 9740 h 9749"/>
              <a:gd name="connsiteX4" fmla="*/ 0 w 10575"/>
              <a:gd name="connsiteY4" fmla="*/ 4181 h 9749"/>
              <a:gd name="connsiteX0" fmla="*/ 0 w 10000"/>
              <a:gd name="connsiteY0" fmla="*/ 4583 h 10295"/>
              <a:gd name="connsiteX1" fmla="*/ 4735 w 10000"/>
              <a:gd name="connsiteY1" fmla="*/ 0 h 10295"/>
              <a:gd name="connsiteX2" fmla="*/ 10000 w 10000"/>
              <a:gd name="connsiteY2" fmla="*/ 5564 h 10295"/>
              <a:gd name="connsiteX3" fmla="*/ 5208 w 10000"/>
              <a:gd name="connsiteY3" fmla="*/ 10285 h 10295"/>
              <a:gd name="connsiteX4" fmla="*/ 0 w 10000"/>
              <a:gd name="connsiteY4" fmla="*/ 4583 h 10295"/>
              <a:gd name="connsiteX0" fmla="*/ 0 w 9777"/>
              <a:gd name="connsiteY0" fmla="*/ 4583 h 10294"/>
              <a:gd name="connsiteX1" fmla="*/ 4735 w 9777"/>
              <a:gd name="connsiteY1" fmla="*/ 0 h 10294"/>
              <a:gd name="connsiteX2" fmla="*/ 9777 w 9777"/>
              <a:gd name="connsiteY2" fmla="*/ 5503 h 10294"/>
              <a:gd name="connsiteX3" fmla="*/ 5208 w 9777"/>
              <a:gd name="connsiteY3" fmla="*/ 10285 h 10294"/>
              <a:gd name="connsiteX4" fmla="*/ 0 w 9777"/>
              <a:gd name="connsiteY4" fmla="*/ 4583 h 10294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6" h="10000">
                <a:moveTo>
                  <a:pt x="0" y="4452"/>
                </a:moveTo>
                <a:cubicBezTo>
                  <a:pt x="2083" y="2243"/>
                  <a:pt x="2959" y="21"/>
                  <a:pt x="4843" y="0"/>
                </a:cubicBezTo>
                <a:cubicBezTo>
                  <a:pt x="6376" y="115"/>
                  <a:pt x="7928" y="2919"/>
                  <a:pt x="10246" y="5382"/>
                </a:cubicBezTo>
                <a:cubicBezTo>
                  <a:pt x="8777" y="6942"/>
                  <a:pt x="7234" y="10202"/>
                  <a:pt x="5327" y="9991"/>
                </a:cubicBezTo>
                <a:cubicBezTo>
                  <a:pt x="3582" y="9740"/>
                  <a:pt x="1981" y="6555"/>
                  <a:pt x="0" y="4452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7568"/>
                      <a:gd name="connsiteY0" fmla="*/ 1376172 h 2752344"/>
                      <a:gd name="connsiteX1" fmla="*/ 388650 w 5687568"/>
                      <a:gd name="connsiteY1" fmla="*/ 1188095 h 2752344"/>
                      <a:gd name="connsiteX2" fmla="*/ 919490 w 5687568"/>
                      <a:gd name="connsiteY2" fmla="*/ 931210 h 2752344"/>
                      <a:gd name="connsiteX3" fmla="*/ 1421892 w 5687568"/>
                      <a:gd name="connsiteY3" fmla="*/ 688086 h 2752344"/>
                      <a:gd name="connsiteX4" fmla="*/ 1810542 w 5687568"/>
                      <a:gd name="connsiteY4" fmla="*/ 500009 h 2752344"/>
                      <a:gd name="connsiteX5" fmla="*/ 2256069 w 5687568"/>
                      <a:gd name="connsiteY5" fmla="*/ 284409 h 2752344"/>
                      <a:gd name="connsiteX6" fmla="*/ 2843784 w 5687568"/>
                      <a:gd name="connsiteY6" fmla="*/ 0 h 2752344"/>
                      <a:gd name="connsiteX7" fmla="*/ 3317748 w 5687568"/>
                      <a:gd name="connsiteY7" fmla="*/ 229362 h 2752344"/>
                      <a:gd name="connsiteX8" fmla="*/ 3734836 w 5687568"/>
                      <a:gd name="connsiteY8" fmla="*/ 431201 h 2752344"/>
                      <a:gd name="connsiteX9" fmla="*/ 4123487 w 5687568"/>
                      <a:gd name="connsiteY9" fmla="*/ 619277 h 2752344"/>
                      <a:gd name="connsiteX10" fmla="*/ 4540575 w 5687568"/>
                      <a:gd name="connsiteY10" fmla="*/ 821116 h 2752344"/>
                      <a:gd name="connsiteX11" fmla="*/ 5042977 w 5687568"/>
                      <a:gd name="connsiteY11" fmla="*/ 1064240 h 2752344"/>
                      <a:gd name="connsiteX12" fmla="*/ 5687568 w 5687568"/>
                      <a:gd name="connsiteY12" fmla="*/ 1376172 h 2752344"/>
                      <a:gd name="connsiteX13" fmla="*/ 5298918 w 5687568"/>
                      <a:gd name="connsiteY13" fmla="*/ 1564249 h 2752344"/>
                      <a:gd name="connsiteX14" fmla="*/ 4910267 w 5687568"/>
                      <a:gd name="connsiteY14" fmla="*/ 1752326 h 2752344"/>
                      <a:gd name="connsiteX15" fmla="*/ 4407865 w 5687568"/>
                      <a:gd name="connsiteY15" fmla="*/ 1995449 h 2752344"/>
                      <a:gd name="connsiteX16" fmla="*/ 4019215 w 5687568"/>
                      <a:gd name="connsiteY16" fmla="*/ 2183526 h 2752344"/>
                      <a:gd name="connsiteX17" fmla="*/ 3545251 w 5687568"/>
                      <a:gd name="connsiteY17" fmla="*/ 2412888 h 2752344"/>
                      <a:gd name="connsiteX18" fmla="*/ 2843784 w 5687568"/>
                      <a:gd name="connsiteY18" fmla="*/ 2752344 h 2752344"/>
                      <a:gd name="connsiteX19" fmla="*/ 2369820 w 5687568"/>
                      <a:gd name="connsiteY19" fmla="*/ 2522982 h 2752344"/>
                      <a:gd name="connsiteX20" fmla="*/ 1895856 w 5687568"/>
                      <a:gd name="connsiteY20" fmla="*/ 2293620 h 2752344"/>
                      <a:gd name="connsiteX21" fmla="*/ 1365016 w 5687568"/>
                      <a:gd name="connsiteY21" fmla="*/ 2036735 h 2752344"/>
                      <a:gd name="connsiteX22" fmla="*/ 919490 w 5687568"/>
                      <a:gd name="connsiteY22" fmla="*/ 1821134 h 2752344"/>
                      <a:gd name="connsiteX23" fmla="*/ 473964 w 5687568"/>
                      <a:gd name="connsiteY23" fmla="*/ 1605534 h 2752344"/>
                      <a:gd name="connsiteX24" fmla="*/ 0 w 5687568"/>
                      <a:gd name="connsiteY24" fmla="*/ 1376172 h 275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7568" h="2752344" fill="none" extrusionOk="0">
                        <a:moveTo>
                          <a:pt x="0" y="1376172"/>
                        </a:moveTo>
                        <a:cubicBezTo>
                          <a:pt x="98988" y="1276851"/>
                          <a:pt x="239808" y="1309154"/>
                          <a:pt x="388650" y="1188095"/>
                        </a:cubicBezTo>
                        <a:cubicBezTo>
                          <a:pt x="537492" y="1067037"/>
                          <a:pt x="702271" y="1059174"/>
                          <a:pt x="919490" y="931210"/>
                        </a:cubicBezTo>
                        <a:cubicBezTo>
                          <a:pt x="1136709" y="803245"/>
                          <a:pt x="1225914" y="831799"/>
                          <a:pt x="1421892" y="688086"/>
                        </a:cubicBezTo>
                        <a:cubicBezTo>
                          <a:pt x="1617870" y="544373"/>
                          <a:pt x="1657257" y="618513"/>
                          <a:pt x="1810542" y="500009"/>
                        </a:cubicBezTo>
                        <a:cubicBezTo>
                          <a:pt x="1963827" y="381506"/>
                          <a:pt x="2097634" y="416047"/>
                          <a:pt x="2256069" y="284409"/>
                        </a:cubicBezTo>
                        <a:cubicBezTo>
                          <a:pt x="2414504" y="152771"/>
                          <a:pt x="2602675" y="166468"/>
                          <a:pt x="2843784" y="0"/>
                        </a:cubicBezTo>
                        <a:cubicBezTo>
                          <a:pt x="3074980" y="55699"/>
                          <a:pt x="3159093" y="189478"/>
                          <a:pt x="3317748" y="229362"/>
                        </a:cubicBezTo>
                        <a:cubicBezTo>
                          <a:pt x="3476403" y="269246"/>
                          <a:pt x="3545561" y="393215"/>
                          <a:pt x="3734836" y="431201"/>
                        </a:cubicBezTo>
                        <a:cubicBezTo>
                          <a:pt x="3924111" y="469186"/>
                          <a:pt x="4034153" y="583224"/>
                          <a:pt x="4123487" y="619277"/>
                        </a:cubicBezTo>
                        <a:cubicBezTo>
                          <a:pt x="4212821" y="655330"/>
                          <a:pt x="4342824" y="759699"/>
                          <a:pt x="4540575" y="821116"/>
                        </a:cubicBezTo>
                        <a:cubicBezTo>
                          <a:pt x="4738326" y="882533"/>
                          <a:pt x="4812036" y="1011265"/>
                          <a:pt x="5042977" y="1064240"/>
                        </a:cubicBezTo>
                        <a:cubicBezTo>
                          <a:pt x="5273918" y="1117214"/>
                          <a:pt x="5490596" y="1345687"/>
                          <a:pt x="5687568" y="1376172"/>
                        </a:cubicBezTo>
                        <a:cubicBezTo>
                          <a:pt x="5583326" y="1454353"/>
                          <a:pt x="5466893" y="1456110"/>
                          <a:pt x="5298918" y="1564249"/>
                        </a:cubicBezTo>
                        <a:cubicBezTo>
                          <a:pt x="5130943" y="1672388"/>
                          <a:pt x="5057970" y="1662907"/>
                          <a:pt x="4910267" y="1752326"/>
                        </a:cubicBezTo>
                        <a:cubicBezTo>
                          <a:pt x="4762564" y="1841745"/>
                          <a:pt x="4505741" y="1916330"/>
                          <a:pt x="4407865" y="1995449"/>
                        </a:cubicBezTo>
                        <a:cubicBezTo>
                          <a:pt x="4309989" y="2074568"/>
                          <a:pt x="4138066" y="2069132"/>
                          <a:pt x="4019215" y="2183526"/>
                        </a:cubicBezTo>
                        <a:cubicBezTo>
                          <a:pt x="3900364" y="2297920"/>
                          <a:pt x="3757437" y="2262749"/>
                          <a:pt x="3545251" y="2412888"/>
                        </a:cubicBezTo>
                        <a:cubicBezTo>
                          <a:pt x="3333065" y="2563027"/>
                          <a:pt x="3113025" y="2527567"/>
                          <a:pt x="2843784" y="2752344"/>
                        </a:cubicBezTo>
                        <a:cubicBezTo>
                          <a:pt x="2641443" y="2668841"/>
                          <a:pt x="2560302" y="2554964"/>
                          <a:pt x="2369820" y="2522982"/>
                        </a:cubicBezTo>
                        <a:cubicBezTo>
                          <a:pt x="2179338" y="2491000"/>
                          <a:pt x="2052746" y="2350581"/>
                          <a:pt x="1895856" y="2293620"/>
                        </a:cubicBezTo>
                        <a:cubicBezTo>
                          <a:pt x="1738966" y="2236659"/>
                          <a:pt x="1634788" y="2151958"/>
                          <a:pt x="1365016" y="2036735"/>
                        </a:cubicBezTo>
                        <a:cubicBezTo>
                          <a:pt x="1095244" y="1921512"/>
                          <a:pt x="1098048" y="1902561"/>
                          <a:pt x="919490" y="1821134"/>
                        </a:cubicBezTo>
                        <a:cubicBezTo>
                          <a:pt x="740932" y="1739707"/>
                          <a:pt x="625939" y="1666346"/>
                          <a:pt x="473964" y="1605534"/>
                        </a:cubicBezTo>
                        <a:cubicBezTo>
                          <a:pt x="321989" y="1544722"/>
                          <a:pt x="218595" y="1415622"/>
                          <a:pt x="0" y="1376172"/>
                        </a:cubicBezTo>
                        <a:close/>
                      </a:path>
                      <a:path w="5687568" h="2752344" stroke="0" extrusionOk="0">
                        <a:moveTo>
                          <a:pt x="0" y="1376172"/>
                        </a:moveTo>
                        <a:cubicBezTo>
                          <a:pt x="85181" y="1284671"/>
                          <a:pt x="357242" y="1221711"/>
                          <a:pt x="445526" y="1160572"/>
                        </a:cubicBezTo>
                        <a:cubicBezTo>
                          <a:pt x="533810" y="1099433"/>
                          <a:pt x="674041" y="1086414"/>
                          <a:pt x="834177" y="972495"/>
                        </a:cubicBezTo>
                        <a:cubicBezTo>
                          <a:pt x="994313" y="858576"/>
                          <a:pt x="1118434" y="869693"/>
                          <a:pt x="1365016" y="715609"/>
                        </a:cubicBezTo>
                        <a:cubicBezTo>
                          <a:pt x="1611599" y="561526"/>
                          <a:pt x="1718131" y="609451"/>
                          <a:pt x="1810542" y="500009"/>
                        </a:cubicBezTo>
                        <a:cubicBezTo>
                          <a:pt x="1902953" y="390567"/>
                          <a:pt x="2130589" y="395125"/>
                          <a:pt x="2256069" y="284409"/>
                        </a:cubicBezTo>
                        <a:cubicBezTo>
                          <a:pt x="2381549" y="173693"/>
                          <a:pt x="2696571" y="90085"/>
                          <a:pt x="2843784" y="0"/>
                        </a:cubicBezTo>
                        <a:cubicBezTo>
                          <a:pt x="3034560" y="37925"/>
                          <a:pt x="3073333" y="121929"/>
                          <a:pt x="3260872" y="201839"/>
                        </a:cubicBezTo>
                        <a:cubicBezTo>
                          <a:pt x="3448411" y="281748"/>
                          <a:pt x="3615757" y="404129"/>
                          <a:pt x="3734836" y="431201"/>
                        </a:cubicBezTo>
                        <a:cubicBezTo>
                          <a:pt x="3853915" y="458273"/>
                          <a:pt x="4057515" y="614454"/>
                          <a:pt x="4151925" y="633039"/>
                        </a:cubicBezTo>
                        <a:cubicBezTo>
                          <a:pt x="4246335" y="651625"/>
                          <a:pt x="4435438" y="778035"/>
                          <a:pt x="4569013" y="834878"/>
                        </a:cubicBezTo>
                        <a:cubicBezTo>
                          <a:pt x="4702589" y="891721"/>
                          <a:pt x="4911349" y="1033249"/>
                          <a:pt x="5042977" y="1064240"/>
                        </a:cubicBezTo>
                        <a:cubicBezTo>
                          <a:pt x="5174605" y="1095231"/>
                          <a:pt x="5385843" y="1263010"/>
                          <a:pt x="5687568" y="1376172"/>
                        </a:cubicBezTo>
                        <a:cubicBezTo>
                          <a:pt x="5541584" y="1475394"/>
                          <a:pt x="5420809" y="1461965"/>
                          <a:pt x="5298918" y="1564249"/>
                        </a:cubicBezTo>
                        <a:cubicBezTo>
                          <a:pt x="5177027" y="1666533"/>
                          <a:pt x="4864347" y="1711970"/>
                          <a:pt x="4768078" y="1821134"/>
                        </a:cubicBezTo>
                        <a:cubicBezTo>
                          <a:pt x="4671810" y="1930298"/>
                          <a:pt x="4501799" y="1908227"/>
                          <a:pt x="4350990" y="2022973"/>
                        </a:cubicBezTo>
                        <a:cubicBezTo>
                          <a:pt x="4200180" y="2137718"/>
                          <a:pt x="3992178" y="2130085"/>
                          <a:pt x="3877026" y="2252335"/>
                        </a:cubicBezTo>
                        <a:cubicBezTo>
                          <a:pt x="3761874" y="2374585"/>
                          <a:pt x="3577173" y="2335625"/>
                          <a:pt x="3346186" y="2509220"/>
                        </a:cubicBezTo>
                        <a:cubicBezTo>
                          <a:pt x="3115199" y="2682816"/>
                          <a:pt x="3018427" y="2594139"/>
                          <a:pt x="2843784" y="2752344"/>
                        </a:cubicBezTo>
                        <a:cubicBezTo>
                          <a:pt x="2638366" y="2692295"/>
                          <a:pt x="2610664" y="2605414"/>
                          <a:pt x="2455134" y="2564267"/>
                        </a:cubicBezTo>
                        <a:cubicBezTo>
                          <a:pt x="2299604" y="2523121"/>
                          <a:pt x="2177094" y="2404850"/>
                          <a:pt x="2038045" y="2362429"/>
                        </a:cubicBezTo>
                        <a:cubicBezTo>
                          <a:pt x="1898997" y="2320008"/>
                          <a:pt x="1713159" y="2181381"/>
                          <a:pt x="1592519" y="2146828"/>
                        </a:cubicBezTo>
                        <a:cubicBezTo>
                          <a:pt x="1471879" y="2112275"/>
                          <a:pt x="1303609" y="1950750"/>
                          <a:pt x="1061679" y="1889943"/>
                        </a:cubicBezTo>
                        <a:cubicBezTo>
                          <a:pt x="819749" y="1829135"/>
                          <a:pt x="848025" y="1718992"/>
                          <a:pt x="587715" y="1660581"/>
                        </a:cubicBezTo>
                        <a:cubicBezTo>
                          <a:pt x="327405" y="1602170"/>
                          <a:pt x="185647" y="1428199"/>
                          <a:pt x="0" y="137617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6FE5BA-E280-464C-8B9C-D1EDA6ED1C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30" y="2600128"/>
            <a:ext cx="9996640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A2C9A4-190D-3641-8E88-47A8092E5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30" y="4989996"/>
            <a:ext cx="8672396" cy="16557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Lorem ipsum was introduced to the digital world in the mid-1980s when Aldus employed it in graphic and word-processing templates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D959F-990A-9347-9CBD-BD8420B6FC44}"/>
              </a:ext>
            </a:extLst>
          </p:cNvPr>
          <p:cNvSpPr/>
          <p:nvPr userDrawn="1"/>
        </p:nvSpPr>
        <p:spPr>
          <a:xfrm>
            <a:off x="0" y="6507694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06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76" y="1269000"/>
            <a:ext cx="4320000" cy="4320000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E8044-9630-7748-8D6A-E9CBBEF31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B40523-4A1D-FE47-AE5D-1473E50D52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3524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CD47FDC-F6BC-E047-9070-1327B1C0F2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3524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909B244B-6582-8A42-B05D-44466BEAFE7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76126" y="4942668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AFB7350-A440-A244-9D1B-0888F5296E5E}"/>
              </a:ext>
            </a:extLst>
          </p:cNvPr>
          <p:cNvSpPr/>
          <p:nvPr userDrawn="1"/>
        </p:nvSpPr>
        <p:spPr>
          <a:xfrm>
            <a:off x="10157376" y="-1"/>
            <a:ext cx="2034220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76" y="1269000"/>
            <a:ext cx="4320000" cy="4320000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3B536-7FAE-8140-B2ED-D6A03D0BE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349930-3A0E-614A-A49F-C327A382C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3524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3A9E958-FC01-0745-908D-0B80DE3D53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3524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1673B49B-3042-324B-93D5-5C30E196D40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76126" y="4942668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19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90E75A-A2B9-E64C-8EAB-CFF449BAC7DF}"/>
              </a:ext>
            </a:extLst>
          </p:cNvPr>
          <p:cNvSpPr/>
          <p:nvPr userDrawn="1"/>
        </p:nvSpPr>
        <p:spPr>
          <a:xfrm>
            <a:off x="-1" y="-1"/>
            <a:ext cx="2853373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349" y="984142"/>
            <a:ext cx="4795363" cy="4889716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6863-AF58-2B4F-9E34-528C2729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507AA-3F07-C645-B3E9-767C650C7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5263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1CBD04-15E5-6F4C-BFD3-09554238DB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5263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0E56942-A455-734F-B97A-0F9FBA4D3E2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17865" y="5195270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72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al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0BF8A-5013-0D47-8A3C-08E4EED66FD2}"/>
              </a:ext>
            </a:extLst>
          </p:cNvPr>
          <p:cNvSpPr/>
          <p:nvPr userDrawn="1"/>
        </p:nvSpPr>
        <p:spPr>
          <a:xfrm>
            <a:off x="0" y="1"/>
            <a:ext cx="2853372" cy="6857999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22BEAC-7FD4-F741-AFCB-249C2AC6C2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349" y="984142"/>
            <a:ext cx="4795363" cy="4889716"/>
          </a:xfrm>
          <a:prstGeom prst="roundRect">
            <a:avLst>
              <a:gd name="adj" fmla="val 919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69DA5-327A-4943-A56E-862E70BAA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622300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069F1-B94B-494B-92E9-EE335D15EF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5263" y="1966845"/>
            <a:ext cx="4762363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04E8C49-A79A-3C40-AE07-0832975D0A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5263" y="3277283"/>
            <a:ext cx="4762363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 commonly used to demonstrate the visuals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954FFE8A-78FB-A44E-855B-5A851FE4F56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17865" y="5195270"/>
            <a:ext cx="4759761" cy="646332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72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06A073-5890-7A41-808C-A8908D34EF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FBD1D3B-61F1-A14D-8CBC-2BEDF2E0F5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5281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Divider_LowLines_01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592CF9-17DE-6F4F-BFF3-F9EFBFE2A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2102"/>
            <a:ext cx="12192000" cy="33810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D41422-B3C7-1046-9650-8E3BC92A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22" y="3535594"/>
            <a:ext cx="5555608" cy="26687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57"/>
              <a:gd name="connsiteY0" fmla="*/ 5000 h 10000"/>
              <a:gd name="connsiteX1" fmla="*/ 5000 w 10257"/>
              <a:gd name="connsiteY1" fmla="*/ 0 h 10000"/>
              <a:gd name="connsiteX2" fmla="*/ 10257 w 10257"/>
              <a:gd name="connsiteY2" fmla="*/ 5332 h 10000"/>
              <a:gd name="connsiteX3" fmla="*/ 5000 w 10257"/>
              <a:gd name="connsiteY3" fmla="*/ 10000 h 10000"/>
              <a:gd name="connsiteX4" fmla="*/ 0 w 10257"/>
              <a:gd name="connsiteY4" fmla="*/ 5000 h 10000"/>
              <a:gd name="connsiteX0" fmla="*/ 0 w 10707"/>
              <a:gd name="connsiteY0" fmla="*/ 4402 h 10000"/>
              <a:gd name="connsiteX1" fmla="*/ 5450 w 10707"/>
              <a:gd name="connsiteY1" fmla="*/ 0 h 10000"/>
              <a:gd name="connsiteX2" fmla="*/ 10707 w 10707"/>
              <a:gd name="connsiteY2" fmla="*/ 5332 h 10000"/>
              <a:gd name="connsiteX3" fmla="*/ 5450 w 10707"/>
              <a:gd name="connsiteY3" fmla="*/ 10000 h 10000"/>
              <a:gd name="connsiteX4" fmla="*/ 0 w 10707"/>
              <a:gd name="connsiteY4" fmla="*/ 4402 h 10000"/>
              <a:gd name="connsiteX0" fmla="*/ 0 w 10707"/>
              <a:gd name="connsiteY0" fmla="*/ 4369 h 9967"/>
              <a:gd name="connsiteX1" fmla="*/ 5080 w 10707"/>
              <a:gd name="connsiteY1" fmla="*/ 0 h 9967"/>
              <a:gd name="connsiteX2" fmla="*/ 10707 w 10707"/>
              <a:gd name="connsiteY2" fmla="*/ 5299 h 9967"/>
              <a:gd name="connsiteX3" fmla="*/ 5450 w 10707"/>
              <a:gd name="connsiteY3" fmla="*/ 9967 h 9967"/>
              <a:gd name="connsiteX4" fmla="*/ 0 w 10707"/>
              <a:gd name="connsiteY4" fmla="*/ 4369 h 9967"/>
              <a:gd name="connsiteX0" fmla="*/ 0 w 10000"/>
              <a:gd name="connsiteY0" fmla="*/ 4383 h 10067"/>
              <a:gd name="connsiteX1" fmla="*/ 4745 w 10000"/>
              <a:gd name="connsiteY1" fmla="*/ 0 h 10067"/>
              <a:gd name="connsiteX2" fmla="*/ 10000 w 10000"/>
              <a:gd name="connsiteY2" fmla="*/ 5317 h 10067"/>
              <a:gd name="connsiteX3" fmla="*/ 5601 w 10000"/>
              <a:gd name="connsiteY3" fmla="*/ 10067 h 10067"/>
              <a:gd name="connsiteX4" fmla="*/ 0 w 10000"/>
              <a:gd name="connsiteY4" fmla="*/ 4383 h 10067"/>
              <a:gd name="connsiteX0" fmla="*/ 0 w 9695"/>
              <a:gd name="connsiteY0" fmla="*/ 4483 h 10067"/>
              <a:gd name="connsiteX1" fmla="*/ 4440 w 9695"/>
              <a:gd name="connsiteY1" fmla="*/ 0 h 10067"/>
              <a:gd name="connsiteX2" fmla="*/ 9695 w 9695"/>
              <a:gd name="connsiteY2" fmla="*/ 5317 h 10067"/>
              <a:gd name="connsiteX3" fmla="*/ 5296 w 9695"/>
              <a:gd name="connsiteY3" fmla="*/ 10067 h 10067"/>
              <a:gd name="connsiteX4" fmla="*/ 0 w 9695"/>
              <a:gd name="connsiteY4" fmla="*/ 4483 h 10067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9372"/>
              <a:gd name="connsiteY0" fmla="*/ 4453 h 10000"/>
              <a:gd name="connsiteX1" fmla="*/ 4580 w 9372"/>
              <a:gd name="connsiteY1" fmla="*/ 0 h 10000"/>
              <a:gd name="connsiteX2" fmla="*/ 9372 w 9372"/>
              <a:gd name="connsiteY2" fmla="*/ 5411 h 10000"/>
              <a:gd name="connsiteX3" fmla="*/ 5463 w 9372"/>
              <a:gd name="connsiteY3" fmla="*/ 10000 h 10000"/>
              <a:gd name="connsiteX4" fmla="*/ 0 w 9372"/>
              <a:gd name="connsiteY4" fmla="*/ 4453 h 10000"/>
              <a:gd name="connsiteX0" fmla="*/ 0 w 10000"/>
              <a:gd name="connsiteY0" fmla="*/ 4453 h 10000"/>
              <a:gd name="connsiteX1" fmla="*/ 4887 w 10000"/>
              <a:gd name="connsiteY1" fmla="*/ 0 h 10000"/>
              <a:gd name="connsiteX2" fmla="*/ 10000 w 10000"/>
              <a:gd name="connsiteY2" fmla="*/ 5411 h 10000"/>
              <a:gd name="connsiteX3" fmla="*/ 5829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232 h 9779"/>
              <a:gd name="connsiteX1" fmla="*/ 4740 w 10000"/>
              <a:gd name="connsiteY1" fmla="*/ 0 h 9779"/>
              <a:gd name="connsiteX2" fmla="*/ 10000 w 10000"/>
              <a:gd name="connsiteY2" fmla="*/ 5190 h 9779"/>
              <a:gd name="connsiteX3" fmla="*/ 5829 w 10000"/>
              <a:gd name="connsiteY3" fmla="*/ 9779 h 9779"/>
              <a:gd name="connsiteX4" fmla="*/ 0 w 10000"/>
              <a:gd name="connsiteY4" fmla="*/ 4232 h 9779"/>
              <a:gd name="connsiteX0" fmla="*/ 0 w 10000"/>
              <a:gd name="connsiteY0" fmla="*/ 4328 h 9755"/>
              <a:gd name="connsiteX1" fmla="*/ 4740 w 10000"/>
              <a:gd name="connsiteY1" fmla="*/ 0 h 9755"/>
              <a:gd name="connsiteX2" fmla="*/ 10000 w 10000"/>
              <a:gd name="connsiteY2" fmla="*/ 5307 h 9755"/>
              <a:gd name="connsiteX3" fmla="*/ 5214 w 10000"/>
              <a:gd name="connsiteY3" fmla="*/ 9755 h 9755"/>
              <a:gd name="connsiteX4" fmla="*/ 0 w 10000"/>
              <a:gd name="connsiteY4" fmla="*/ 4328 h 9755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9589"/>
              <a:gd name="connsiteX1" fmla="*/ 4740 w 10000"/>
              <a:gd name="connsiteY1" fmla="*/ 0 h 9589"/>
              <a:gd name="connsiteX2" fmla="*/ 10000 w 10000"/>
              <a:gd name="connsiteY2" fmla="*/ 5440 h 9589"/>
              <a:gd name="connsiteX3" fmla="*/ 5237 w 10000"/>
              <a:gd name="connsiteY3" fmla="*/ 9578 h 9589"/>
              <a:gd name="connsiteX4" fmla="*/ 0 w 10000"/>
              <a:gd name="connsiteY4" fmla="*/ 4437 h 9589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9478"/>
              <a:gd name="connsiteY0" fmla="*/ 4640 h 10527"/>
              <a:gd name="connsiteX1" fmla="*/ 4218 w 9478"/>
              <a:gd name="connsiteY1" fmla="*/ 0 h 10527"/>
              <a:gd name="connsiteX2" fmla="*/ 9478 w 9478"/>
              <a:gd name="connsiteY2" fmla="*/ 5673 h 10527"/>
              <a:gd name="connsiteX3" fmla="*/ 4675 w 9478"/>
              <a:gd name="connsiteY3" fmla="*/ 10517 h 10527"/>
              <a:gd name="connsiteX4" fmla="*/ 0 w 9478"/>
              <a:gd name="connsiteY4" fmla="*/ 4640 h 10527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181 h 9749"/>
              <a:gd name="connsiteX1" fmla="*/ 5007 w 10575"/>
              <a:gd name="connsiteY1" fmla="*/ 0 h 9749"/>
              <a:gd name="connsiteX2" fmla="*/ 10575 w 10575"/>
              <a:gd name="connsiteY2" fmla="*/ 5138 h 9749"/>
              <a:gd name="connsiteX3" fmla="*/ 5507 w 10575"/>
              <a:gd name="connsiteY3" fmla="*/ 9740 h 9749"/>
              <a:gd name="connsiteX4" fmla="*/ 0 w 10575"/>
              <a:gd name="connsiteY4" fmla="*/ 4181 h 9749"/>
              <a:gd name="connsiteX0" fmla="*/ 0 w 10000"/>
              <a:gd name="connsiteY0" fmla="*/ 4583 h 10295"/>
              <a:gd name="connsiteX1" fmla="*/ 4735 w 10000"/>
              <a:gd name="connsiteY1" fmla="*/ 0 h 10295"/>
              <a:gd name="connsiteX2" fmla="*/ 10000 w 10000"/>
              <a:gd name="connsiteY2" fmla="*/ 5564 h 10295"/>
              <a:gd name="connsiteX3" fmla="*/ 5208 w 10000"/>
              <a:gd name="connsiteY3" fmla="*/ 10285 h 10295"/>
              <a:gd name="connsiteX4" fmla="*/ 0 w 10000"/>
              <a:gd name="connsiteY4" fmla="*/ 4583 h 10295"/>
              <a:gd name="connsiteX0" fmla="*/ 0 w 9777"/>
              <a:gd name="connsiteY0" fmla="*/ 4583 h 10294"/>
              <a:gd name="connsiteX1" fmla="*/ 4735 w 9777"/>
              <a:gd name="connsiteY1" fmla="*/ 0 h 10294"/>
              <a:gd name="connsiteX2" fmla="*/ 9777 w 9777"/>
              <a:gd name="connsiteY2" fmla="*/ 5503 h 10294"/>
              <a:gd name="connsiteX3" fmla="*/ 5208 w 9777"/>
              <a:gd name="connsiteY3" fmla="*/ 10285 h 10294"/>
              <a:gd name="connsiteX4" fmla="*/ 0 w 9777"/>
              <a:gd name="connsiteY4" fmla="*/ 4583 h 10294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6" h="10000">
                <a:moveTo>
                  <a:pt x="0" y="4452"/>
                </a:moveTo>
                <a:cubicBezTo>
                  <a:pt x="2083" y="2243"/>
                  <a:pt x="2959" y="21"/>
                  <a:pt x="4843" y="0"/>
                </a:cubicBezTo>
                <a:cubicBezTo>
                  <a:pt x="6376" y="115"/>
                  <a:pt x="7928" y="2919"/>
                  <a:pt x="10246" y="5382"/>
                </a:cubicBezTo>
                <a:cubicBezTo>
                  <a:pt x="8777" y="6942"/>
                  <a:pt x="7234" y="10202"/>
                  <a:pt x="5327" y="9991"/>
                </a:cubicBezTo>
                <a:cubicBezTo>
                  <a:pt x="3582" y="9740"/>
                  <a:pt x="1981" y="6555"/>
                  <a:pt x="0" y="4452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7568"/>
                      <a:gd name="connsiteY0" fmla="*/ 1376172 h 2752344"/>
                      <a:gd name="connsiteX1" fmla="*/ 388650 w 5687568"/>
                      <a:gd name="connsiteY1" fmla="*/ 1188095 h 2752344"/>
                      <a:gd name="connsiteX2" fmla="*/ 919490 w 5687568"/>
                      <a:gd name="connsiteY2" fmla="*/ 931210 h 2752344"/>
                      <a:gd name="connsiteX3" fmla="*/ 1421892 w 5687568"/>
                      <a:gd name="connsiteY3" fmla="*/ 688086 h 2752344"/>
                      <a:gd name="connsiteX4" fmla="*/ 1810542 w 5687568"/>
                      <a:gd name="connsiteY4" fmla="*/ 500009 h 2752344"/>
                      <a:gd name="connsiteX5" fmla="*/ 2256069 w 5687568"/>
                      <a:gd name="connsiteY5" fmla="*/ 284409 h 2752344"/>
                      <a:gd name="connsiteX6" fmla="*/ 2843784 w 5687568"/>
                      <a:gd name="connsiteY6" fmla="*/ 0 h 2752344"/>
                      <a:gd name="connsiteX7" fmla="*/ 3317748 w 5687568"/>
                      <a:gd name="connsiteY7" fmla="*/ 229362 h 2752344"/>
                      <a:gd name="connsiteX8" fmla="*/ 3734836 w 5687568"/>
                      <a:gd name="connsiteY8" fmla="*/ 431201 h 2752344"/>
                      <a:gd name="connsiteX9" fmla="*/ 4123487 w 5687568"/>
                      <a:gd name="connsiteY9" fmla="*/ 619277 h 2752344"/>
                      <a:gd name="connsiteX10" fmla="*/ 4540575 w 5687568"/>
                      <a:gd name="connsiteY10" fmla="*/ 821116 h 2752344"/>
                      <a:gd name="connsiteX11" fmla="*/ 5042977 w 5687568"/>
                      <a:gd name="connsiteY11" fmla="*/ 1064240 h 2752344"/>
                      <a:gd name="connsiteX12" fmla="*/ 5687568 w 5687568"/>
                      <a:gd name="connsiteY12" fmla="*/ 1376172 h 2752344"/>
                      <a:gd name="connsiteX13" fmla="*/ 5298918 w 5687568"/>
                      <a:gd name="connsiteY13" fmla="*/ 1564249 h 2752344"/>
                      <a:gd name="connsiteX14" fmla="*/ 4910267 w 5687568"/>
                      <a:gd name="connsiteY14" fmla="*/ 1752326 h 2752344"/>
                      <a:gd name="connsiteX15" fmla="*/ 4407865 w 5687568"/>
                      <a:gd name="connsiteY15" fmla="*/ 1995449 h 2752344"/>
                      <a:gd name="connsiteX16" fmla="*/ 4019215 w 5687568"/>
                      <a:gd name="connsiteY16" fmla="*/ 2183526 h 2752344"/>
                      <a:gd name="connsiteX17" fmla="*/ 3545251 w 5687568"/>
                      <a:gd name="connsiteY17" fmla="*/ 2412888 h 2752344"/>
                      <a:gd name="connsiteX18" fmla="*/ 2843784 w 5687568"/>
                      <a:gd name="connsiteY18" fmla="*/ 2752344 h 2752344"/>
                      <a:gd name="connsiteX19" fmla="*/ 2369820 w 5687568"/>
                      <a:gd name="connsiteY19" fmla="*/ 2522982 h 2752344"/>
                      <a:gd name="connsiteX20" fmla="*/ 1895856 w 5687568"/>
                      <a:gd name="connsiteY20" fmla="*/ 2293620 h 2752344"/>
                      <a:gd name="connsiteX21" fmla="*/ 1365016 w 5687568"/>
                      <a:gd name="connsiteY21" fmla="*/ 2036735 h 2752344"/>
                      <a:gd name="connsiteX22" fmla="*/ 919490 w 5687568"/>
                      <a:gd name="connsiteY22" fmla="*/ 1821134 h 2752344"/>
                      <a:gd name="connsiteX23" fmla="*/ 473964 w 5687568"/>
                      <a:gd name="connsiteY23" fmla="*/ 1605534 h 2752344"/>
                      <a:gd name="connsiteX24" fmla="*/ 0 w 5687568"/>
                      <a:gd name="connsiteY24" fmla="*/ 1376172 h 275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7568" h="2752344" fill="none" extrusionOk="0">
                        <a:moveTo>
                          <a:pt x="0" y="1376172"/>
                        </a:moveTo>
                        <a:cubicBezTo>
                          <a:pt x="98988" y="1276851"/>
                          <a:pt x="239808" y="1309154"/>
                          <a:pt x="388650" y="1188095"/>
                        </a:cubicBezTo>
                        <a:cubicBezTo>
                          <a:pt x="537492" y="1067037"/>
                          <a:pt x="702271" y="1059174"/>
                          <a:pt x="919490" y="931210"/>
                        </a:cubicBezTo>
                        <a:cubicBezTo>
                          <a:pt x="1136709" y="803245"/>
                          <a:pt x="1225914" y="831799"/>
                          <a:pt x="1421892" y="688086"/>
                        </a:cubicBezTo>
                        <a:cubicBezTo>
                          <a:pt x="1617870" y="544373"/>
                          <a:pt x="1657257" y="618513"/>
                          <a:pt x="1810542" y="500009"/>
                        </a:cubicBezTo>
                        <a:cubicBezTo>
                          <a:pt x="1963827" y="381506"/>
                          <a:pt x="2097634" y="416047"/>
                          <a:pt x="2256069" y="284409"/>
                        </a:cubicBezTo>
                        <a:cubicBezTo>
                          <a:pt x="2414504" y="152771"/>
                          <a:pt x="2602675" y="166468"/>
                          <a:pt x="2843784" y="0"/>
                        </a:cubicBezTo>
                        <a:cubicBezTo>
                          <a:pt x="3074980" y="55699"/>
                          <a:pt x="3159093" y="189478"/>
                          <a:pt x="3317748" y="229362"/>
                        </a:cubicBezTo>
                        <a:cubicBezTo>
                          <a:pt x="3476403" y="269246"/>
                          <a:pt x="3545561" y="393215"/>
                          <a:pt x="3734836" y="431201"/>
                        </a:cubicBezTo>
                        <a:cubicBezTo>
                          <a:pt x="3924111" y="469186"/>
                          <a:pt x="4034153" y="583224"/>
                          <a:pt x="4123487" y="619277"/>
                        </a:cubicBezTo>
                        <a:cubicBezTo>
                          <a:pt x="4212821" y="655330"/>
                          <a:pt x="4342824" y="759699"/>
                          <a:pt x="4540575" y="821116"/>
                        </a:cubicBezTo>
                        <a:cubicBezTo>
                          <a:pt x="4738326" y="882533"/>
                          <a:pt x="4812036" y="1011265"/>
                          <a:pt x="5042977" y="1064240"/>
                        </a:cubicBezTo>
                        <a:cubicBezTo>
                          <a:pt x="5273918" y="1117214"/>
                          <a:pt x="5490596" y="1345687"/>
                          <a:pt x="5687568" y="1376172"/>
                        </a:cubicBezTo>
                        <a:cubicBezTo>
                          <a:pt x="5583326" y="1454353"/>
                          <a:pt x="5466893" y="1456110"/>
                          <a:pt x="5298918" y="1564249"/>
                        </a:cubicBezTo>
                        <a:cubicBezTo>
                          <a:pt x="5130943" y="1672388"/>
                          <a:pt x="5057970" y="1662907"/>
                          <a:pt x="4910267" y="1752326"/>
                        </a:cubicBezTo>
                        <a:cubicBezTo>
                          <a:pt x="4762564" y="1841745"/>
                          <a:pt x="4505741" y="1916330"/>
                          <a:pt x="4407865" y="1995449"/>
                        </a:cubicBezTo>
                        <a:cubicBezTo>
                          <a:pt x="4309989" y="2074568"/>
                          <a:pt x="4138066" y="2069132"/>
                          <a:pt x="4019215" y="2183526"/>
                        </a:cubicBezTo>
                        <a:cubicBezTo>
                          <a:pt x="3900364" y="2297920"/>
                          <a:pt x="3757437" y="2262749"/>
                          <a:pt x="3545251" y="2412888"/>
                        </a:cubicBezTo>
                        <a:cubicBezTo>
                          <a:pt x="3333065" y="2563027"/>
                          <a:pt x="3113025" y="2527567"/>
                          <a:pt x="2843784" y="2752344"/>
                        </a:cubicBezTo>
                        <a:cubicBezTo>
                          <a:pt x="2641443" y="2668841"/>
                          <a:pt x="2560302" y="2554964"/>
                          <a:pt x="2369820" y="2522982"/>
                        </a:cubicBezTo>
                        <a:cubicBezTo>
                          <a:pt x="2179338" y="2491000"/>
                          <a:pt x="2052746" y="2350581"/>
                          <a:pt x="1895856" y="2293620"/>
                        </a:cubicBezTo>
                        <a:cubicBezTo>
                          <a:pt x="1738966" y="2236659"/>
                          <a:pt x="1634788" y="2151958"/>
                          <a:pt x="1365016" y="2036735"/>
                        </a:cubicBezTo>
                        <a:cubicBezTo>
                          <a:pt x="1095244" y="1921512"/>
                          <a:pt x="1098048" y="1902561"/>
                          <a:pt x="919490" y="1821134"/>
                        </a:cubicBezTo>
                        <a:cubicBezTo>
                          <a:pt x="740932" y="1739707"/>
                          <a:pt x="625939" y="1666346"/>
                          <a:pt x="473964" y="1605534"/>
                        </a:cubicBezTo>
                        <a:cubicBezTo>
                          <a:pt x="321989" y="1544722"/>
                          <a:pt x="218595" y="1415622"/>
                          <a:pt x="0" y="1376172"/>
                        </a:cubicBezTo>
                        <a:close/>
                      </a:path>
                      <a:path w="5687568" h="2752344" stroke="0" extrusionOk="0">
                        <a:moveTo>
                          <a:pt x="0" y="1376172"/>
                        </a:moveTo>
                        <a:cubicBezTo>
                          <a:pt x="85181" y="1284671"/>
                          <a:pt x="357242" y="1221711"/>
                          <a:pt x="445526" y="1160572"/>
                        </a:cubicBezTo>
                        <a:cubicBezTo>
                          <a:pt x="533810" y="1099433"/>
                          <a:pt x="674041" y="1086414"/>
                          <a:pt x="834177" y="972495"/>
                        </a:cubicBezTo>
                        <a:cubicBezTo>
                          <a:pt x="994313" y="858576"/>
                          <a:pt x="1118434" y="869693"/>
                          <a:pt x="1365016" y="715609"/>
                        </a:cubicBezTo>
                        <a:cubicBezTo>
                          <a:pt x="1611599" y="561526"/>
                          <a:pt x="1718131" y="609451"/>
                          <a:pt x="1810542" y="500009"/>
                        </a:cubicBezTo>
                        <a:cubicBezTo>
                          <a:pt x="1902953" y="390567"/>
                          <a:pt x="2130589" y="395125"/>
                          <a:pt x="2256069" y="284409"/>
                        </a:cubicBezTo>
                        <a:cubicBezTo>
                          <a:pt x="2381549" y="173693"/>
                          <a:pt x="2696571" y="90085"/>
                          <a:pt x="2843784" y="0"/>
                        </a:cubicBezTo>
                        <a:cubicBezTo>
                          <a:pt x="3034560" y="37925"/>
                          <a:pt x="3073333" y="121929"/>
                          <a:pt x="3260872" y="201839"/>
                        </a:cubicBezTo>
                        <a:cubicBezTo>
                          <a:pt x="3448411" y="281748"/>
                          <a:pt x="3615757" y="404129"/>
                          <a:pt x="3734836" y="431201"/>
                        </a:cubicBezTo>
                        <a:cubicBezTo>
                          <a:pt x="3853915" y="458273"/>
                          <a:pt x="4057515" y="614454"/>
                          <a:pt x="4151925" y="633039"/>
                        </a:cubicBezTo>
                        <a:cubicBezTo>
                          <a:pt x="4246335" y="651625"/>
                          <a:pt x="4435438" y="778035"/>
                          <a:pt x="4569013" y="834878"/>
                        </a:cubicBezTo>
                        <a:cubicBezTo>
                          <a:pt x="4702589" y="891721"/>
                          <a:pt x="4911349" y="1033249"/>
                          <a:pt x="5042977" y="1064240"/>
                        </a:cubicBezTo>
                        <a:cubicBezTo>
                          <a:pt x="5174605" y="1095231"/>
                          <a:pt x="5385843" y="1263010"/>
                          <a:pt x="5687568" y="1376172"/>
                        </a:cubicBezTo>
                        <a:cubicBezTo>
                          <a:pt x="5541584" y="1475394"/>
                          <a:pt x="5420809" y="1461965"/>
                          <a:pt x="5298918" y="1564249"/>
                        </a:cubicBezTo>
                        <a:cubicBezTo>
                          <a:pt x="5177027" y="1666533"/>
                          <a:pt x="4864347" y="1711970"/>
                          <a:pt x="4768078" y="1821134"/>
                        </a:cubicBezTo>
                        <a:cubicBezTo>
                          <a:pt x="4671810" y="1930298"/>
                          <a:pt x="4501799" y="1908227"/>
                          <a:pt x="4350990" y="2022973"/>
                        </a:cubicBezTo>
                        <a:cubicBezTo>
                          <a:pt x="4200180" y="2137718"/>
                          <a:pt x="3992178" y="2130085"/>
                          <a:pt x="3877026" y="2252335"/>
                        </a:cubicBezTo>
                        <a:cubicBezTo>
                          <a:pt x="3761874" y="2374585"/>
                          <a:pt x="3577173" y="2335625"/>
                          <a:pt x="3346186" y="2509220"/>
                        </a:cubicBezTo>
                        <a:cubicBezTo>
                          <a:pt x="3115199" y="2682816"/>
                          <a:pt x="3018427" y="2594139"/>
                          <a:pt x="2843784" y="2752344"/>
                        </a:cubicBezTo>
                        <a:cubicBezTo>
                          <a:pt x="2638366" y="2692295"/>
                          <a:pt x="2610664" y="2605414"/>
                          <a:pt x="2455134" y="2564267"/>
                        </a:cubicBezTo>
                        <a:cubicBezTo>
                          <a:pt x="2299604" y="2523121"/>
                          <a:pt x="2177094" y="2404850"/>
                          <a:pt x="2038045" y="2362429"/>
                        </a:cubicBezTo>
                        <a:cubicBezTo>
                          <a:pt x="1898997" y="2320008"/>
                          <a:pt x="1713159" y="2181381"/>
                          <a:pt x="1592519" y="2146828"/>
                        </a:cubicBezTo>
                        <a:cubicBezTo>
                          <a:pt x="1471879" y="2112275"/>
                          <a:pt x="1303609" y="1950750"/>
                          <a:pt x="1061679" y="1889943"/>
                        </a:cubicBezTo>
                        <a:cubicBezTo>
                          <a:pt x="819749" y="1829135"/>
                          <a:pt x="848025" y="1718992"/>
                          <a:pt x="587715" y="1660581"/>
                        </a:cubicBezTo>
                        <a:cubicBezTo>
                          <a:pt x="327405" y="1602170"/>
                          <a:pt x="185647" y="1428199"/>
                          <a:pt x="0" y="137617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2730" y="546476"/>
            <a:ext cx="9996640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2730" y="2936344"/>
            <a:ext cx="8672396" cy="16557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Lorem ipsum was introduced to the digital world in the mid-1980s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4C495-A4EC-EA4D-84F9-F98DD944A85C}"/>
              </a:ext>
            </a:extLst>
          </p:cNvPr>
          <p:cNvSpPr/>
          <p:nvPr userDrawn="1"/>
        </p:nvSpPr>
        <p:spPr>
          <a:xfrm>
            <a:off x="0" y="0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57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EBACDC-1D7B-784C-9B65-DBF10EC675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9C95D3-ED13-3147-81DC-E8F79E64B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869227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5994421" y="445027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1015778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3675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A5460-2AE7-1749-A099-FB16B300A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58ACF-2DC2-CA49-9793-077DE1AF23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31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A49843-BFF5-6F4D-86F2-07EC33493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131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</p:spTree>
    <p:extLst>
      <p:ext uri="{BB962C8B-B14F-4D97-AF65-F5344CB8AC3E}">
        <p14:creationId xmlns:p14="http://schemas.microsoft.com/office/powerpoint/2010/main" val="352513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9F34D4-8647-0642-A8C2-BEA4A9AC2C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BFB6DB-052E-5F42-87EF-81243F266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35841145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74C002-2013-9D4D-B7E4-B0AB1DBB3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049ED58-2BD9-8C42-A58E-BFC774A3EA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071966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0330509-DC93-564D-8CD1-13BBDB24728C}"/>
              </a:ext>
            </a:extLst>
          </p:cNvPr>
          <p:cNvSpPr/>
          <p:nvPr userDrawn="1"/>
        </p:nvSpPr>
        <p:spPr>
          <a:xfrm>
            <a:off x="197952" y="428552"/>
            <a:ext cx="5994349" cy="5825284"/>
          </a:xfrm>
          <a:custGeom>
            <a:avLst/>
            <a:gdLst>
              <a:gd name="connsiteX0" fmla="*/ 3551190 w 3841137"/>
              <a:gd name="connsiteY0" fmla="*/ 910614 h 3736188"/>
              <a:gd name="connsiteX1" fmla="*/ 3811426 w 3841137"/>
              <a:gd name="connsiteY1" fmla="*/ 1881488 h 3736188"/>
              <a:gd name="connsiteX2" fmla="*/ 3576318 w 3841137"/>
              <a:gd name="connsiteY2" fmla="*/ 2732716 h 3736188"/>
              <a:gd name="connsiteX3" fmla="*/ 2794278 w 3841137"/>
              <a:gd name="connsiteY3" fmla="*/ 3490949 h 3736188"/>
              <a:gd name="connsiteX4" fmla="*/ 1975686 w 3841137"/>
              <a:gd name="connsiteY4" fmla="*/ 3709872 h 3736188"/>
              <a:gd name="connsiteX5" fmla="*/ 919132 w 3841137"/>
              <a:gd name="connsiteY5" fmla="*/ 3444880 h 3736188"/>
              <a:gd name="connsiteX6" fmla="*/ 289864 w 3841137"/>
              <a:gd name="connsiteY6" fmla="*/ 2825234 h 3736188"/>
              <a:gd name="connsiteX7" fmla="*/ 29627 w 3841137"/>
              <a:gd name="connsiteY7" fmla="*/ 1854361 h 3736188"/>
              <a:gd name="connsiteX8" fmla="*/ 265210 w 3841137"/>
              <a:gd name="connsiteY8" fmla="*/ 1003228 h 3736188"/>
              <a:gd name="connsiteX9" fmla="*/ 1047156 w 3841137"/>
              <a:gd name="connsiteY9" fmla="*/ 245280 h 3736188"/>
              <a:gd name="connsiteX10" fmla="*/ 1865748 w 3841137"/>
              <a:gd name="connsiteY10" fmla="*/ 26357 h 3736188"/>
              <a:gd name="connsiteX11" fmla="*/ 2922302 w 3841137"/>
              <a:gd name="connsiteY11" fmla="*/ 291825 h 3736188"/>
              <a:gd name="connsiteX12" fmla="*/ 3551190 w 3841137"/>
              <a:gd name="connsiteY12" fmla="*/ 910614 h 37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1137" h="3736188">
                <a:moveTo>
                  <a:pt x="3551190" y="910614"/>
                </a:moveTo>
                <a:lnTo>
                  <a:pt x="3811426" y="1881488"/>
                </a:lnTo>
                <a:cubicBezTo>
                  <a:pt x="3893240" y="2186871"/>
                  <a:pt x="3803271" y="2512612"/>
                  <a:pt x="3576318" y="2732716"/>
                </a:cubicBezTo>
                <a:lnTo>
                  <a:pt x="2794278" y="3490949"/>
                </a:lnTo>
                <a:cubicBezTo>
                  <a:pt x="2577634" y="3700572"/>
                  <a:pt x="2268049" y="3783367"/>
                  <a:pt x="1975686" y="3709872"/>
                </a:cubicBezTo>
                <a:lnTo>
                  <a:pt x="919132" y="3444880"/>
                </a:lnTo>
                <a:cubicBezTo>
                  <a:pt x="612544" y="3367695"/>
                  <a:pt x="371761" y="3130594"/>
                  <a:pt x="289864" y="2825234"/>
                </a:cubicBezTo>
                <a:lnTo>
                  <a:pt x="29627" y="1854361"/>
                </a:lnTo>
                <a:cubicBezTo>
                  <a:pt x="-52094" y="1548921"/>
                  <a:pt x="38067" y="1223180"/>
                  <a:pt x="265210" y="1003228"/>
                </a:cubicBezTo>
                <a:lnTo>
                  <a:pt x="1047156" y="245280"/>
                </a:lnTo>
                <a:cubicBezTo>
                  <a:pt x="1263763" y="35591"/>
                  <a:pt x="1573384" y="-47214"/>
                  <a:pt x="1865748" y="26357"/>
                </a:cubicBezTo>
                <a:lnTo>
                  <a:pt x="2922302" y="291825"/>
                </a:lnTo>
                <a:cubicBezTo>
                  <a:pt x="3228617" y="368816"/>
                  <a:pt x="3469254" y="605589"/>
                  <a:pt x="3551190" y="910614"/>
                </a:cubicBezTo>
                <a:close/>
              </a:path>
            </a:pathLst>
          </a:custGeom>
          <a:solidFill>
            <a:srgbClr val="DFF4F9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F443D-C3AF-6C4B-AA81-6725A37722D6}"/>
              </a:ext>
            </a:extLst>
          </p:cNvPr>
          <p:cNvSpPr/>
          <p:nvPr userDrawn="1"/>
        </p:nvSpPr>
        <p:spPr>
          <a:xfrm>
            <a:off x="0" y="0"/>
            <a:ext cx="203422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CD43D3-9A71-9847-9085-C08EBFDCEB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062" y="499123"/>
            <a:ext cx="5669938" cy="5481546"/>
          </a:xfrm>
          <a:custGeom>
            <a:avLst/>
            <a:gdLst>
              <a:gd name="connsiteX0" fmla="*/ 2431673 w 5669938"/>
              <a:gd name="connsiteY0" fmla="*/ 57 h 5481546"/>
              <a:gd name="connsiteX1" fmla="*/ 2758050 w 5669938"/>
              <a:gd name="connsiteY1" fmla="*/ 38670 h 5481546"/>
              <a:gd name="connsiteX2" fmla="*/ 4319905 w 5669938"/>
              <a:gd name="connsiteY2" fmla="*/ 428151 h 5481546"/>
              <a:gd name="connsiteX3" fmla="*/ 5249561 w 5669938"/>
              <a:gd name="connsiteY3" fmla="*/ 1336007 h 5481546"/>
              <a:gd name="connsiteX4" fmla="*/ 5634255 w 5669938"/>
              <a:gd name="connsiteY4" fmla="*/ 2760424 h 5481546"/>
              <a:gd name="connsiteX5" fmla="*/ 5667805 w 5669938"/>
              <a:gd name="connsiteY5" fmla="*/ 2929479 h 5481546"/>
              <a:gd name="connsiteX6" fmla="*/ 5669938 w 5669938"/>
              <a:gd name="connsiteY6" fmla="*/ 2964454 h 5481546"/>
              <a:gd name="connsiteX7" fmla="*/ 5669938 w 5669938"/>
              <a:gd name="connsiteY7" fmla="*/ 3211878 h 5481546"/>
              <a:gd name="connsiteX8" fmla="*/ 5665897 w 5669938"/>
              <a:gd name="connsiteY8" fmla="*/ 3267324 h 5481546"/>
              <a:gd name="connsiteX9" fmla="*/ 5286707 w 5669938"/>
              <a:gd name="connsiteY9" fmla="*/ 4009302 h 5481546"/>
              <a:gd name="connsiteX10" fmla="*/ 4130653 w 5669938"/>
              <a:gd name="connsiteY10" fmla="*/ 5121743 h 5481546"/>
              <a:gd name="connsiteX11" fmla="*/ 2920566 w 5669938"/>
              <a:gd name="connsiteY11" fmla="*/ 5442936 h 5481546"/>
              <a:gd name="connsiteX12" fmla="*/ 1358711 w 5669938"/>
              <a:gd name="connsiteY12" fmla="*/ 5054153 h 5481546"/>
              <a:gd name="connsiteX13" fmla="*/ 428494 w 5669938"/>
              <a:gd name="connsiteY13" fmla="*/ 4145040 h 5481546"/>
              <a:gd name="connsiteX14" fmla="*/ 43797 w 5669938"/>
              <a:gd name="connsiteY14" fmla="*/ 2720624 h 5481546"/>
              <a:gd name="connsiteX15" fmla="*/ 392049 w 5669938"/>
              <a:gd name="connsiteY15" fmla="*/ 1471885 h 5481546"/>
              <a:gd name="connsiteX16" fmla="*/ 1547963 w 5669938"/>
              <a:gd name="connsiteY16" fmla="*/ 359862 h 5481546"/>
              <a:gd name="connsiteX17" fmla="*/ 2431673 w 5669938"/>
              <a:gd name="connsiteY17" fmla="*/ 57 h 54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938" h="5481546">
                <a:moveTo>
                  <a:pt x="2431673" y="57"/>
                </a:moveTo>
                <a:cubicBezTo>
                  <a:pt x="2540362" y="-961"/>
                  <a:pt x="2650003" y="11685"/>
                  <a:pt x="2758050" y="38670"/>
                </a:cubicBezTo>
                <a:lnTo>
                  <a:pt x="4319905" y="428151"/>
                </a:lnTo>
                <a:cubicBezTo>
                  <a:pt x="4772716" y="541108"/>
                  <a:pt x="5128439" y="888490"/>
                  <a:pt x="5249561" y="1336007"/>
                </a:cubicBezTo>
                <a:lnTo>
                  <a:pt x="5634255" y="2760424"/>
                </a:lnTo>
                <a:cubicBezTo>
                  <a:pt x="5649373" y="2816429"/>
                  <a:pt x="5660523" y="2872901"/>
                  <a:pt x="5667805" y="2929479"/>
                </a:cubicBezTo>
                <a:lnTo>
                  <a:pt x="5669938" y="2964454"/>
                </a:lnTo>
                <a:lnTo>
                  <a:pt x="5669938" y="3211878"/>
                </a:lnTo>
                <a:lnTo>
                  <a:pt x="5665897" y="3267324"/>
                </a:lnTo>
                <a:cubicBezTo>
                  <a:pt x="5626974" y="3545104"/>
                  <a:pt x="5496391" y="3807474"/>
                  <a:pt x="5286707" y="4009302"/>
                </a:cubicBezTo>
                <a:lnTo>
                  <a:pt x="4130653" y="5121743"/>
                </a:lnTo>
                <a:cubicBezTo>
                  <a:pt x="3810398" y="5429291"/>
                  <a:pt x="3352753" y="5550764"/>
                  <a:pt x="2920566" y="5442936"/>
                </a:cubicBezTo>
                <a:lnTo>
                  <a:pt x="1358711" y="5054153"/>
                </a:lnTo>
                <a:cubicBezTo>
                  <a:pt x="905497" y="4940911"/>
                  <a:pt x="549558" y="4593049"/>
                  <a:pt x="428494" y="4145040"/>
                </a:cubicBezTo>
                <a:lnTo>
                  <a:pt x="43797" y="2720624"/>
                </a:lnTo>
                <a:cubicBezTo>
                  <a:pt x="-77007" y="2272498"/>
                  <a:pt x="56274" y="1794588"/>
                  <a:pt x="392049" y="1471885"/>
                </a:cubicBezTo>
                <a:lnTo>
                  <a:pt x="1547963" y="359862"/>
                </a:lnTo>
                <a:cubicBezTo>
                  <a:pt x="1788114" y="129129"/>
                  <a:pt x="2105607" y="3109"/>
                  <a:pt x="2431673" y="57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2800" b="0" i="0">
                <a:noFill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A4F80-B7F5-7E42-9EDE-99FB2D576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6E058-DEC3-B34E-857A-1ABC73D507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553188"/>
            <a:ext cx="5202819" cy="1166065"/>
          </a:xfrm>
        </p:spPr>
        <p:txBody>
          <a:bodyPr bIns="0" anchor="b">
            <a:noAutofit/>
          </a:bodyPr>
          <a:lstStyle>
            <a:lvl1pPr marL="0" indent="0">
              <a:buNone/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but you never lose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DD5D18-F0C9-B04B-9936-333BE27EF1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863626"/>
            <a:ext cx="520281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</p:spTree>
    <p:extLst>
      <p:ext uri="{BB962C8B-B14F-4D97-AF65-F5344CB8AC3E}">
        <p14:creationId xmlns:p14="http://schemas.microsoft.com/office/powerpoint/2010/main" val="1531012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299A5D-F007-5642-BAED-BDB4BD0FFD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EE4B06-0A52-3347-B288-3F6689CBFC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234003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073BA-E98A-C748-9E80-433EAF2C3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38422B-DB39-DC49-AA78-02AC3C2EDF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3297640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55068A4-A14B-D842-974C-3441341AD5D2}"/>
              </a:ext>
            </a:extLst>
          </p:cNvPr>
          <p:cNvSpPr/>
          <p:nvPr userDrawn="1"/>
        </p:nvSpPr>
        <p:spPr>
          <a:xfrm>
            <a:off x="0" y="0"/>
            <a:ext cx="6310900" cy="6858000"/>
          </a:xfrm>
          <a:custGeom>
            <a:avLst/>
            <a:gdLst>
              <a:gd name="connsiteX0" fmla="*/ 0 w 6310900"/>
              <a:gd name="connsiteY0" fmla="*/ 0 h 6858000"/>
              <a:gd name="connsiteX1" fmla="*/ 5401537 w 6310900"/>
              <a:gd name="connsiteY1" fmla="*/ 0 h 6858000"/>
              <a:gd name="connsiteX2" fmla="*/ 5461305 w 6310900"/>
              <a:gd name="connsiteY2" fmla="*/ 130162 h 6858000"/>
              <a:gd name="connsiteX3" fmla="*/ 5559711 w 6310900"/>
              <a:gd name="connsiteY3" fmla="*/ 417754 h 6858000"/>
              <a:gd name="connsiteX4" fmla="*/ 6233924 w 6310900"/>
              <a:gd name="connsiteY4" fmla="*/ 2933071 h 6858000"/>
              <a:gd name="connsiteX5" fmla="*/ 5624812 w 6310900"/>
              <a:gd name="connsiteY5" fmla="*/ 5138412 h 6858000"/>
              <a:gd name="connsiteX6" fmla="*/ 3851232 w 6310900"/>
              <a:gd name="connsiteY6" fmla="*/ 6858000 h 6858000"/>
              <a:gd name="connsiteX7" fmla="*/ 0 w 63109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900" h="6858000">
                <a:moveTo>
                  <a:pt x="0" y="0"/>
                </a:moveTo>
                <a:lnTo>
                  <a:pt x="5401537" y="0"/>
                </a:lnTo>
                <a:lnTo>
                  <a:pt x="5461305" y="130162"/>
                </a:lnTo>
                <a:cubicBezTo>
                  <a:pt x="5500217" y="222954"/>
                  <a:pt x="5533177" y="318973"/>
                  <a:pt x="5559711" y="417754"/>
                </a:cubicBezTo>
                <a:lnTo>
                  <a:pt x="6233924" y="2933071"/>
                </a:lnTo>
                <a:cubicBezTo>
                  <a:pt x="6445886" y="3724250"/>
                  <a:pt x="6212797" y="4568172"/>
                  <a:pt x="5624812" y="5138412"/>
                </a:cubicBezTo>
                <a:lnTo>
                  <a:pt x="385123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97DC5-5A63-5449-B202-4768FE1E4074}"/>
              </a:ext>
            </a:extLst>
          </p:cNvPr>
          <p:cNvSpPr/>
          <p:nvPr userDrawn="1"/>
        </p:nvSpPr>
        <p:spPr>
          <a:xfrm>
            <a:off x="1" y="1"/>
            <a:ext cx="6221275" cy="6726675"/>
          </a:xfrm>
          <a:custGeom>
            <a:avLst/>
            <a:gdLst>
              <a:gd name="connsiteX0" fmla="*/ 685143 w 6221275"/>
              <a:gd name="connsiteY0" fmla="*/ 0 h 6726675"/>
              <a:gd name="connsiteX1" fmla="*/ 4398521 w 6221275"/>
              <a:gd name="connsiteY1" fmla="*/ 0 h 6726675"/>
              <a:gd name="connsiteX2" fmla="*/ 4428868 w 6221275"/>
              <a:gd name="connsiteY2" fmla="*/ 7625 h 6726675"/>
              <a:gd name="connsiteX3" fmla="*/ 5655664 w 6221275"/>
              <a:gd name="connsiteY3" fmla="*/ 1214720 h 6726675"/>
              <a:gd name="connsiteX4" fmla="*/ 6163316 w 6221275"/>
              <a:gd name="connsiteY4" fmla="*/ 3108640 h 6726675"/>
              <a:gd name="connsiteX5" fmla="*/ 5704682 w 6221275"/>
              <a:gd name="connsiteY5" fmla="*/ 4769163 h 6726675"/>
              <a:gd name="connsiteX6" fmla="*/ 4179126 w 6221275"/>
              <a:gd name="connsiteY6" fmla="*/ 6248276 h 6726675"/>
              <a:gd name="connsiteX7" fmla="*/ 2582267 w 6221275"/>
              <a:gd name="connsiteY7" fmla="*/ 6675338 h 6726675"/>
              <a:gd name="connsiteX8" fmla="*/ 521207 w 6221275"/>
              <a:gd name="connsiteY8" fmla="*/ 6158408 h 6726675"/>
              <a:gd name="connsiteX9" fmla="*/ 99559 w 6221275"/>
              <a:gd name="connsiteY9" fmla="*/ 5989784 h 6726675"/>
              <a:gd name="connsiteX10" fmla="*/ 0 w 6221275"/>
              <a:gd name="connsiteY10" fmla="*/ 5924488 h 6726675"/>
              <a:gd name="connsiteX11" fmla="*/ 0 w 6221275"/>
              <a:gd name="connsiteY11" fmla="*/ 664116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1275" h="6726675">
                <a:moveTo>
                  <a:pt x="685143" y="0"/>
                </a:moveTo>
                <a:lnTo>
                  <a:pt x="4398521" y="0"/>
                </a:lnTo>
                <a:lnTo>
                  <a:pt x="4428868" y="7625"/>
                </a:lnTo>
                <a:cubicBezTo>
                  <a:pt x="5026408" y="157814"/>
                  <a:pt x="5495828" y="619696"/>
                  <a:pt x="5655664" y="1214720"/>
                </a:cubicBezTo>
                <a:lnTo>
                  <a:pt x="6163316" y="3108640"/>
                </a:lnTo>
                <a:cubicBezTo>
                  <a:pt x="6322914" y="3704362"/>
                  <a:pt x="6147408" y="4339798"/>
                  <a:pt x="5704682" y="4769163"/>
                </a:cubicBezTo>
                <a:lnTo>
                  <a:pt x="4179126" y="6248276"/>
                </a:lnTo>
                <a:cubicBezTo>
                  <a:pt x="3756511" y="6657196"/>
                  <a:pt x="3152591" y="6818707"/>
                  <a:pt x="2582267" y="6675338"/>
                </a:cubicBezTo>
                <a:lnTo>
                  <a:pt x="521207" y="6158408"/>
                </a:lnTo>
                <a:cubicBezTo>
                  <a:pt x="371689" y="6120766"/>
                  <a:pt x="230194" y="6063627"/>
                  <a:pt x="99559" y="5989784"/>
                </a:cubicBezTo>
                <a:lnTo>
                  <a:pt x="0" y="5924488"/>
                </a:lnTo>
                <a:lnTo>
                  <a:pt x="0" y="664116"/>
                </a:lnTo>
                <a:close/>
              </a:path>
            </a:pathLst>
          </a:custGeom>
          <a:solidFill>
            <a:srgbClr val="9E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025C7-9CB3-F543-8BF0-559DB14E6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40" y="0"/>
            <a:ext cx="1864360" cy="635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DD81C89-A91A-444D-8FCA-FF847EB642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119062" cy="6513437"/>
          </a:xfrm>
          <a:custGeom>
            <a:avLst/>
            <a:gdLst>
              <a:gd name="connsiteX0" fmla="*/ 722741 w 6119062"/>
              <a:gd name="connsiteY0" fmla="*/ 0 h 6513437"/>
              <a:gd name="connsiteX1" fmla="*/ 4367917 w 6119062"/>
              <a:gd name="connsiteY1" fmla="*/ 0 h 6513437"/>
              <a:gd name="connsiteX2" fmla="*/ 4540464 w 6119062"/>
              <a:gd name="connsiteY2" fmla="*/ 66763 h 6513437"/>
              <a:gd name="connsiteX3" fmla="*/ 5393758 w 6119062"/>
              <a:gd name="connsiteY3" fmla="*/ 1005273 h 6513437"/>
              <a:gd name="connsiteX4" fmla="*/ 6025078 w 6119062"/>
              <a:gd name="connsiteY4" fmla="*/ 2788880 h 6513437"/>
              <a:gd name="connsiteX5" fmla="*/ 5709223 w 6119062"/>
              <a:gd name="connsiteY5" fmla="*/ 4420902 h 6513437"/>
              <a:gd name="connsiteX6" fmla="*/ 4353309 w 6119062"/>
              <a:gd name="connsiteY6" fmla="*/ 5958949 h 6513437"/>
              <a:gd name="connsiteX7" fmla="*/ 2849388 w 6119062"/>
              <a:gd name="connsiteY7" fmla="*/ 6490317 h 6513437"/>
              <a:gd name="connsiteX8" fmla="*/ 827652 w 6119062"/>
              <a:gd name="connsiteY8" fmla="*/ 6148617 h 6513437"/>
              <a:gd name="connsiteX9" fmla="*/ 46073 w 6119062"/>
              <a:gd name="connsiteY9" fmla="*/ 5786518 h 6513437"/>
              <a:gd name="connsiteX10" fmla="*/ 0 w 6119062"/>
              <a:gd name="connsiteY10" fmla="*/ 5742287 h 6513437"/>
              <a:gd name="connsiteX11" fmla="*/ 0 w 6119062"/>
              <a:gd name="connsiteY11" fmla="*/ 802177 h 6513437"/>
              <a:gd name="connsiteX12" fmla="*/ 596751 w 6119062"/>
              <a:gd name="connsiteY12" fmla="*/ 125442 h 65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9062" h="6513437">
                <a:moveTo>
                  <a:pt x="722741" y="0"/>
                </a:moveTo>
                <a:lnTo>
                  <a:pt x="4367917" y="0"/>
                </a:lnTo>
                <a:lnTo>
                  <a:pt x="4540464" y="66763"/>
                </a:lnTo>
                <a:cubicBezTo>
                  <a:pt x="4933877" y="249953"/>
                  <a:pt x="5244752" y="585017"/>
                  <a:pt x="5393758" y="1005273"/>
                </a:cubicBezTo>
                <a:lnTo>
                  <a:pt x="6025078" y="2788880"/>
                </a:lnTo>
                <a:cubicBezTo>
                  <a:pt x="6223577" y="3349910"/>
                  <a:pt x="6102709" y="3974439"/>
                  <a:pt x="5709223" y="4420902"/>
                </a:cubicBezTo>
                <a:lnTo>
                  <a:pt x="4353309" y="5958949"/>
                </a:lnTo>
                <a:cubicBezTo>
                  <a:pt x="3977626" y="6384226"/>
                  <a:pt x="3408854" y="6585185"/>
                  <a:pt x="2849388" y="6490317"/>
                </a:cubicBezTo>
                <a:lnTo>
                  <a:pt x="827652" y="6148617"/>
                </a:lnTo>
                <a:cubicBezTo>
                  <a:pt x="534300" y="6098768"/>
                  <a:pt x="265933" y="5971473"/>
                  <a:pt x="46073" y="5786518"/>
                </a:cubicBezTo>
                <a:lnTo>
                  <a:pt x="0" y="5742287"/>
                </a:lnTo>
                <a:lnTo>
                  <a:pt x="0" y="802177"/>
                </a:lnTo>
                <a:lnTo>
                  <a:pt x="596751" y="12544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7DEBDC-9FBC-FE49-AD02-DB244D6FF2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3119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718322-F285-DA40-A10D-1621CDE2F3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119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85947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9DEA6E-B3FC-224E-89EB-33867F87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A8A193-77BE-C949-879B-281D76433B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3686638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75181F-DD12-574E-B233-218330E079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B06220-33A3-234F-BF09-3094D7C2F6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220713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Divider_HighLines_01"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575-EC2B-2D47-A378-748AA7B84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54"/>
            <a:ext cx="12192000" cy="33810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D41422-B3C7-1046-9650-8E3BC92A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22" y="320216"/>
            <a:ext cx="5555608" cy="266877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57"/>
              <a:gd name="connsiteY0" fmla="*/ 5000 h 10000"/>
              <a:gd name="connsiteX1" fmla="*/ 5000 w 10257"/>
              <a:gd name="connsiteY1" fmla="*/ 0 h 10000"/>
              <a:gd name="connsiteX2" fmla="*/ 10257 w 10257"/>
              <a:gd name="connsiteY2" fmla="*/ 5332 h 10000"/>
              <a:gd name="connsiteX3" fmla="*/ 5000 w 10257"/>
              <a:gd name="connsiteY3" fmla="*/ 10000 h 10000"/>
              <a:gd name="connsiteX4" fmla="*/ 0 w 10257"/>
              <a:gd name="connsiteY4" fmla="*/ 5000 h 10000"/>
              <a:gd name="connsiteX0" fmla="*/ 0 w 10707"/>
              <a:gd name="connsiteY0" fmla="*/ 4402 h 10000"/>
              <a:gd name="connsiteX1" fmla="*/ 5450 w 10707"/>
              <a:gd name="connsiteY1" fmla="*/ 0 h 10000"/>
              <a:gd name="connsiteX2" fmla="*/ 10707 w 10707"/>
              <a:gd name="connsiteY2" fmla="*/ 5332 h 10000"/>
              <a:gd name="connsiteX3" fmla="*/ 5450 w 10707"/>
              <a:gd name="connsiteY3" fmla="*/ 10000 h 10000"/>
              <a:gd name="connsiteX4" fmla="*/ 0 w 10707"/>
              <a:gd name="connsiteY4" fmla="*/ 4402 h 10000"/>
              <a:gd name="connsiteX0" fmla="*/ 0 w 10707"/>
              <a:gd name="connsiteY0" fmla="*/ 4369 h 9967"/>
              <a:gd name="connsiteX1" fmla="*/ 5080 w 10707"/>
              <a:gd name="connsiteY1" fmla="*/ 0 h 9967"/>
              <a:gd name="connsiteX2" fmla="*/ 10707 w 10707"/>
              <a:gd name="connsiteY2" fmla="*/ 5299 h 9967"/>
              <a:gd name="connsiteX3" fmla="*/ 5450 w 10707"/>
              <a:gd name="connsiteY3" fmla="*/ 9967 h 9967"/>
              <a:gd name="connsiteX4" fmla="*/ 0 w 10707"/>
              <a:gd name="connsiteY4" fmla="*/ 4369 h 9967"/>
              <a:gd name="connsiteX0" fmla="*/ 0 w 10000"/>
              <a:gd name="connsiteY0" fmla="*/ 4383 h 10067"/>
              <a:gd name="connsiteX1" fmla="*/ 4745 w 10000"/>
              <a:gd name="connsiteY1" fmla="*/ 0 h 10067"/>
              <a:gd name="connsiteX2" fmla="*/ 10000 w 10000"/>
              <a:gd name="connsiteY2" fmla="*/ 5317 h 10067"/>
              <a:gd name="connsiteX3" fmla="*/ 5601 w 10000"/>
              <a:gd name="connsiteY3" fmla="*/ 10067 h 10067"/>
              <a:gd name="connsiteX4" fmla="*/ 0 w 10000"/>
              <a:gd name="connsiteY4" fmla="*/ 4383 h 10067"/>
              <a:gd name="connsiteX0" fmla="*/ 0 w 9695"/>
              <a:gd name="connsiteY0" fmla="*/ 4483 h 10067"/>
              <a:gd name="connsiteX1" fmla="*/ 4440 w 9695"/>
              <a:gd name="connsiteY1" fmla="*/ 0 h 10067"/>
              <a:gd name="connsiteX2" fmla="*/ 9695 w 9695"/>
              <a:gd name="connsiteY2" fmla="*/ 5317 h 10067"/>
              <a:gd name="connsiteX3" fmla="*/ 5296 w 9695"/>
              <a:gd name="connsiteY3" fmla="*/ 10067 h 10067"/>
              <a:gd name="connsiteX4" fmla="*/ 0 w 9695"/>
              <a:gd name="connsiteY4" fmla="*/ 4483 h 10067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453 h 10000"/>
              <a:gd name="connsiteX1" fmla="*/ 4580 w 10000"/>
              <a:gd name="connsiteY1" fmla="*/ 0 h 10000"/>
              <a:gd name="connsiteX2" fmla="*/ 10000 w 10000"/>
              <a:gd name="connsiteY2" fmla="*/ 5282 h 10000"/>
              <a:gd name="connsiteX3" fmla="*/ 5463 w 10000"/>
              <a:gd name="connsiteY3" fmla="*/ 10000 h 10000"/>
              <a:gd name="connsiteX4" fmla="*/ 0 w 10000"/>
              <a:gd name="connsiteY4" fmla="*/ 4453 h 10000"/>
              <a:gd name="connsiteX0" fmla="*/ 0 w 9372"/>
              <a:gd name="connsiteY0" fmla="*/ 4453 h 10000"/>
              <a:gd name="connsiteX1" fmla="*/ 4580 w 9372"/>
              <a:gd name="connsiteY1" fmla="*/ 0 h 10000"/>
              <a:gd name="connsiteX2" fmla="*/ 9372 w 9372"/>
              <a:gd name="connsiteY2" fmla="*/ 5411 h 10000"/>
              <a:gd name="connsiteX3" fmla="*/ 5463 w 9372"/>
              <a:gd name="connsiteY3" fmla="*/ 10000 h 10000"/>
              <a:gd name="connsiteX4" fmla="*/ 0 w 9372"/>
              <a:gd name="connsiteY4" fmla="*/ 4453 h 10000"/>
              <a:gd name="connsiteX0" fmla="*/ 0 w 10000"/>
              <a:gd name="connsiteY0" fmla="*/ 4453 h 10000"/>
              <a:gd name="connsiteX1" fmla="*/ 4887 w 10000"/>
              <a:gd name="connsiteY1" fmla="*/ 0 h 10000"/>
              <a:gd name="connsiteX2" fmla="*/ 10000 w 10000"/>
              <a:gd name="connsiteY2" fmla="*/ 5411 h 10000"/>
              <a:gd name="connsiteX3" fmla="*/ 5829 w 10000"/>
              <a:gd name="connsiteY3" fmla="*/ 10000 h 10000"/>
              <a:gd name="connsiteX4" fmla="*/ 0 w 10000"/>
              <a:gd name="connsiteY4" fmla="*/ 4453 h 10000"/>
              <a:gd name="connsiteX0" fmla="*/ 0 w 10000"/>
              <a:gd name="connsiteY0" fmla="*/ 4232 h 9779"/>
              <a:gd name="connsiteX1" fmla="*/ 4740 w 10000"/>
              <a:gd name="connsiteY1" fmla="*/ 0 h 9779"/>
              <a:gd name="connsiteX2" fmla="*/ 10000 w 10000"/>
              <a:gd name="connsiteY2" fmla="*/ 5190 h 9779"/>
              <a:gd name="connsiteX3" fmla="*/ 5829 w 10000"/>
              <a:gd name="connsiteY3" fmla="*/ 9779 h 9779"/>
              <a:gd name="connsiteX4" fmla="*/ 0 w 10000"/>
              <a:gd name="connsiteY4" fmla="*/ 4232 h 9779"/>
              <a:gd name="connsiteX0" fmla="*/ 0 w 10000"/>
              <a:gd name="connsiteY0" fmla="*/ 4328 h 9755"/>
              <a:gd name="connsiteX1" fmla="*/ 4740 w 10000"/>
              <a:gd name="connsiteY1" fmla="*/ 0 h 9755"/>
              <a:gd name="connsiteX2" fmla="*/ 10000 w 10000"/>
              <a:gd name="connsiteY2" fmla="*/ 5307 h 9755"/>
              <a:gd name="connsiteX3" fmla="*/ 5214 w 10000"/>
              <a:gd name="connsiteY3" fmla="*/ 9755 h 9755"/>
              <a:gd name="connsiteX4" fmla="*/ 0 w 10000"/>
              <a:gd name="connsiteY4" fmla="*/ 4328 h 9755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10010"/>
              <a:gd name="connsiteX1" fmla="*/ 4740 w 10000"/>
              <a:gd name="connsiteY1" fmla="*/ 0 h 10010"/>
              <a:gd name="connsiteX2" fmla="*/ 10000 w 10000"/>
              <a:gd name="connsiteY2" fmla="*/ 5440 h 10010"/>
              <a:gd name="connsiteX3" fmla="*/ 5214 w 10000"/>
              <a:gd name="connsiteY3" fmla="*/ 10000 h 10010"/>
              <a:gd name="connsiteX4" fmla="*/ 0 w 10000"/>
              <a:gd name="connsiteY4" fmla="*/ 4437 h 10010"/>
              <a:gd name="connsiteX0" fmla="*/ 0 w 10000"/>
              <a:gd name="connsiteY0" fmla="*/ 4437 h 9589"/>
              <a:gd name="connsiteX1" fmla="*/ 4740 w 10000"/>
              <a:gd name="connsiteY1" fmla="*/ 0 h 9589"/>
              <a:gd name="connsiteX2" fmla="*/ 10000 w 10000"/>
              <a:gd name="connsiteY2" fmla="*/ 5440 h 9589"/>
              <a:gd name="connsiteX3" fmla="*/ 5237 w 10000"/>
              <a:gd name="connsiteY3" fmla="*/ 9578 h 9589"/>
              <a:gd name="connsiteX4" fmla="*/ 0 w 10000"/>
              <a:gd name="connsiteY4" fmla="*/ 4437 h 9589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10000"/>
              <a:gd name="connsiteY0" fmla="*/ 4627 h 10527"/>
              <a:gd name="connsiteX1" fmla="*/ 4740 w 10000"/>
              <a:gd name="connsiteY1" fmla="*/ 0 h 10527"/>
              <a:gd name="connsiteX2" fmla="*/ 10000 w 10000"/>
              <a:gd name="connsiteY2" fmla="*/ 5673 h 10527"/>
              <a:gd name="connsiteX3" fmla="*/ 5197 w 10000"/>
              <a:gd name="connsiteY3" fmla="*/ 10517 h 10527"/>
              <a:gd name="connsiteX4" fmla="*/ 0 w 10000"/>
              <a:gd name="connsiteY4" fmla="*/ 4627 h 10527"/>
              <a:gd name="connsiteX0" fmla="*/ 0 w 9478"/>
              <a:gd name="connsiteY0" fmla="*/ 4640 h 10527"/>
              <a:gd name="connsiteX1" fmla="*/ 4218 w 9478"/>
              <a:gd name="connsiteY1" fmla="*/ 0 h 10527"/>
              <a:gd name="connsiteX2" fmla="*/ 9478 w 9478"/>
              <a:gd name="connsiteY2" fmla="*/ 5673 h 10527"/>
              <a:gd name="connsiteX3" fmla="*/ 4675 w 9478"/>
              <a:gd name="connsiteY3" fmla="*/ 10517 h 10527"/>
              <a:gd name="connsiteX4" fmla="*/ 0 w 9478"/>
              <a:gd name="connsiteY4" fmla="*/ 4640 h 10527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432 h 10000"/>
              <a:gd name="connsiteX1" fmla="*/ 5025 w 10575"/>
              <a:gd name="connsiteY1" fmla="*/ 0 h 10000"/>
              <a:gd name="connsiteX2" fmla="*/ 10575 w 10575"/>
              <a:gd name="connsiteY2" fmla="*/ 5389 h 10000"/>
              <a:gd name="connsiteX3" fmla="*/ 5507 w 10575"/>
              <a:gd name="connsiteY3" fmla="*/ 9991 h 10000"/>
              <a:gd name="connsiteX4" fmla="*/ 0 w 10575"/>
              <a:gd name="connsiteY4" fmla="*/ 4432 h 10000"/>
              <a:gd name="connsiteX0" fmla="*/ 0 w 10575"/>
              <a:gd name="connsiteY0" fmla="*/ 4181 h 9749"/>
              <a:gd name="connsiteX1" fmla="*/ 5007 w 10575"/>
              <a:gd name="connsiteY1" fmla="*/ 0 h 9749"/>
              <a:gd name="connsiteX2" fmla="*/ 10575 w 10575"/>
              <a:gd name="connsiteY2" fmla="*/ 5138 h 9749"/>
              <a:gd name="connsiteX3" fmla="*/ 5507 w 10575"/>
              <a:gd name="connsiteY3" fmla="*/ 9740 h 9749"/>
              <a:gd name="connsiteX4" fmla="*/ 0 w 10575"/>
              <a:gd name="connsiteY4" fmla="*/ 4181 h 9749"/>
              <a:gd name="connsiteX0" fmla="*/ 0 w 10000"/>
              <a:gd name="connsiteY0" fmla="*/ 4583 h 10295"/>
              <a:gd name="connsiteX1" fmla="*/ 4735 w 10000"/>
              <a:gd name="connsiteY1" fmla="*/ 0 h 10295"/>
              <a:gd name="connsiteX2" fmla="*/ 10000 w 10000"/>
              <a:gd name="connsiteY2" fmla="*/ 5564 h 10295"/>
              <a:gd name="connsiteX3" fmla="*/ 5208 w 10000"/>
              <a:gd name="connsiteY3" fmla="*/ 10285 h 10295"/>
              <a:gd name="connsiteX4" fmla="*/ 0 w 10000"/>
              <a:gd name="connsiteY4" fmla="*/ 4583 h 10295"/>
              <a:gd name="connsiteX0" fmla="*/ 0 w 9777"/>
              <a:gd name="connsiteY0" fmla="*/ 4583 h 10294"/>
              <a:gd name="connsiteX1" fmla="*/ 4735 w 9777"/>
              <a:gd name="connsiteY1" fmla="*/ 0 h 10294"/>
              <a:gd name="connsiteX2" fmla="*/ 9777 w 9777"/>
              <a:gd name="connsiteY2" fmla="*/ 5503 h 10294"/>
              <a:gd name="connsiteX3" fmla="*/ 5208 w 9777"/>
              <a:gd name="connsiteY3" fmla="*/ 10285 h 10294"/>
              <a:gd name="connsiteX4" fmla="*/ 0 w 9777"/>
              <a:gd name="connsiteY4" fmla="*/ 4583 h 10294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  <a:gd name="connsiteX0" fmla="*/ 0 w 10246"/>
              <a:gd name="connsiteY0" fmla="*/ 4452 h 10000"/>
              <a:gd name="connsiteX1" fmla="*/ 4843 w 10246"/>
              <a:gd name="connsiteY1" fmla="*/ 0 h 10000"/>
              <a:gd name="connsiteX2" fmla="*/ 10246 w 10246"/>
              <a:gd name="connsiteY2" fmla="*/ 5382 h 10000"/>
              <a:gd name="connsiteX3" fmla="*/ 5327 w 10246"/>
              <a:gd name="connsiteY3" fmla="*/ 9991 h 10000"/>
              <a:gd name="connsiteX4" fmla="*/ 0 w 10246"/>
              <a:gd name="connsiteY4" fmla="*/ 44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6" h="10000">
                <a:moveTo>
                  <a:pt x="0" y="4452"/>
                </a:moveTo>
                <a:cubicBezTo>
                  <a:pt x="2083" y="2243"/>
                  <a:pt x="2959" y="21"/>
                  <a:pt x="4843" y="0"/>
                </a:cubicBezTo>
                <a:cubicBezTo>
                  <a:pt x="6376" y="115"/>
                  <a:pt x="7928" y="2919"/>
                  <a:pt x="10246" y="5382"/>
                </a:cubicBezTo>
                <a:cubicBezTo>
                  <a:pt x="8777" y="6942"/>
                  <a:pt x="7234" y="10202"/>
                  <a:pt x="5327" y="9991"/>
                </a:cubicBezTo>
                <a:cubicBezTo>
                  <a:pt x="3582" y="9740"/>
                  <a:pt x="1981" y="6555"/>
                  <a:pt x="0" y="4452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7568"/>
                      <a:gd name="connsiteY0" fmla="*/ 1376172 h 2752344"/>
                      <a:gd name="connsiteX1" fmla="*/ 388650 w 5687568"/>
                      <a:gd name="connsiteY1" fmla="*/ 1188095 h 2752344"/>
                      <a:gd name="connsiteX2" fmla="*/ 919490 w 5687568"/>
                      <a:gd name="connsiteY2" fmla="*/ 931210 h 2752344"/>
                      <a:gd name="connsiteX3" fmla="*/ 1421892 w 5687568"/>
                      <a:gd name="connsiteY3" fmla="*/ 688086 h 2752344"/>
                      <a:gd name="connsiteX4" fmla="*/ 1810542 w 5687568"/>
                      <a:gd name="connsiteY4" fmla="*/ 500009 h 2752344"/>
                      <a:gd name="connsiteX5" fmla="*/ 2256069 w 5687568"/>
                      <a:gd name="connsiteY5" fmla="*/ 284409 h 2752344"/>
                      <a:gd name="connsiteX6" fmla="*/ 2843784 w 5687568"/>
                      <a:gd name="connsiteY6" fmla="*/ 0 h 2752344"/>
                      <a:gd name="connsiteX7" fmla="*/ 3317748 w 5687568"/>
                      <a:gd name="connsiteY7" fmla="*/ 229362 h 2752344"/>
                      <a:gd name="connsiteX8" fmla="*/ 3734836 w 5687568"/>
                      <a:gd name="connsiteY8" fmla="*/ 431201 h 2752344"/>
                      <a:gd name="connsiteX9" fmla="*/ 4123487 w 5687568"/>
                      <a:gd name="connsiteY9" fmla="*/ 619277 h 2752344"/>
                      <a:gd name="connsiteX10" fmla="*/ 4540575 w 5687568"/>
                      <a:gd name="connsiteY10" fmla="*/ 821116 h 2752344"/>
                      <a:gd name="connsiteX11" fmla="*/ 5042977 w 5687568"/>
                      <a:gd name="connsiteY11" fmla="*/ 1064240 h 2752344"/>
                      <a:gd name="connsiteX12" fmla="*/ 5687568 w 5687568"/>
                      <a:gd name="connsiteY12" fmla="*/ 1376172 h 2752344"/>
                      <a:gd name="connsiteX13" fmla="*/ 5298918 w 5687568"/>
                      <a:gd name="connsiteY13" fmla="*/ 1564249 h 2752344"/>
                      <a:gd name="connsiteX14" fmla="*/ 4910267 w 5687568"/>
                      <a:gd name="connsiteY14" fmla="*/ 1752326 h 2752344"/>
                      <a:gd name="connsiteX15" fmla="*/ 4407865 w 5687568"/>
                      <a:gd name="connsiteY15" fmla="*/ 1995449 h 2752344"/>
                      <a:gd name="connsiteX16" fmla="*/ 4019215 w 5687568"/>
                      <a:gd name="connsiteY16" fmla="*/ 2183526 h 2752344"/>
                      <a:gd name="connsiteX17" fmla="*/ 3545251 w 5687568"/>
                      <a:gd name="connsiteY17" fmla="*/ 2412888 h 2752344"/>
                      <a:gd name="connsiteX18" fmla="*/ 2843784 w 5687568"/>
                      <a:gd name="connsiteY18" fmla="*/ 2752344 h 2752344"/>
                      <a:gd name="connsiteX19" fmla="*/ 2369820 w 5687568"/>
                      <a:gd name="connsiteY19" fmla="*/ 2522982 h 2752344"/>
                      <a:gd name="connsiteX20" fmla="*/ 1895856 w 5687568"/>
                      <a:gd name="connsiteY20" fmla="*/ 2293620 h 2752344"/>
                      <a:gd name="connsiteX21" fmla="*/ 1365016 w 5687568"/>
                      <a:gd name="connsiteY21" fmla="*/ 2036735 h 2752344"/>
                      <a:gd name="connsiteX22" fmla="*/ 919490 w 5687568"/>
                      <a:gd name="connsiteY22" fmla="*/ 1821134 h 2752344"/>
                      <a:gd name="connsiteX23" fmla="*/ 473964 w 5687568"/>
                      <a:gd name="connsiteY23" fmla="*/ 1605534 h 2752344"/>
                      <a:gd name="connsiteX24" fmla="*/ 0 w 5687568"/>
                      <a:gd name="connsiteY24" fmla="*/ 1376172 h 275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7568" h="2752344" fill="none" extrusionOk="0">
                        <a:moveTo>
                          <a:pt x="0" y="1376172"/>
                        </a:moveTo>
                        <a:cubicBezTo>
                          <a:pt x="98988" y="1276851"/>
                          <a:pt x="239808" y="1309154"/>
                          <a:pt x="388650" y="1188095"/>
                        </a:cubicBezTo>
                        <a:cubicBezTo>
                          <a:pt x="537492" y="1067037"/>
                          <a:pt x="702271" y="1059174"/>
                          <a:pt x="919490" y="931210"/>
                        </a:cubicBezTo>
                        <a:cubicBezTo>
                          <a:pt x="1136709" y="803245"/>
                          <a:pt x="1225914" y="831799"/>
                          <a:pt x="1421892" y="688086"/>
                        </a:cubicBezTo>
                        <a:cubicBezTo>
                          <a:pt x="1617870" y="544373"/>
                          <a:pt x="1657257" y="618513"/>
                          <a:pt x="1810542" y="500009"/>
                        </a:cubicBezTo>
                        <a:cubicBezTo>
                          <a:pt x="1963827" y="381506"/>
                          <a:pt x="2097634" y="416047"/>
                          <a:pt x="2256069" y="284409"/>
                        </a:cubicBezTo>
                        <a:cubicBezTo>
                          <a:pt x="2414504" y="152771"/>
                          <a:pt x="2602675" y="166468"/>
                          <a:pt x="2843784" y="0"/>
                        </a:cubicBezTo>
                        <a:cubicBezTo>
                          <a:pt x="3074980" y="55699"/>
                          <a:pt x="3159093" y="189478"/>
                          <a:pt x="3317748" y="229362"/>
                        </a:cubicBezTo>
                        <a:cubicBezTo>
                          <a:pt x="3476403" y="269246"/>
                          <a:pt x="3545561" y="393215"/>
                          <a:pt x="3734836" y="431201"/>
                        </a:cubicBezTo>
                        <a:cubicBezTo>
                          <a:pt x="3924111" y="469186"/>
                          <a:pt x="4034153" y="583224"/>
                          <a:pt x="4123487" y="619277"/>
                        </a:cubicBezTo>
                        <a:cubicBezTo>
                          <a:pt x="4212821" y="655330"/>
                          <a:pt x="4342824" y="759699"/>
                          <a:pt x="4540575" y="821116"/>
                        </a:cubicBezTo>
                        <a:cubicBezTo>
                          <a:pt x="4738326" y="882533"/>
                          <a:pt x="4812036" y="1011265"/>
                          <a:pt x="5042977" y="1064240"/>
                        </a:cubicBezTo>
                        <a:cubicBezTo>
                          <a:pt x="5273918" y="1117214"/>
                          <a:pt x="5490596" y="1345687"/>
                          <a:pt x="5687568" y="1376172"/>
                        </a:cubicBezTo>
                        <a:cubicBezTo>
                          <a:pt x="5583326" y="1454353"/>
                          <a:pt x="5466893" y="1456110"/>
                          <a:pt x="5298918" y="1564249"/>
                        </a:cubicBezTo>
                        <a:cubicBezTo>
                          <a:pt x="5130943" y="1672388"/>
                          <a:pt x="5057970" y="1662907"/>
                          <a:pt x="4910267" y="1752326"/>
                        </a:cubicBezTo>
                        <a:cubicBezTo>
                          <a:pt x="4762564" y="1841745"/>
                          <a:pt x="4505741" y="1916330"/>
                          <a:pt x="4407865" y="1995449"/>
                        </a:cubicBezTo>
                        <a:cubicBezTo>
                          <a:pt x="4309989" y="2074568"/>
                          <a:pt x="4138066" y="2069132"/>
                          <a:pt x="4019215" y="2183526"/>
                        </a:cubicBezTo>
                        <a:cubicBezTo>
                          <a:pt x="3900364" y="2297920"/>
                          <a:pt x="3757437" y="2262749"/>
                          <a:pt x="3545251" y="2412888"/>
                        </a:cubicBezTo>
                        <a:cubicBezTo>
                          <a:pt x="3333065" y="2563027"/>
                          <a:pt x="3113025" y="2527567"/>
                          <a:pt x="2843784" y="2752344"/>
                        </a:cubicBezTo>
                        <a:cubicBezTo>
                          <a:pt x="2641443" y="2668841"/>
                          <a:pt x="2560302" y="2554964"/>
                          <a:pt x="2369820" y="2522982"/>
                        </a:cubicBezTo>
                        <a:cubicBezTo>
                          <a:pt x="2179338" y="2491000"/>
                          <a:pt x="2052746" y="2350581"/>
                          <a:pt x="1895856" y="2293620"/>
                        </a:cubicBezTo>
                        <a:cubicBezTo>
                          <a:pt x="1738966" y="2236659"/>
                          <a:pt x="1634788" y="2151958"/>
                          <a:pt x="1365016" y="2036735"/>
                        </a:cubicBezTo>
                        <a:cubicBezTo>
                          <a:pt x="1095244" y="1921512"/>
                          <a:pt x="1098048" y="1902561"/>
                          <a:pt x="919490" y="1821134"/>
                        </a:cubicBezTo>
                        <a:cubicBezTo>
                          <a:pt x="740932" y="1739707"/>
                          <a:pt x="625939" y="1666346"/>
                          <a:pt x="473964" y="1605534"/>
                        </a:cubicBezTo>
                        <a:cubicBezTo>
                          <a:pt x="321989" y="1544722"/>
                          <a:pt x="218595" y="1415622"/>
                          <a:pt x="0" y="1376172"/>
                        </a:cubicBezTo>
                        <a:close/>
                      </a:path>
                      <a:path w="5687568" h="2752344" stroke="0" extrusionOk="0">
                        <a:moveTo>
                          <a:pt x="0" y="1376172"/>
                        </a:moveTo>
                        <a:cubicBezTo>
                          <a:pt x="85181" y="1284671"/>
                          <a:pt x="357242" y="1221711"/>
                          <a:pt x="445526" y="1160572"/>
                        </a:cubicBezTo>
                        <a:cubicBezTo>
                          <a:pt x="533810" y="1099433"/>
                          <a:pt x="674041" y="1086414"/>
                          <a:pt x="834177" y="972495"/>
                        </a:cubicBezTo>
                        <a:cubicBezTo>
                          <a:pt x="994313" y="858576"/>
                          <a:pt x="1118434" y="869693"/>
                          <a:pt x="1365016" y="715609"/>
                        </a:cubicBezTo>
                        <a:cubicBezTo>
                          <a:pt x="1611599" y="561526"/>
                          <a:pt x="1718131" y="609451"/>
                          <a:pt x="1810542" y="500009"/>
                        </a:cubicBezTo>
                        <a:cubicBezTo>
                          <a:pt x="1902953" y="390567"/>
                          <a:pt x="2130589" y="395125"/>
                          <a:pt x="2256069" y="284409"/>
                        </a:cubicBezTo>
                        <a:cubicBezTo>
                          <a:pt x="2381549" y="173693"/>
                          <a:pt x="2696571" y="90085"/>
                          <a:pt x="2843784" y="0"/>
                        </a:cubicBezTo>
                        <a:cubicBezTo>
                          <a:pt x="3034560" y="37925"/>
                          <a:pt x="3073333" y="121929"/>
                          <a:pt x="3260872" y="201839"/>
                        </a:cubicBezTo>
                        <a:cubicBezTo>
                          <a:pt x="3448411" y="281748"/>
                          <a:pt x="3615757" y="404129"/>
                          <a:pt x="3734836" y="431201"/>
                        </a:cubicBezTo>
                        <a:cubicBezTo>
                          <a:pt x="3853915" y="458273"/>
                          <a:pt x="4057515" y="614454"/>
                          <a:pt x="4151925" y="633039"/>
                        </a:cubicBezTo>
                        <a:cubicBezTo>
                          <a:pt x="4246335" y="651625"/>
                          <a:pt x="4435438" y="778035"/>
                          <a:pt x="4569013" y="834878"/>
                        </a:cubicBezTo>
                        <a:cubicBezTo>
                          <a:pt x="4702589" y="891721"/>
                          <a:pt x="4911349" y="1033249"/>
                          <a:pt x="5042977" y="1064240"/>
                        </a:cubicBezTo>
                        <a:cubicBezTo>
                          <a:pt x="5174605" y="1095231"/>
                          <a:pt x="5385843" y="1263010"/>
                          <a:pt x="5687568" y="1376172"/>
                        </a:cubicBezTo>
                        <a:cubicBezTo>
                          <a:pt x="5541584" y="1475394"/>
                          <a:pt x="5420809" y="1461965"/>
                          <a:pt x="5298918" y="1564249"/>
                        </a:cubicBezTo>
                        <a:cubicBezTo>
                          <a:pt x="5177027" y="1666533"/>
                          <a:pt x="4864347" y="1711970"/>
                          <a:pt x="4768078" y="1821134"/>
                        </a:cubicBezTo>
                        <a:cubicBezTo>
                          <a:pt x="4671810" y="1930298"/>
                          <a:pt x="4501799" y="1908227"/>
                          <a:pt x="4350990" y="2022973"/>
                        </a:cubicBezTo>
                        <a:cubicBezTo>
                          <a:pt x="4200180" y="2137718"/>
                          <a:pt x="3992178" y="2130085"/>
                          <a:pt x="3877026" y="2252335"/>
                        </a:cubicBezTo>
                        <a:cubicBezTo>
                          <a:pt x="3761874" y="2374585"/>
                          <a:pt x="3577173" y="2335625"/>
                          <a:pt x="3346186" y="2509220"/>
                        </a:cubicBezTo>
                        <a:cubicBezTo>
                          <a:pt x="3115199" y="2682816"/>
                          <a:pt x="3018427" y="2594139"/>
                          <a:pt x="2843784" y="2752344"/>
                        </a:cubicBezTo>
                        <a:cubicBezTo>
                          <a:pt x="2638366" y="2692295"/>
                          <a:pt x="2610664" y="2605414"/>
                          <a:pt x="2455134" y="2564267"/>
                        </a:cubicBezTo>
                        <a:cubicBezTo>
                          <a:pt x="2299604" y="2523121"/>
                          <a:pt x="2177094" y="2404850"/>
                          <a:pt x="2038045" y="2362429"/>
                        </a:cubicBezTo>
                        <a:cubicBezTo>
                          <a:pt x="1898997" y="2320008"/>
                          <a:pt x="1713159" y="2181381"/>
                          <a:pt x="1592519" y="2146828"/>
                        </a:cubicBezTo>
                        <a:cubicBezTo>
                          <a:pt x="1471879" y="2112275"/>
                          <a:pt x="1303609" y="1950750"/>
                          <a:pt x="1061679" y="1889943"/>
                        </a:cubicBezTo>
                        <a:cubicBezTo>
                          <a:pt x="819749" y="1829135"/>
                          <a:pt x="848025" y="1718992"/>
                          <a:pt x="587715" y="1660581"/>
                        </a:cubicBezTo>
                        <a:cubicBezTo>
                          <a:pt x="327405" y="1602170"/>
                          <a:pt x="185647" y="1428199"/>
                          <a:pt x="0" y="137617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6FE5BA-E280-464C-8B9C-D1EDA6ED1C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30" y="2600128"/>
            <a:ext cx="9996640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Solid Colour</a:t>
            </a:r>
            <a:br>
              <a:rPr lang="en-GB" dirty="0"/>
            </a:br>
            <a:r>
              <a:rPr lang="en-GB" dirty="0"/>
              <a:t>Section Divider Two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A2C9A4-190D-3641-8E88-47A8092E5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30" y="4989996"/>
            <a:ext cx="8672396" cy="16557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Lorem ipsum was introduced to the digital world in the mid-1980s when Aldus employed it in graphic and word-processing templates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D959F-990A-9347-9CBD-BD8420B6FC44}"/>
              </a:ext>
            </a:extLst>
          </p:cNvPr>
          <p:cNvSpPr/>
          <p:nvPr userDrawn="1"/>
        </p:nvSpPr>
        <p:spPr>
          <a:xfrm>
            <a:off x="0" y="6507694"/>
            <a:ext cx="12192000" cy="350306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525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E4EB4C3-231F-4447-A2F0-150948D1D00C}"/>
              </a:ext>
            </a:extLst>
          </p:cNvPr>
          <p:cNvSpPr/>
          <p:nvPr userDrawn="1"/>
        </p:nvSpPr>
        <p:spPr>
          <a:xfrm>
            <a:off x="5858447" y="0"/>
            <a:ext cx="6325314" cy="6858000"/>
          </a:xfrm>
          <a:custGeom>
            <a:avLst/>
            <a:gdLst>
              <a:gd name="connsiteX0" fmla="*/ 1058634 w 6325314"/>
              <a:gd name="connsiteY0" fmla="*/ 0 h 6858000"/>
              <a:gd name="connsiteX1" fmla="*/ 6325314 w 6325314"/>
              <a:gd name="connsiteY1" fmla="*/ 0 h 6858000"/>
              <a:gd name="connsiteX2" fmla="*/ 6325314 w 6325314"/>
              <a:gd name="connsiteY2" fmla="*/ 6858000 h 6858000"/>
              <a:gd name="connsiteX3" fmla="*/ 2194936 w 6325314"/>
              <a:gd name="connsiteY3" fmla="*/ 6858000 h 6858000"/>
              <a:gd name="connsiteX4" fmla="*/ 686089 w 6325314"/>
              <a:gd name="connsiteY4" fmla="*/ 5395086 h 6858000"/>
              <a:gd name="connsiteX5" fmla="*/ 76977 w 6325314"/>
              <a:gd name="connsiteY5" fmla="*/ 3189745 h 6858000"/>
              <a:gd name="connsiteX6" fmla="*/ 751190 w 6325314"/>
              <a:gd name="connsiteY6" fmla="*/ 674428 h 6858000"/>
              <a:gd name="connsiteX7" fmla="*/ 983726 w 6325314"/>
              <a:gd name="connsiteY7" fmla="*/ 1185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314" h="6858000">
                <a:moveTo>
                  <a:pt x="1058634" y="0"/>
                </a:moveTo>
                <a:lnTo>
                  <a:pt x="6325314" y="0"/>
                </a:lnTo>
                <a:lnTo>
                  <a:pt x="6325314" y="6858000"/>
                </a:lnTo>
                <a:lnTo>
                  <a:pt x="2194936" y="6858000"/>
                </a:lnTo>
                <a:lnTo>
                  <a:pt x="686089" y="5395086"/>
                </a:lnTo>
                <a:cubicBezTo>
                  <a:pt x="98104" y="4824846"/>
                  <a:pt x="-134985" y="3980924"/>
                  <a:pt x="76977" y="3189745"/>
                </a:cubicBezTo>
                <a:lnTo>
                  <a:pt x="751190" y="674428"/>
                </a:lnTo>
                <a:cubicBezTo>
                  <a:pt x="804260" y="476865"/>
                  <a:pt x="883027" y="290354"/>
                  <a:pt x="983726" y="118599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CE9B-4C32-4B4C-87E8-AEC4EADE9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64360" cy="635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4B5D8C2C-1816-4F4A-94CE-E06CEEEAB8DB}"/>
              </a:ext>
            </a:extLst>
          </p:cNvPr>
          <p:cNvSpPr/>
          <p:nvPr userDrawn="1"/>
        </p:nvSpPr>
        <p:spPr>
          <a:xfrm>
            <a:off x="5984386" y="1"/>
            <a:ext cx="6207614" cy="6726675"/>
          </a:xfrm>
          <a:custGeom>
            <a:avLst/>
            <a:gdLst>
              <a:gd name="connsiteX0" fmla="*/ 1822755 w 6207614"/>
              <a:gd name="connsiteY0" fmla="*/ 0 h 6726675"/>
              <a:gd name="connsiteX1" fmla="*/ 5536133 w 6207614"/>
              <a:gd name="connsiteY1" fmla="*/ 0 h 6726675"/>
              <a:gd name="connsiteX2" fmla="*/ 6207614 w 6207614"/>
              <a:gd name="connsiteY2" fmla="*/ 650874 h 6726675"/>
              <a:gd name="connsiteX3" fmla="*/ 6207614 w 6207614"/>
              <a:gd name="connsiteY3" fmla="*/ 5933448 h 6726675"/>
              <a:gd name="connsiteX4" fmla="*/ 6121717 w 6207614"/>
              <a:gd name="connsiteY4" fmla="*/ 5989784 h 6726675"/>
              <a:gd name="connsiteX5" fmla="*/ 5700068 w 6207614"/>
              <a:gd name="connsiteY5" fmla="*/ 6158408 h 6726675"/>
              <a:gd name="connsiteX6" fmla="*/ 3639008 w 6207614"/>
              <a:gd name="connsiteY6" fmla="*/ 6675338 h 6726675"/>
              <a:gd name="connsiteX7" fmla="*/ 2042149 w 6207614"/>
              <a:gd name="connsiteY7" fmla="*/ 6248276 h 6726675"/>
              <a:gd name="connsiteX8" fmla="*/ 516594 w 6207614"/>
              <a:gd name="connsiteY8" fmla="*/ 4769163 h 6726675"/>
              <a:gd name="connsiteX9" fmla="*/ 57960 w 6207614"/>
              <a:gd name="connsiteY9" fmla="*/ 3108640 h 6726675"/>
              <a:gd name="connsiteX10" fmla="*/ 565612 w 6207614"/>
              <a:gd name="connsiteY10" fmla="*/ 1214720 h 6726675"/>
              <a:gd name="connsiteX11" fmla="*/ 1792408 w 6207614"/>
              <a:gd name="connsiteY11" fmla="*/ 7625 h 67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614" h="6726675">
                <a:moveTo>
                  <a:pt x="1822755" y="0"/>
                </a:moveTo>
                <a:lnTo>
                  <a:pt x="5536133" y="0"/>
                </a:lnTo>
                <a:lnTo>
                  <a:pt x="6207614" y="650874"/>
                </a:lnTo>
                <a:lnTo>
                  <a:pt x="6207614" y="5933448"/>
                </a:lnTo>
                <a:lnTo>
                  <a:pt x="6121717" y="5989784"/>
                </a:lnTo>
                <a:cubicBezTo>
                  <a:pt x="5991081" y="6063627"/>
                  <a:pt x="5849586" y="6120766"/>
                  <a:pt x="5700068" y="6158408"/>
                </a:cubicBezTo>
                <a:lnTo>
                  <a:pt x="3639008" y="6675338"/>
                </a:lnTo>
                <a:cubicBezTo>
                  <a:pt x="3068684" y="6818707"/>
                  <a:pt x="2464764" y="6657196"/>
                  <a:pt x="2042149" y="6248276"/>
                </a:cubicBezTo>
                <a:lnTo>
                  <a:pt x="516594" y="4769163"/>
                </a:lnTo>
                <a:cubicBezTo>
                  <a:pt x="73868" y="4339798"/>
                  <a:pt x="-101638" y="3704362"/>
                  <a:pt x="57960" y="3108640"/>
                </a:cubicBezTo>
                <a:lnTo>
                  <a:pt x="565612" y="1214720"/>
                </a:lnTo>
                <a:cubicBezTo>
                  <a:pt x="725448" y="619696"/>
                  <a:pt x="1194867" y="157814"/>
                  <a:pt x="1792408" y="7625"/>
                </a:cubicBezTo>
                <a:close/>
              </a:path>
            </a:pathLst>
          </a:custGeom>
          <a:solidFill>
            <a:srgbClr val="9E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1709E9-6E18-4D45-BED4-2F9CBEEFF7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8299" y="0"/>
            <a:ext cx="6133700" cy="6564163"/>
          </a:xfrm>
          <a:custGeom>
            <a:avLst/>
            <a:gdLst>
              <a:gd name="connsiteX0" fmla="*/ 1801828 w 6133700"/>
              <a:gd name="connsiteY0" fmla="*/ 0 h 6564163"/>
              <a:gd name="connsiteX1" fmla="*/ 5410962 w 6133700"/>
              <a:gd name="connsiteY1" fmla="*/ 0 h 6564163"/>
              <a:gd name="connsiteX2" fmla="*/ 5534994 w 6133700"/>
              <a:gd name="connsiteY2" fmla="*/ 121947 h 6564163"/>
              <a:gd name="connsiteX3" fmla="*/ 6133700 w 6133700"/>
              <a:gd name="connsiteY3" fmla="*/ 792337 h 6564163"/>
              <a:gd name="connsiteX4" fmla="*/ 6133700 w 6133700"/>
              <a:gd name="connsiteY4" fmla="*/ 5804748 h 6564163"/>
              <a:gd name="connsiteX5" fmla="*/ 6124843 w 6133700"/>
              <a:gd name="connsiteY5" fmla="*/ 5813359 h 6564163"/>
              <a:gd name="connsiteX6" fmla="*/ 5340888 w 6133700"/>
              <a:gd name="connsiteY6" fmla="*/ 6182576 h 6564163"/>
              <a:gd name="connsiteX7" fmla="*/ 3309238 w 6133700"/>
              <a:gd name="connsiteY7" fmla="*/ 6539132 h 6564163"/>
              <a:gd name="connsiteX8" fmla="*/ 1792963 w 6133700"/>
              <a:gd name="connsiteY8" fmla="*/ 6014121 h 6564163"/>
              <a:gd name="connsiteX9" fmla="*/ 419199 w 6133700"/>
              <a:gd name="connsiteY9" fmla="*/ 4475478 h 6564163"/>
              <a:gd name="connsiteX10" fmla="*/ 91113 w 6133700"/>
              <a:gd name="connsiteY10" fmla="*/ 2835705 h 6564163"/>
              <a:gd name="connsiteX11" fmla="*/ 714900 w 6133700"/>
              <a:gd name="connsiteY11" fmla="*/ 1037439 h 6564163"/>
              <a:gd name="connsiteX12" fmla="*/ 1771278 w 6133700"/>
              <a:gd name="connsiteY12" fmla="*/ 7525 h 65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700" h="6564163">
                <a:moveTo>
                  <a:pt x="1801828" y="0"/>
                </a:moveTo>
                <a:lnTo>
                  <a:pt x="5410962" y="0"/>
                </a:lnTo>
                <a:lnTo>
                  <a:pt x="5534994" y="121947"/>
                </a:lnTo>
                <a:lnTo>
                  <a:pt x="6133700" y="792337"/>
                </a:lnTo>
                <a:lnTo>
                  <a:pt x="6133700" y="5804748"/>
                </a:lnTo>
                <a:lnTo>
                  <a:pt x="6124843" y="5813359"/>
                </a:lnTo>
                <a:cubicBezTo>
                  <a:pt x="5904841" y="6000813"/>
                  <a:pt x="5635677" y="6130570"/>
                  <a:pt x="5340888" y="6182576"/>
                </a:cubicBezTo>
                <a:lnTo>
                  <a:pt x="3309238" y="6539132"/>
                </a:lnTo>
                <a:cubicBezTo>
                  <a:pt x="2747029" y="6638113"/>
                  <a:pt x="2173587" y="6439558"/>
                  <a:pt x="1792963" y="6014121"/>
                </a:cubicBezTo>
                <a:lnTo>
                  <a:pt x="419199" y="4475478"/>
                </a:lnTo>
                <a:cubicBezTo>
                  <a:pt x="20532" y="4028840"/>
                  <a:pt x="-105017" y="3401346"/>
                  <a:pt x="91113" y="2835705"/>
                </a:cubicBezTo>
                <a:lnTo>
                  <a:pt x="714900" y="1037439"/>
                </a:lnTo>
                <a:cubicBezTo>
                  <a:pt x="886673" y="543109"/>
                  <a:pt x="1280817" y="164030"/>
                  <a:pt x="1771278" y="752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9DCEA2-2CCC-2345-894D-98E57D798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2118562"/>
            <a:ext cx="5324081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FF9826-70EB-B54D-A920-E951E5499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3429000"/>
            <a:ext cx="5324081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</a:t>
            </a:r>
          </a:p>
        </p:txBody>
      </p:sp>
    </p:spTree>
    <p:extLst>
      <p:ext uri="{BB962C8B-B14F-4D97-AF65-F5344CB8AC3E}">
        <p14:creationId xmlns:p14="http://schemas.microsoft.com/office/powerpoint/2010/main" val="4831693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5A3DB07-01BE-5D45-8BE4-DFEB72F3AA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7FB794F-0567-4D48-BC25-08E3EF985E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38242331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57840BE-30EE-374A-8341-E276D18AFF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12A1D98-5A2B-7F40-96E8-45CC418B6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32633084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F56019-D30D-314C-904C-D115EF860906}"/>
              </a:ext>
            </a:extLst>
          </p:cNvPr>
          <p:cNvSpPr/>
          <p:nvPr userDrawn="1"/>
        </p:nvSpPr>
        <p:spPr>
          <a:xfrm>
            <a:off x="0" y="3993"/>
            <a:ext cx="12192000" cy="6854007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B3F0589-7CDA-EB41-BEF1-FD3291F4F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8F4ED4-8A40-6345-9DF3-7FE42F16A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33166458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1ABCA-8A2C-2149-A81E-EA056444A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rgbClr val="DE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1C5FC5A-C065-D44E-A6C5-0688F9A5D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CC08053-AFFA-204B-9EA9-3D25D93869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960032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4F560-F150-8D4A-927A-29507DA72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F56019-D30D-314C-904C-D115EF860906}"/>
              </a:ext>
            </a:extLst>
          </p:cNvPr>
          <p:cNvSpPr/>
          <p:nvPr userDrawn="1"/>
        </p:nvSpPr>
        <p:spPr>
          <a:xfrm>
            <a:off x="0" y="3993"/>
            <a:ext cx="12192000" cy="6854007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A6120-5CF2-0742-AECB-B6C05E096334}"/>
              </a:ext>
            </a:extLst>
          </p:cNvPr>
          <p:cNvSpPr/>
          <p:nvPr userDrawn="1"/>
        </p:nvSpPr>
        <p:spPr>
          <a:xfrm>
            <a:off x="720000" y="720000"/>
            <a:ext cx="10752000" cy="5418000"/>
          </a:xfrm>
          <a:prstGeom prst="rect">
            <a:avLst/>
          </a:prstGeom>
          <a:solidFill>
            <a:srgbClr val="99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F401E58-6FEF-B643-8594-B03F396B70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179" y="3863626"/>
            <a:ext cx="7044669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- Someone Something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3D0AE6-6A4E-7A42-B89C-2D5EEAA0C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179" y="2553188"/>
            <a:ext cx="7044669" cy="1166065"/>
          </a:xfrm>
        </p:spPr>
        <p:txBody>
          <a:bodyPr bIns="0" anchor="b">
            <a:noAutofit/>
          </a:bodyPr>
          <a:lstStyle>
            <a:lvl1pPr marL="0" indent="0">
              <a:lnSpc>
                <a:spcPct val="80000"/>
              </a:lnSpc>
              <a:buNone/>
              <a:defRPr sz="4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Sometimes you win, sometimes you learn, </a:t>
            </a:r>
            <a:br>
              <a:rPr lang="en-GB" dirty="0"/>
            </a:br>
            <a:r>
              <a:rPr lang="en-GB" dirty="0"/>
              <a:t>but you never lose</a:t>
            </a:r>
          </a:p>
        </p:txBody>
      </p:sp>
    </p:spTree>
    <p:extLst>
      <p:ext uri="{BB962C8B-B14F-4D97-AF65-F5344CB8AC3E}">
        <p14:creationId xmlns:p14="http://schemas.microsoft.com/office/powerpoint/2010/main" val="1724726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2C834AD-AA65-8845-9535-DF80CAA7E2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t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Agenda title here</a:t>
            </a:r>
          </a:p>
        </p:txBody>
      </p:sp>
    </p:spTree>
    <p:extLst>
      <p:ext uri="{BB962C8B-B14F-4D97-AF65-F5344CB8AC3E}">
        <p14:creationId xmlns:p14="http://schemas.microsoft.com/office/powerpoint/2010/main" val="951883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1C371-607E-294F-9AF3-A27AE852B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C9320A9-B6FF-1C4C-9C10-24DD156E74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561B163-28AD-AB4F-A82C-7F3F67FBD55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8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2C834AD-AA65-8845-9535-DF80CAA7E2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C992B7-87CC-8947-991D-8A5EADD31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A41DCBD-5583-D840-A7EB-3B63397717B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18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ndPhot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039E01C2-AD7F-AE4D-83ED-A901F9B399A2}"/>
              </a:ext>
            </a:extLst>
          </p:cNvPr>
          <p:cNvSpPr/>
          <p:nvPr userDrawn="1"/>
        </p:nvSpPr>
        <p:spPr>
          <a:xfrm>
            <a:off x="8128000" y="1"/>
            <a:ext cx="4064001" cy="6857998"/>
          </a:xfrm>
          <a:custGeom>
            <a:avLst/>
            <a:gdLst>
              <a:gd name="connsiteX0" fmla="*/ 726013 w 4064001"/>
              <a:gd name="connsiteY0" fmla="*/ 0 h 6857998"/>
              <a:gd name="connsiteX1" fmla="*/ 4064001 w 4064001"/>
              <a:gd name="connsiteY1" fmla="*/ 0 h 6857998"/>
              <a:gd name="connsiteX2" fmla="*/ 4064001 w 4064001"/>
              <a:gd name="connsiteY2" fmla="*/ 6857998 h 6857998"/>
              <a:gd name="connsiteX3" fmla="*/ 2684676 w 4064001"/>
              <a:gd name="connsiteY3" fmla="*/ 6857998 h 6857998"/>
              <a:gd name="connsiteX4" fmla="*/ 2578639 w 4064001"/>
              <a:gd name="connsiteY4" fmla="*/ 6831403 h 6857998"/>
              <a:gd name="connsiteX5" fmla="*/ 813218 w 4064001"/>
              <a:gd name="connsiteY5" fmla="*/ 5092977 h 6857998"/>
              <a:gd name="connsiteX6" fmla="*/ 83119 w 4064001"/>
              <a:gd name="connsiteY6" fmla="*/ 2369179 h 6857998"/>
              <a:gd name="connsiteX7" fmla="*/ 629094 w 4064001"/>
              <a:gd name="connsiteY7" fmla="*/ 10040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1" h="6857998">
                <a:moveTo>
                  <a:pt x="726013" y="0"/>
                </a:moveTo>
                <a:lnTo>
                  <a:pt x="4064001" y="0"/>
                </a:lnTo>
                <a:lnTo>
                  <a:pt x="4064001" y="6857998"/>
                </a:lnTo>
                <a:lnTo>
                  <a:pt x="2684676" y="6857998"/>
                </a:lnTo>
                <a:lnTo>
                  <a:pt x="2578639" y="6831403"/>
                </a:lnTo>
                <a:cubicBezTo>
                  <a:pt x="1718502" y="6614860"/>
                  <a:pt x="1042981" y="5949669"/>
                  <a:pt x="813218" y="5092977"/>
                </a:cubicBezTo>
                <a:lnTo>
                  <a:pt x="83119" y="2369179"/>
                </a:lnTo>
                <a:cubicBezTo>
                  <a:pt x="-131821" y="1565820"/>
                  <a:pt x="77063" y="712403"/>
                  <a:pt x="629094" y="100407"/>
                </a:cubicBezTo>
                <a:close/>
              </a:path>
            </a:pathLst>
          </a:custGeom>
          <a:solidFill>
            <a:srgbClr val="9ED9EB">
              <a:alpha val="20000"/>
            </a:srgbClr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35D3237-1A13-A545-822D-E9F68FFE32BA}"/>
              </a:ext>
            </a:extLst>
          </p:cNvPr>
          <p:cNvSpPr/>
          <p:nvPr userDrawn="1"/>
        </p:nvSpPr>
        <p:spPr>
          <a:xfrm>
            <a:off x="7933586" y="1"/>
            <a:ext cx="4258415" cy="6526873"/>
          </a:xfrm>
          <a:custGeom>
            <a:avLst/>
            <a:gdLst>
              <a:gd name="connsiteX0" fmla="*/ 188986 w 4258415"/>
              <a:gd name="connsiteY0" fmla="*/ 0 h 6526873"/>
              <a:gd name="connsiteX1" fmla="*/ 4258415 w 4258415"/>
              <a:gd name="connsiteY1" fmla="*/ 0 h 6526873"/>
              <a:gd name="connsiteX2" fmla="*/ 4258415 w 4258415"/>
              <a:gd name="connsiteY2" fmla="*/ 6526873 h 6526873"/>
              <a:gd name="connsiteX3" fmla="*/ 2615674 w 4258415"/>
              <a:gd name="connsiteY3" fmla="*/ 6114860 h 6526873"/>
              <a:gd name="connsiteX4" fmla="*/ 824898 w 4258415"/>
              <a:gd name="connsiteY4" fmla="*/ 4351467 h 6526873"/>
              <a:gd name="connsiteX5" fmla="*/ 84314 w 4258415"/>
              <a:gd name="connsiteY5" fmla="*/ 1588551 h 6526873"/>
              <a:gd name="connsiteX6" fmla="*/ 138493 w 4258415"/>
              <a:gd name="connsiteY6" fmla="*/ 130761 h 65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415" h="6526873">
                <a:moveTo>
                  <a:pt x="188986" y="0"/>
                </a:moveTo>
                <a:lnTo>
                  <a:pt x="4258415" y="0"/>
                </a:lnTo>
                <a:lnTo>
                  <a:pt x="4258415" y="6526873"/>
                </a:lnTo>
                <a:lnTo>
                  <a:pt x="2615674" y="6114860"/>
                </a:lnTo>
                <a:cubicBezTo>
                  <a:pt x="1743183" y="5895206"/>
                  <a:pt x="1057961" y="5220463"/>
                  <a:pt x="824898" y="4351467"/>
                </a:cubicBezTo>
                <a:lnTo>
                  <a:pt x="84314" y="1588551"/>
                </a:lnTo>
                <a:cubicBezTo>
                  <a:pt x="-46502" y="1099613"/>
                  <a:pt x="-22550" y="592395"/>
                  <a:pt x="138493" y="130761"/>
                </a:cubicBezTo>
                <a:close/>
              </a:path>
            </a:pathLst>
          </a:cu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7196C63-C088-4A49-AE99-180343214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3A3B131-E8DF-754F-9F00-47114F6DF5F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DC62F66-37B8-8E48-94B6-A0E99DB13A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999" y="1"/>
            <a:ext cx="4064002" cy="6522451"/>
          </a:xfrm>
          <a:custGeom>
            <a:avLst/>
            <a:gdLst>
              <a:gd name="connsiteX0" fmla="*/ 476054 w 4064002"/>
              <a:gd name="connsiteY0" fmla="*/ 0 h 6522451"/>
              <a:gd name="connsiteX1" fmla="*/ 4064002 w 4064002"/>
              <a:gd name="connsiteY1" fmla="*/ 0 h 6522451"/>
              <a:gd name="connsiteX2" fmla="*/ 4064002 w 4064002"/>
              <a:gd name="connsiteY2" fmla="*/ 6522451 h 6522451"/>
              <a:gd name="connsiteX3" fmla="*/ 2386337 w 4064002"/>
              <a:gd name="connsiteY3" fmla="*/ 6101679 h 6522451"/>
              <a:gd name="connsiteX4" fmla="*/ 752573 w 4064002"/>
              <a:gd name="connsiteY4" fmla="*/ 4492897 h 6522451"/>
              <a:gd name="connsiteX5" fmla="*/ 76922 w 4064002"/>
              <a:gd name="connsiteY5" fmla="*/ 1972227 h 6522451"/>
              <a:gd name="connsiteX6" fmla="*/ 394948 w 4064002"/>
              <a:gd name="connsiteY6" fmla="*/ 110468 h 65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02" h="6522451">
                <a:moveTo>
                  <a:pt x="476054" y="0"/>
                </a:moveTo>
                <a:lnTo>
                  <a:pt x="4064002" y="0"/>
                </a:lnTo>
                <a:lnTo>
                  <a:pt x="4064002" y="6522451"/>
                </a:lnTo>
                <a:lnTo>
                  <a:pt x="2386337" y="6101679"/>
                </a:lnTo>
                <a:cubicBezTo>
                  <a:pt x="1590345" y="5901284"/>
                  <a:pt x="965202" y="5285701"/>
                  <a:pt x="752573" y="4492897"/>
                </a:cubicBezTo>
                <a:lnTo>
                  <a:pt x="76922" y="1972227"/>
                </a:lnTo>
                <a:cubicBezTo>
                  <a:pt x="-95468" y="1327905"/>
                  <a:pt x="26741" y="648788"/>
                  <a:pt x="394948" y="1104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7B83DA-B3B9-CE4A-9517-B07FE6A4D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21" y="6262370"/>
            <a:ext cx="3444875" cy="59563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4443607-6AC1-404A-9D5F-009F19EDA7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95" y="381112"/>
            <a:ext cx="7344905" cy="1166065"/>
          </a:xfrm>
        </p:spPr>
        <p:txBody>
          <a:bodyPr bIns="0" anchor="b">
            <a:normAutofit/>
          </a:bodyPr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is a placeholder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A0C7D5-FA9F-014A-B1C2-699620B7F6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95" y="1691550"/>
            <a:ext cx="7344905" cy="6463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In publishing and graphic design, Lorem ipsum is a placeholder text commonly used to demonstrate the visual form of a document or a typeface without relying on meaningful content. Lorem ipsum may be used before final copy is available, but it may also be used to temporarily replace copy in a process called </a:t>
            </a:r>
            <a:r>
              <a:rPr lang="en-GB" dirty="0" err="1"/>
              <a:t>greeking</a:t>
            </a:r>
            <a:r>
              <a:rPr lang="en-GB" dirty="0"/>
              <a:t>, which allows designers to consider form without the meaning of the text influencing the design.</a:t>
            </a:r>
          </a:p>
          <a:p>
            <a:pPr lvl="0"/>
            <a:r>
              <a:rPr lang="en-GB" dirty="0"/>
              <a:t>Lorem ipsum is typically a corrupted version of De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et </a:t>
            </a:r>
            <a:r>
              <a:rPr lang="en-GB" dirty="0" err="1"/>
              <a:t>malorum</a:t>
            </a:r>
            <a:r>
              <a:rPr lang="en-GB" dirty="0"/>
              <a:t>, a first-century BCE text by the Roman statesman and philosopher Cicero, with words altered, added, and removed to make it nonsensical, improper Latin.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E9C5A89-D8D8-D049-B525-E9153F2222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495" y="5378231"/>
            <a:ext cx="7700505" cy="64633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 i="0" spc="10" baseline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rgbClr val="3F3A3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GB" dirty="0"/>
              <a:t>Footnotes can go here if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6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4330" y="134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9A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9A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93A3B131-E8DF-754F-9F00-47114F6DF5F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1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  <p:sldLayoutId id="2147483845" r:id="rId40"/>
    <p:sldLayoutId id="2147483846" r:id="rId41"/>
    <p:sldLayoutId id="2147483847" r:id="rId42"/>
    <p:sldLayoutId id="2147483848" r:id="rId43"/>
    <p:sldLayoutId id="2147483849" r:id="rId44"/>
    <p:sldLayoutId id="2147483850" r:id="rId45"/>
    <p:sldLayoutId id="2147483851" r:id="rId46"/>
    <p:sldLayoutId id="2147483852" r:id="rId47"/>
    <p:sldLayoutId id="2147483853" r:id="rId48"/>
    <p:sldLayoutId id="2147483854" r:id="rId49"/>
    <p:sldLayoutId id="2147483855" r:id="rId50"/>
    <p:sldLayoutId id="2147483856" r:id="rId51"/>
    <p:sldLayoutId id="2147483857" r:id="rId52"/>
    <p:sldLayoutId id="2147483858" r:id="rId53"/>
    <p:sldLayoutId id="2147483859" r:id="rId54"/>
    <p:sldLayoutId id="2147483860" r:id="rId55"/>
    <p:sldLayoutId id="2147483861" r:id="rId56"/>
    <p:sldLayoutId id="2147483862" r:id="rId57"/>
    <p:sldLayoutId id="2147483863" r:id="rId58"/>
    <p:sldLayoutId id="2147483864" r:id="rId59"/>
    <p:sldLayoutId id="2147483865" r:id="rId60"/>
    <p:sldLayoutId id="2147483866" r:id="rId61"/>
    <p:sldLayoutId id="2147483867" r:id="rId62"/>
    <p:sldLayoutId id="2147483868" r:id="rId63"/>
    <p:sldLayoutId id="2147483869" r:id="rId64"/>
    <p:sldLayoutId id="2147483870" r:id="rId6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Tx/>
        <a:buNone/>
        <a:defRPr sz="2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24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1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1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4330" y="134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9A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9A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93A3B131-E8DF-754F-9F00-47114F6DF5F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  <p:sldLayoutId id="2147483911" r:id="rId40"/>
    <p:sldLayoutId id="2147483912" r:id="rId41"/>
    <p:sldLayoutId id="2147483913" r:id="rId42"/>
    <p:sldLayoutId id="2147483914" r:id="rId43"/>
    <p:sldLayoutId id="2147483915" r:id="rId44"/>
    <p:sldLayoutId id="2147483916" r:id="rId45"/>
    <p:sldLayoutId id="2147483917" r:id="rId46"/>
    <p:sldLayoutId id="2147483918" r:id="rId47"/>
    <p:sldLayoutId id="2147483919" r:id="rId48"/>
    <p:sldLayoutId id="2147483920" r:id="rId49"/>
    <p:sldLayoutId id="2147483921" r:id="rId50"/>
    <p:sldLayoutId id="2147483922" r:id="rId51"/>
    <p:sldLayoutId id="2147483923" r:id="rId52"/>
    <p:sldLayoutId id="2147483924" r:id="rId53"/>
    <p:sldLayoutId id="2147483925" r:id="rId54"/>
    <p:sldLayoutId id="2147483926" r:id="rId55"/>
    <p:sldLayoutId id="2147483927" r:id="rId56"/>
    <p:sldLayoutId id="2147483928" r:id="rId57"/>
    <p:sldLayoutId id="2147483929" r:id="rId58"/>
    <p:sldLayoutId id="2147483930" r:id="rId59"/>
    <p:sldLayoutId id="2147483931" r:id="rId60"/>
    <p:sldLayoutId id="2147483932" r:id="rId61"/>
    <p:sldLayoutId id="2147483933" r:id="rId62"/>
    <p:sldLayoutId id="2147483934" r:id="rId63"/>
    <p:sldLayoutId id="2147483935" r:id="rId64"/>
    <p:sldLayoutId id="2147483936" r:id="rId65"/>
    <p:sldLayoutId id="2147483937" r:id="rId6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Tx/>
        <a:buNone/>
        <a:defRPr sz="2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24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1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Tx/>
        <a:buNone/>
        <a:defRPr sz="1800" b="0" i="0" kern="1200">
          <a:solidFill>
            <a:schemeClr val="bg2">
              <a:lumMod val="2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water, large, riding, fish&#10;&#10;Description automatically generated">
            <a:extLst>
              <a:ext uri="{FF2B5EF4-FFF2-40B4-BE49-F238E27FC236}">
                <a16:creationId xmlns:a16="http://schemas.microsoft.com/office/drawing/2014/main" id="{63AA78B1-DDC3-A840-9A14-A3CB76DE05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E0E17-BAE4-C84F-9C85-12F9265C60A7}"/>
              </a:ext>
            </a:extLst>
          </p:cNvPr>
          <p:cNvSpPr/>
          <p:nvPr/>
        </p:nvSpPr>
        <p:spPr>
          <a:xfrm>
            <a:off x="0" y="4048488"/>
            <a:ext cx="12192000" cy="2809511"/>
          </a:xfrm>
          <a:prstGeom prst="rect">
            <a:avLst/>
          </a:prstGeom>
          <a:gradFill>
            <a:gsLst>
              <a:gs pos="43000">
                <a:schemeClr val="bg2">
                  <a:alpha val="0"/>
                  <a:lumMod val="0"/>
                </a:schemeClr>
              </a:gs>
              <a:gs pos="100000">
                <a:schemeClr val="bg2">
                  <a:lumMod val="10000"/>
                  <a:alpha val="50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B295A1-9849-8F46-B128-DBABAF7D1C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1219200" y="-3247662"/>
            <a:ext cx="14630400" cy="146304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913A8B2-A04D-9946-994A-76B1B7F7D6BA}"/>
              </a:ext>
            </a:extLst>
          </p:cNvPr>
          <p:cNvSpPr txBox="1">
            <a:spLocks/>
          </p:cNvSpPr>
          <p:nvPr/>
        </p:nvSpPr>
        <p:spPr>
          <a:xfrm>
            <a:off x="1022730" y="2140817"/>
            <a:ext cx="10205320" cy="18279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b="1" i="0" kern="1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ECF3CDA-8ABF-0B42-A94C-410E0339848D}"/>
              </a:ext>
            </a:extLst>
          </p:cNvPr>
          <p:cNvSpPr txBox="1">
            <a:spLocks/>
          </p:cNvSpPr>
          <p:nvPr/>
        </p:nvSpPr>
        <p:spPr>
          <a:xfrm>
            <a:off x="1022730" y="3007552"/>
            <a:ext cx="867783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FB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C094D7-616F-1F4B-AA0D-211D12112E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93" y="6330621"/>
            <a:ext cx="1367119" cy="2896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475CC1-238E-49B4-AEB0-89BBCE67CFAC}"/>
              </a:ext>
            </a:extLst>
          </p:cNvPr>
          <p:cNvSpPr txBox="1"/>
          <p:nvPr/>
        </p:nvSpPr>
        <p:spPr>
          <a:xfrm>
            <a:off x="1863861" y="2424885"/>
            <a:ext cx="8528704" cy="20082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SALON FRANCHISES SBFF OFFRES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4EB10A-1686-4A06-8435-CF1ADCBF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85" y="4663314"/>
            <a:ext cx="1842056" cy="18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3054BFD-91E7-4C56-B0FF-1D4D7907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60" y="4889157"/>
            <a:ext cx="1613056" cy="12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82B52B-2200-421D-A8A7-08E137F1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3B131-E8DF-754F-9F00-47114F6DF5F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A6A9A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A6A9A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0F2B296-04C0-4F43-ABB6-5AF32495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7984"/>
            <a:ext cx="10515600" cy="1325563"/>
          </a:xfrm>
        </p:spPr>
        <p:txBody>
          <a:bodyPr/>
          <a:lstStyle/>
          <a:p>
            <a:r>
              <a:rPr lang="fr-FR" dirty="0"/>
              <a:t>L’OFFRE en 2025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223422F1-9B3D-4814-AB33-AB18795A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69" y="-15350"/>
            <a:ext cx="978062" cy="9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95BF1B8-9DE3-45E3-6823-8EBCAD1C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68" y="3435166"/>
            <a:ext cx="378379" cy="1563968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C852544-AE6E-8698-A4FF-108D0AC20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82620"/>
              </p:ext>
            </p:extLst>
          </p:nvPr>
        </p:nvGraphicFramePr>
        <p:xfrm>
          <a:off x="678276" y="894234"/>
          <a:ext cx="10503465" cy="2147325"/>
        </p:xfrm>
        <a:graphic>
          <a:graphicData uri="http://schemas.openxmlformats.org/drawingml/2006/table">
            <a:tbl>
              <a:tblPr/>
              <a:tblGrid>
                <a:gridCol w="2871259">
                  <a:extLst>
                    <a:ext uri="{9D8B030D-6E8A-4147-A177-3AD203B41FA5}">
                      <a16:colId xmlns:a16="http://schemas.microsoft.com/office/drawing/2014/main" val="180932631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203216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05849837"/>
                    </a:ext>
                  </a:extLst>
                </a:gridCol>
                <a:gridCol w="687564">
                  <a:extLst>
                    <a:ext uri="{9D8B030D-6E8A-4147-A177-3AD203B41FA5}">
                      <a16:colId xmlns:a16="http://schemas.microsoft.com/office/drawing/2014/main" val="1448085890"/>
                    </a:ext>
                  </a:extLst>
                </a:gridCol>
                <a:gridCol w="726885">
                  <a:extLst>
                    <a:ext uri="{9D8B030D-6E8A-4147-A177-3AD203B41FA5}">
                      <a16:colId xmlns:a16="http://schemas.microsoft.com/office/drawing/2014/main" val="1314371203"/>
                    </a:ext>
                  </a:extLst>
                </a:gridCol>
                <a:gridCol w="411901">
                  <a:extLst>
                    <a:ext uri="{9D8B030D-6E8A-4147-A177-3AD203B41FA5}">
                      <a16:colId xmlns:a16="http://schemas.microsoft.com/office/drawing/2014/main" val="3631964629"/>
                    </a:ext>
                  </a:extLst>
                </a:gridCol>
                <a:gridCol w="472475">
                  <a:extLst>
                    <a:ext uri="{9D8B030D-6E8A-4147-A177-3AD203B41FA5}">
                      <a16:colId xmlns:a16="http://schemas.microsoft.com/office/drawing/2014/main" val="3642236684"/>
                    </a:ext>
                  </a:extLst>
                </a:gridCol>
                <a:gridCol w="424016">
                  <a:extLst>
                    <a:ext uri="{9D8B030D-6E8A-4147-A177-3AD203B41FA5}">
                      <a16:colId xmlns:a16="http://schemas.microsoft.com/office/drawing/2014/main" val="881560689"/>
                    </a:ext>
                  </a:extLst>
                </a:gridCol>
                <a:gridCol w="726885">
                  <a:extLst>
                    <a:ext uri="{9D8B030D-6E8A-4147-A177-3AD203B41FA5}">
                      <a16:colId xmlns:a16="http://schemas.microsoft.com/office/drawing/2014/main" val="1044640217"/>
                    </a:ext>
                  </a:extLst>
                </a:gridCol>
                <a:gridCol w="726885">
                  <a:extLst>
                    <a:ext uri="{9D8B030D-6E8A-4147-A177-3AD203B41FA5}">
                      <a16:colId xmlns:a16="http://schemas.microsoft.com/office/drawing/2014/main" val="2835959880"/>
                    </a:ext>
                  </a:extLst>
                </a:gridCol>
                <a:gridCol w="726885">
                  <a:extLst>
                    <a:ext uri="{9D8B030D-6E8A-4147-A177-3AD203B41FA5}">
                      <a16:colId xmlns:a16="http://schemas.microsoft.com/office/drawing/2014/main" val="3573728701"/>
                    </a:ext>
                  </a:extLst>
                </a:gridCol>
                <a:gridCol w="1490114">
                  <a:extLst>
                    <a:ext uri="{9D8B030D-6E8A-4147-A177-3AD203B41FA5}">
                      <a16:colId xmlns:a16="http://schemas.microsoft.com/office/drawing/2014/main" val="755384010"/>
                    </a:ext>
                  </a:extLst>
                </a:gridCol>
              </a:tblGrid>
              <a:tr h="3876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7" marR="6057" marT="60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 Quantités Totales à engager sur AVRIL+MAI+JUIN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 Quantités Totales à engager sur AVRIL+MAI+JUIN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00147"/>
                  </a:ext>
                </a:extLst>
              </a:tr>
              <a:tr h="381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Libellé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Remise Sur Facture (%)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EAN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IFLS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PCB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AVRIL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74.04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68.04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74.05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68.05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JUIN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74.06</a:t>
                      </a: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68.06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+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CRF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à 100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CRF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74631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PULCO CITRON 70CL OFFRE ECO 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3124480182982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895874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352738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OASIS THE PECHE BT 12*33CL 10% OFF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3124480198778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U26177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508185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OASIS TROPICAL BT 12*33CL 10% OFF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3124480198464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U24263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250180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OASIS TROPICAL PET 4X2L FORMAT FAMILIAL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3124480190994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U39285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499706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SCHXEPPES AGRUMES BT 12*33CL 10% OFF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3124480198266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U15966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117927"/>
                  </a:ext>
                </a:extLst>
              </a:tr>
              <a:tr h="1634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SCHWEPPES AGRUMES PET 4X1,5L FORMAT FAMILIAL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3124480196316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T15697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03599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ORANGINA BT 12*33CL 10% OFF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3124480198259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U15971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172592"/>
                  </a:ext>
                </a:extLst>
              </a:tr>
              <a:tr h="1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ORANGINA PET 4X1,5L FORMAT FAMILIAL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3124480200501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V70800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Palette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7" marR="6057" marT="60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26435"/>
                  </a:ext>
                </a:extLst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908A5872-2343-11CF-F115-994BC945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79" y="207302"/>
            <a:ext cx="824113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40ABD59-32C8-52F3-0D67-134E48E0EEA7}"/>
              </a:ext>
            </a:extLst>
          </p:cNvPr>
          <p:cNvSpPr txBox="1"/>
          <p:nvPr/>
        </p:nvSpPr>
        <p:spPr>
          <a:xfrm>
            <a:off x="-28222" y="4047961"/>
            <a:ext cx="8894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AVRIL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74.04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68.04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5B6E47-6AD1-6897-50C4-510F976B4A46}"/>
              </a:ext>
            </a:extLst>
          </p:cNvPr>
          <p:cNvSpPr txBox="1"/>
          <p:nvPr/>
        </p:nvSpPr>
        <p:spPr>
          <a:xfrm>
            <a:off x="3902294" y="4154459"/>
            <a:ext cx="999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MAI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74.05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68.05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AE7C21-FB44-5DEB-BC55-7D89446F1896}"/>
              </a:ext>
            </a:extLst>
          </p:cNvPr>
          <p:cNvSpPr txBox="1"/>
          <p:nvPr/>
        </p:nvSpPr>
        <p:spPr>
          <a:xfrm>
            <a:off x="7977721" y="4044492"/>
            <a:ext cx="81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JUIN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74.06</a:t>
            </a:r>
          </a:p>
          <a:p>
            <a:pPr algn="ctr" fontAlgn="ctr"/>
            <a:r>
              <a:rPr lang="en-US" sz="1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68.06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BAF1BCA-A0BD-B3CB-AE9C-22F9158A1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07" y="3443393"/>
            <a:ext cx="378379" cy="15639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2615A4B-D762-DF47-D888-933664E0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99" y="3372475"/>
            <a:ext cx="378379" cy="156396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F19A62D-E4C9-0909-2808-0EA6BA5C8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99" y="5157089"/>
            <a:ext cx="1541131" cy="118968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D14F4C9-F4E8-5292-975D-427DFE044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940" y="3499861"/>
            <a:ext cx="1548337" cy="118968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75662E-B36E-A900-0CF2-082E71ED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819" y="4779817"/>
            <a:ext cx="1231735" cy="183892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4AF3F93-D8B1-EAF9-1176-AA177C2F2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8602" y="3470810"/>
            <a:ext cx="1574961" cy="124778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1AEB14F-3C13-3339-895A-D01CBD81B5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1676" y="4671972"/>
            <a:ext cx="999605" cy="1820903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E78CFE32-8DD7-3E14-FBDB-2328FDD0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234" y="5173543"/>
            <a:ext cx="1541131" cy="11896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AA63A8-F9C0-EABF-C25C-171585F14C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7944" y="3310257"/>
            <a:ext cx="1653098" cy="145440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7760FA-102A-89ED-1F0C-6DD5B77BB1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5272" y="4705692"/>
            <a:ext cx="1187089" cy="1891600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A26BF603-1FB6-2256-32EA-B718A7BEC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111" y="5173543"/>
            <a:ext cx="1541131" cy="11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765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SBFE September 2020 ">
      <a:dk1>
        <a:srgbClr val="058FB0"/>
      </a:dk1>
      <a:lt1>
        <a:srgbClr val="FEFFFE"/>
      </a:lt1>
      <a:dk2>
        <a:srgbClr val="5BC1DB"/>
      </a:dk2>
      <a:lt2>
        <a:srgbClr val="F1F2F2"/>
      </a:lt2>
      <a:accent1>
        <a:srgbClr val="17E8FF"/>
      </a:accent1>
      <a:accent2>
        <a:srgbClr val="03BDBD"/>
      </a:accent2>
      <a:accent3>
        <a:srgbClr val="0099E5"/>
      </a:accent3>
      <a:accent4>
        <a:srgbClr val="99E599"/>
      </a:accent4>
      <a:accent5>
        <a:srgbClr val="43B38F"/>
      </a:accent5>
      <a:accent6>
        <a:srgbClr val="DE827D"/>
      </a:accent6>
      <a:hlink>
        <a:srgbClr val="058EAF"/>
      </a:hlink>
      <a:folHlink>
        <a:srgbClr val="99E5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l">
          <a:defRPr b="1" dirty="0">
            <a:solidFill>
              <a:schemeClr val="tx2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FE PPT TEMPLATE - SEP 2020 FINAL" id="{D0A2AEED-FE53-48E9-A327-A1688117170E}" vid="{998CBEA5-9720-4898-9B35-9E9A85719FD9}"/>
    </a:ext>
  </a:extLst>
</a:theme>
</file>

<file path=ppt/theme/theme2.xml><?xml version="1.0" encoding="utf-8"?>
<a:theme xmlns:a="http://schemas.openxmlformats.org/drawingml/2006/main" name="3_Thème Office">
  <a:themeElements>
    <a:clrScheme name="SBFE September 2020 ">
      <a:dk1>
        <a:srgbClr val="058FB0"/>
      </a:dk1>
      <a:lt1>
        <a:srgbClr val="FEFFFE"/>
      </a:lt1>
      <a:dk2>
        <a:srgbClr val="5BC1DB"/>
      </a:dk2>
      <a:lt2>
        <a:srgbClr val="F1F2F2"/>
      </a:lt2>
      <a:accent1>
        <a:srgbClr val="17E8FF"/>
      </a:accent1>
      <a:accent2>
        <a:srgbClr val="03BDBD"/>
      </a:accent2>
      <a:accent3>
        <a:srgbClr val="0099E5"/>
      </a:accent3>
      <a:accent4>
        <a:srgbClr val="99E599"/>
      </a:accent4>
      <a:accent5>
        <a:srgbClr val="43B38F"/>
      </a:accent5>
      <a:accent6>
        <a:srgbClr val="DE827D"/>
      </a:accent6>
      <a:hlink>
        <a:srgbClr val="058EAF"/>
      </a:hlink>
      <a:folHlink>
        <a:srgbClr val="99E5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l">
          <a:defRPr b="1" dirty="0">
            <a:solidFill>
              <a:schemeClr val="tx2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FE PPT TEMPLATE - SEP 2020 FINAL" id="{4FEFA362-1D5F-46D9-92C4-ED74328C39ED}" vid="{EF80DA6C-117F-4ED5-AF10-53C266033BA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12377</TotalTime>
  <Words>222</Words>
  <Application>Microsoft Office PowerPoint</Application>
  <PresentationFormat>Grand écran</PresentationFormat>
  <Paragraphs>129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Roboto</vt:lpstr>
      <vt:lpstr>Roboto Black</vt:lpstr>
      <vt:lpstr>Roboto Light</vt:lpstr>
      <vt:lpstr>Roboto Thin</vt:lpstr>
      <vt:lpstr>2_Thème Office</vt:lpstr>
      <vt:lpstr>3_Thème Office</vt:lpstr>
      <vt:lpstr>Présentation PowerPoint</vt:lpstr>
      <vt:lpstr>L’OFFRE en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Santovena Amelie (SBFE)</dc:creator>
  <cp:lastModifiedBy>Alison Vidal (SBFE)</cp:lastModifiedBy>
  <cp:revision>31</cp:revision>
  <dcterms:created xsi:type="dcterms:W3CDTF">2022-12-15T08:24:49Z</dcterms:created>
  <dcterms:modified xsi:type="dcterms:W3CDTF">2024-11-27T09:28:30Z</dcterms:modified>
</cp:coreProperties>
</file>