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4F6921-80F9-4825-B8EC-9E877340C35A}" v="3" dt="2023-03-09T07:14:57.256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AD5E6"/>
          </a:solidFill>
        </a:fill>
      </a:tcStyle>
    </a:wholeTbl>
    <a:band2H>
      <a:tcTxStyle/>
      <a:tcStyle>
        <a:tcBdr/>
        <a:fill>
          <a:solidFill>
            <a:srgbClr val="E6EBF3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BE4CA"/>
          </a:solidFill>
        </a:fill>
      </a:tcStyle>
    </a:wholeTbl>
    <a:band2H>
      <a:tcTxStyle/>
      <a:tcStyle>
        <a:tcBdr/>
        <a:fill>
          <a:solidFill>
            <a:srgbClr val="E7F2E6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ECCBD6"/>
          </a:solidFill>
        </a:fill>
      </a:tcStyle>
    </a:wholeTbl>
    <a:band2H>
      <a:tcTxStyle/>
      <a:tcStyle>
        <a:tcBdr/>
        <a:fill>
          <a:solidFill>
            <a:srgbClr val="F6E7EC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000000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34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umin, Antoine - MOV'NTEC" userId="a5a6209f-32b1-467d-a177-63db294fddb6" providerId="ADAL" clId="{534F6921-80F9-4825-B8EC-9E877340C35A}"/>
    <pc:docChg chg="custSel modSld">
      <pc:chgData name="Cumin, Antoine - MOV'NTEC" userId="a5a6209f-32b1-467d-a177-63db294fddb6" providerId="ADAL" clId="{534F6921-80F9-4825-B8EC-9E877340C35A}" dt="2023-03-09T07:14:57.256" v="3"/>
      <pc:docMkLst>
        <pc:docMk/>
      </pc:docMkLst>
      <pc:sldChg chg="addSp delSp modSp mod">
        <pc:chgData name="Cumin, Antoine - MOV'NTEC" userId="a5a6209f-32b1-467d-a177-63db294fddb6" providerId="ADAL" clId="{534F6921-80F9-4825-B8EC-9E877340C35A}" dt="2023-03-09T07:14:40.194" v="1"/>
        <pc:sldMkLst>
          <pc:docMk/>
          <pc:sldMk cId="0" sldId="260"/>
        </pc:sldMkLst>
        <pc:spChg chg="add mod">
          <ac:chgData name="Cumin, Antoine - MOV'NTEC" userId="a5a6209f-32b1-467d-a177-63db294fddb6" providerId="ADAL" clId="{534F6921-80F9-4825-B8EC-9E877340C35A}" dt="2023-03-09T07:14:40.194" v="1"/>
          <ac:spMkLst>
            <pc:docMk/>
            <pc:sldMk cId="0" sldId="260"/>
            <ac:spMk id="4" creationId="{742FA793-0BE8-652D-DC7F-2DE8407C2B8D}"/>
          </ac:spMkLst>
        </pc:spChg>
        <pc:spChg chg="add mod">
          <ac:chgData name="Cumin, Antoine - MOV'NTEC" userId="a5a6209f-32b1-467d-a177-63db294fddb6" providerId="ADAL" clId="{534F6921-80F9-4825-B8EC-9E877340C35A}" dt="2023-03-09T07:14:40.194" v="1"/>
          <ac:spMkLst>
            <pc:docMk/>
            <pc:sldMk cId="0" sldId="260"/>
            <ac:spMk id="6" creationId="{25FCF2E1-9ED9-46B3-C04A-2981FF5EDF9B}"/>
          </ac:spMkLst>
        </pc:spChg>
        <pc:spChg chg="add mod">
          <ac:chgData name="Cumin, Antoine - MOV'NTEC" userId="a5a6209f-32b1-467d-a177-63db294fddb6" providerId="ADAL" clId="{534F6921-80F9-4825-B8EC-9E877340C35A}" dt="2023-03-09T07:14:40.194" v="1"/>
          <ac:spMkLst>
            <pc:docMk/>
            <pc:sldMk cId="0" sldId="260"/>
            <ac:spMk id="10" creationId="{897BE888-2AAB-E8B3-39D6-80EBC2971AD3}"/>
          </ac:spMkLst>
        </pc:spChg>
        <pc:spChg chg="add mod">
          <ac:chgData name="Cumin, Antoine - MOV'NTEC" userId="a5a6209f-32b1-467d-a177-63db294fddb6" providerId="ADAL" clId="{534F6921-80F9-4825-B8EC-9E877340C35A}" dt="2023-03-09T07:14:40.194" v="1"/>
          <ac:spMkLst>
            <pc:docMk/>
            <pc:sldMk cId="0" sldId="260"/>
            <ac:spMk id="11" creationId="{3BF8B5CC-CE3C-840D-EA29-C0298D137142}"/>
          </ac:spMkLst>
        </pc:spChg>
        <pc:spChg chg="add mod">
          <ac:chgData name="Cumin, Antoine - MOV'NTEC" userId="a5a6209f-32b1-467d-a177-63db294fddb6" providerId="ADAL" clId="{534F6921-80F9-4825-B8EC-9E877340C35A}" dt="2023-03-09T07:14:40.194" v="1"/>
          <ac:spMkLst>
            <pc:docMk/>
            <pc:sldMk cId="0" sldId="260"/>
            <ac:spMk id="12" creationId="{90A5CC8B-C1C5-12A6-012C-114B81971305}"/>
          </ac:spMkLst>
        </pc:spChg>
        <pc:spChg chg="add mod">
          <ac:chgData name="Cumin, Antoine - MOV'NTEC" userId="a5a6209f-32b1-467d-a177-63db294fddb6" providerId="ADAL" clId="{534F6921-80F9-4825-B8EC-9E877340C35A}" dt="2023-03-09T07:14:40.194" v="1"/>
          <ac:spMkLst>
            <pc:docMk/>
            <pc:sldMk cId="0" sldId="260"/>
            <ac:spMk id="13" creationId="{BE9C3697-6B8A-FDB4-76C3-15DC69722FB1}"/>
          </ac:spMkLst>
        </pc:spChg>
        <pc:spChg chg="add mod">
          <ac:chgData name="Cumin, Antoine - MOV'NTEC" userId="a5a6209f-32b1-467d-a177-63db294fddb6" providerId="ADAL" clId="{534F6921-80F9-4825-B8EC-9E877340C35A}" dt="2023-03-09T07:14:40.194" v="1"/>
          <ac:spMkLst>
            <pc:docMk/>
            <pc:sldMk cId="0" sldId="260"/>
            <ac:spMk id="14" creationId="{EBC612F9-72C6-B0D6-C29F-2A8963FB14B8}"/>
          </ac:spMkLst>
        </pc:spChg>
        <pc:spChg chg="add mod">
          <ac:chgData name="Cumin, Antoine - MOV'NTEC" userId="a5a6209f-32b1-467d-a177-63db294fddb6" providerId="ADAL" clId="{534F6921-80F9-4825-B8EC-9E877340C35A}" dt="2023-03-09T07:14:40.194" v="1"/>
          <ac:spMkLst>
            <pc:docMk/>
            <pc:sldMk cId="0" sldId="260"/>
            <ac:spMk id="15" creationId="{02B69DD8-3D3F-6E24-0B67-AB16913088AA}"/>
          </ac:spMkLst>
        </pc:spChg>
        <pc:spChg chg="add mod">
          <ac:chgData name="Cumin, Antoine - MOV'NTEC" userId="a5a6209f-32b1-467d-a177-63db294fddb6" providerId="ADAL" clId="{534F6921-80F9-4825-B8EC-9E877340C35A}" dt="2023-03-09T07:14:40.194" v="1"/>
          <ac:spMkLst>
            <pc:docMk/>
            <pc:sldMk cId="0" sldId="260"/>
            <ac:spMk id="16" creationId="{8852A922-1C54-55E6-C654-320DEEC8BC70}"/>
          </ac:spMkLst>
        </pc:spChg>
        <pc:spChg chg="del">
          <ac:chgData name="Cumin, Antoine - MOV'NTEC" userId="a5a6209f-32b1-467d-a177-63db294fddb6" providerId="ADAL" clId="{534F6921-80F9-4825-B8EC-9E877340C35A}" dt="2023-03-09T07:14:28.208" v="0" actId="478"/>
          <ac:spMkLst>
            <pc:docMk/>
            <pc:sldMk cId="0" sldId="260"/>
            <ac:spMk id="194" creationId="{00000000-0000-0000-0000-000000000000}"/>
          </ac:spMkLst>
        </pc:spChg>
        <pc:spChg chg="del">
          <ac:chgData name="Cumin, Antoine - MOV'NTEC" userId="a5a6209f-32b1-467d-a177-63db294fddb6" providerId="ADAL" clId="{534F6921-80F9-4825-B8EC-9E877340C35A}" dt="2023-03-09T07:14:28.208" v="0" actId="478"/>
          <ac:spMkLst>
            <pc:docMk/>
            <pc:sldMk cId="0" sldId="260"/>
            <ac:spMk id="195" creationId="{00000000-0000-0000-0000-000000000000}"/>
          </ac:spMkLst>
        </pc:spChg>
        <pc:spChg chg="del">
          <ac:chgData name="Cumin, Antoine - MOV'NTEC" userId="a5a6209f-32b1-467d-a177-63db294fddb6" providerId="ADAL" clId="{534F6921-80F9-4825-B8EC-9E877340C35A}" dt="2023-03-09T07:14:28.208" v="0" actId="478"/>
          <ac:spMkLst>
            <pc:docMk/>
            <pc:sldMk cId="0" sldId="260"/>
            <ac:spMk id="196" creationId="{00000000-0000-0000-0000-000000000000}"/>
          </ac:spMkLst>
        </pc:spChg>
        <pc:spChg chg="del">
          <ac:chgData name="Cumin, Antoine - MOV'NTEC" userId="a5a6209f-32b1-467d-a177-63db294fddb6" providerId="ADAL" clId="{534F6921-80F9-4825-B8EC-9E877340C35A}" dt="2023-03-09T07:14:28.208" v="0" actId="478"/>
          <ac:spMkLst>
            <pc:docMk/>
            <pc:sldMk cId="0" sldId="260"/>
            <ac:spMk id="197" creationId="{00000000-0000-0000-0000-000000000000}"/>
          </ac:spMkLst>
        </pc:spChg>
        <pc:spChg chg="del">
          <ac:chgData name="Cumin, Antoine - MOV'NTEC" userId="a5a6209f-32b1-467d-a177-63db294fddb6" providerId="ADAL" clId="{534F6921-80F9-4825-B8EC-9E877340C35A}" dt="2023-03-09T07:14:28.208" v="0" actId="478"/>
          <ac:spMkLst>
            <pc:docMk/>
            <pc:sldMk cId="0" sldId="260"/>
            <ac:spMk id="198" creationId="{00000000-0000-0000-0000-000000000000}"/>
          </ac:spMkLst>
        </pc:spChg>
        <pc:spChg chg="del">
          <ac:chgData name="Cumin, Antoine - MOV'NTEC" userId="a5a6209f-32b1-467d-a177-63db294fddb6" providerId="ADAL" clId="{534F6921-80F9-4825-B8EC-9E877340C35A}" dt="2023-03-09T07:14:28.208" v="0" actId="478"/>
          <ac:spMkLst>
            <pc:docMk/>
            <pc:sldMk cId="0" sldId="260"/>
            <ac:spMk id="199" creationId="{00000000-0000-0000-0000-000000000000}"/>
          </ac:spMkLst>
        </pc:spChg>
        <pc:grpChg chg="del">
          <ac:chgData name="Cumin, Antoine - MOV'NTEC" userId="a5a6209f-32b1-467d-a177-63db294fddb6" providerId="ADAL" clId="{534F6921-80F9-4825-B8EC-9E877340C35A}" dt="2023-03-09T07:14:28.208" v="0" actId="478"/>
          <ac:grpSpMkLst>
            <pc:docMk/>
            <pc:sldMk cId="0" sldId="260"/>
            <ac:grpSpMk id="193" creationId="{00000000-0000-0000-0000-000000000000}"/>
          </ac:grpSpMkLst>
        </pc:grpChg>
        <pc:picChg chg="add mod">
          <ac:chgData name="Cumin, Antoine - MOV'NTEC" userId="a5a6209f-32b1-467d-a177-63db294fddb6" providerId="ADAL" clId="{534F6921-80F9-4825-B8EC-9E877340C35A}" dt="2023-03-09T07:14:40.194" v="1"/>
          <ac:picMkLst>
            <pc:docMk/>
            <pc:sldMk cId="0" sldId="260"/>
            <ac:picMk id="2" creationId="{CF5A88A5-67FC-848F-2B94-6F6454A24DD9}"/>
          </ac:picMkLst>
        </pc:picChg>
        <pc:picChg chg="add mod">
          <ac:chgData name="Cumin, Antoine - MOV'NTEC" userId="a5a6209f-32b1-467d-a177-63db294fddb6" providerId="ADAL" clId="{534F6921-80F9-4825-B8EC-9E877340C35A}" dt="2023-03-09T07:14:40.194" v="1"/>
          <ac:picMkLst>
            <pc:docMk/>
            <pc:sldMk cId="0" sldId="260"/>
            <ac:picMk id="3" creationId="{3C2D200A-9463-1DE6-D36D-DFF80B51A41D}"/>
          </ac:picMkLst>
        </pc:picChg>
        <pc:picChg chg="add mod">
          <ac:chgData name="Cumin, Antoine - MOV'NTEC" userId="a5a6209f-32b1-467d-a177-63db294fddb6" providerId="ADAL" clId="{534F6921-80F9-4825-B8EC-9E877340C35A}" dt="2023-03-09T07:14:40.194" v="1"/>
          <ac:picMkLst>
            <pc:docMk/>
            <pc:sldMk cId="0" sldId="260"/>
            <ac:picMk id="5" creationId="{6E7024B9-4F0D-5B1B-F23A-621B8B511D87}"/>
          </ac:picMkLst>
        </pc:picChg>
        <pc:picChg chg="add mod">
          <ac:chgData name="Cumin, Antoine - MOV'NTEC" userId="a5a6209f-32b1-467d-a177-63db294fddb6" providerId="ADAL" clId="{534F6921-80F9-4825-B8EC-9E877340C35A}" dt="2023-03-09T07:14:40.194" v="1"/>
          <ac:picMkLst>
            <pc:docMk/>
            <pc:sldMk cId="0" sldId="260"/>
            <ac:picMk id="7" creationId="{10C0B034-A210-78BA-4930-FC742E3B4C55}"/>
          </ac:picMkLst>
        </pc:picChg>
        <pc:picChg chg="add mod">
          <ac:chgData name="Cumin, Antoine - MOV'NTEC" userId="a5a6209f-32b1-467d-a177-63db294fddb6" providerId="ADAL" clId="{534F6921-80F9-4825-B8EC-9E877340C35A}" dt="2023-03-09T07:14:40.194" v="1"/>
          <ac:picMkLst>
            <pc:docMk/>
            <pc:sldMk cId="0" sldId="260"/>
            <ac:picMk id="8" creationId="{8AC47E8A-DE60-64D8-9ADD-B3A11B254D35}"/>
          </ac:picMkLst>
        </pc:picChg>
        <pc:picChg chg="add mod">
          <ac:chgData name="Cumin, Antoine - MOV'NTEC" userId="a5a6209f-32b1-467d-a177-63db294fddb6" providerId="ADAL" clId="{534F6921-80F9-4825-B8EC-9E877340C35A}" dt="2023-03-09T07:14:40.194" v="1"/>
          <ac:picMkLst>
            <pc:docMk/>
            <pc:sldMk cId="0" sldId="260"/>
            <ac:picMk id="9" creationId="{C833D264-64E6-6BA1-2F4F-CAF2E8883EFF}"/>
          </ac:picMkLst>
        </pc:picChg>
      </pc:sldChg>
      <pc:sldChg chg="addSp delSp modSp mod">
        <pc:chgData name="Cumin, Antoine - MOV'NTEC" userId="a5a6209f-32b1-467d-a177-63db294fddb6" providerId="ADAL" clId="{534F6921-80F9-4825-B8EC-9E877340C35A}" dt="2023-03-09T07:14:57.256" v="3"/>
        <pc:sldMkLst>
          <pc:docMk/>
          <pc:sldMk cId="0" sldId="261"/>
        </pc:sldMkLst>
        <pc:spChg chg="del">
          <ac:chgData name="Cumin, Antoine - MOV'NTEC" userId="a5a6209f-32b1-467d-a177-63db294fddb6" providerId="ADAL" clId="{534F6921-80F9-4825-B8EC-9E877340C35A}" dt="2023-03-09T07:14:54.899" v="2" actId="478"/>
          <ac:spMkLst>
            <pc:docMk/>
            <pc:sldMk cId="0" sldId="261"/>
            <ac:spMk id="2" creationId="{C10762E2-90BE-7C68-6F40-F0500FC519A9}"/>
          </ac:spMkLst>
        </pc:spChg>
        <pc:spChg chg="del">
          <ac:chgData name="Cumin, Antoine - MOV'NTEC" userId="a5a6209f-32b1-467d-a177-63db294fddb6" providerId="ADAL" clId="{534F6921-80F9-4825-B8EC-9E877340C35A}" dt="2023-03-09T07:14:54.899" v="2" actId="478"/>
          <ac:spMkLst>
            <pc:docMk/>
            <pc:sldMk cId="0" sldId="261"/>
            <ac:spMk id="3" creationId="{A3739B91-FBE7-7C86-2798-C3379739ACB5}"/>
          </ac:spMkLst>
        </pc:spChg>
        <pc:spChg chg="add mod">
          <ac:chgData name="Cumin, Antoine - MOV'NTEC" userId="a5a6209f-32b1-467d-a177-63db294fddb6" providerId="ADAL" clId="{534F6921-80F9-4825-B8EC-9E877340C35A}" dt="2023-03-09T07:14:57.256" v="3"/>
          <ac:spMkLst>
            <pc:docMk/>
            <pc:sldMk cId="0" sldId="261"/>
            <ac:spMk id="7" creationId="{23FCF01B-9CA5-FCA4-6BB5-E74285D11FBE}"/>
          </ac:spMkLst>
        </pc:spChg>
        <pc:spChg chg="add mod">
          <ac:chgData name="Cumin, Antoine - MOV'NTEC" userId="a5a6209f-32b1-467d-a177-63db294fddb6" providerId="ADAL" clId="{534F6921-80F9-4825-B8EC-9E877340C35A}" dt="2023-03-09T07:14:57.256" v="3"/>
          <ac:spMkLst>
            <pc:docMk/>
            <pc:sldMk cId="0" sldId="261"/>
            <ac:spMk id="9" creationId="{F19D3B82-8916-B798-362A-7E34B9A0B895}"/>
          </ac:spMkLst>
        </pc:spChg>
        <pc:spChg chg="add mod">
          <ac:chgData name="Cumin, Antoine - MOV'NTEC" userId="a5a6209f-32b1-467d-a177-63db294fddb6" providerId="ADAL" clId="{534F6921-80F9-4825-B8EC-9E877340C35A}" dt="2023-03-09T07:14:57.256" v="3"/>
          <ac:spMkLst>
            <pc:docMk/>
            <pc:sldMk cId="0" sldId="261"/>
            <ac:spMk id="13" creationId="{2DD2DF30-DB21-0E36-DD2B-ABCD2DD33127}"/>
          </ac:spMkLst>
        </pc:spChg>
        <pc:spChg chg="add mod">
          <ac:chgData name="Cumin, Antoine - MOV'NTEC" userId="a5a6209f-32b1-467d-a177-63db294fddb6" providerId="ADAL" clId="{534F6921-80F9-4825-B8EC-9E877340C35A}" dt="2023-03-09T07:14:57.256" v="3"/>
          <ac:spMkLst>
            <pc:docMk/>
            <pc:sldMk cId="0" sldId="261"/>
            <ac:spMk id="14" creationId="{55AD5108-085E-90CC-80B5-5E65DF454FF4}"/>
          </ac:spMkLst>
        </pc:spChg>
        <pc:spChg chg="add mod">
          <ac:chgData name="Cumin, Antoine - MOV'NTEC" userId="a5a6209f-32b1-467d-a177-63db294fddb6" providerId="ADAL" clId="{534F6921-80F9-4825-B8EC-9E877340C35A}" dt="2023-03-09T07:14:57.256" v="3"/>
          <ac:spMkLst>
            <pc:docMk/>
            <pc:sldMk cId="0" sldId="261"/>
            <ac:spMk id="15" creationId="{DDBF6DC6-182A-4F44-A738-8BE75C230220}"/>
          </ac:spMkLst>
        </pc:spChg>
        <pc:spChg chg="add mod">
          <ac:chgData name="Cumin, Antoine - MOV'NTEC" userId="a5a6209f-32b1-467d-a177-63db294fddb6" providerId="ADAL" clId="{534F6921-80F9-4825-B8EC-9E877340C35A}" dt="2023-03-09T07:14:57.256" v="3"/>
          <ac:spMkLst>
            <pc:docMk/>
            <pc:sldMk cId="0" sldId="261"/>
            <ac:spMk id="16" creationId="{1105C387-4C10-EC93-6F66-34DEDB7960F2}"/>
          </ac:spMkLst>
        </pc:spChg>
        <pc:spChg chg="add mod">
          <ac:chgData name="Cumin, Antoine - MOV'NTEC" userId="a5a6209f-32b1-467d-a177-63db294fddb6" providerId="ADAL" clId="{534F6921-80F9-4825-B8EC-9E877340C35A}" dt="2023-03-09T07:14:57.256" v="3"/>
          <ac:spMkLst>
            <pc:docMk/>
            <pc:sldMk cId="0" sldId="261"/>
            <ac:spMk id="17" creationId="{B9AC5703-7CAB-C4AA-4897-64252169F713}"/>
          </ac:spMkLst>
        </pc:spChg>
        <pc:spChg chg="add mod">
          <ac:chgData name="Cumin, Antoine - MOV'NTEC" userId="a5a6209f-32b1-467d-a177-63db294fddb6" providerId="ADAL" clId="{534F6921-80F9-4825-B8EC-9E877340C35A}" dt="2023-03-09T07:14:57.256" v="3"/>
          <ac:spMkLst>
            <pc:docMk/>
            <pc:sldMk cId="0" sldId="261"/>
            <ac:spMk id="18" creationId="{4D82AB44-D242-DCC6-B619-B65125C9B215}"/>
          </ac:spMkLst>
        </pc:spChg>
        <pc:spChg chg="add mod">
          <ac:chgData name="Cumin, Antoine - MOV'NTEC" userId="a5a6209f-32b1-467d-a177-63db294fddb6" providerId="ADAL" clId="{534F6921-80F9-4825-B8EC-9E877340C35A}" dt="2023-03-09T07:14:57.256" v="3"/>
          <ac:spMkLst>
            <pc:docMk/>
            <pc:sldMk cId="0" sldId="261"/>
            <ac:spMk id="19" creationId="{9F699F42-1600-F527-E971-A4076A0D1AE2}"/>
          </ac:spMkLst>
        </pc:spChg>
        <pc:spChg chg="del">
          <ac:chgData name="Cumin, Antoine - MOV'NTEC" userId="a5a6209f-32b1-467d-a177-63db294fddb6" providerId="ADAL" clId="{534F6921-80F9-4825-B8EC-9E877340C35A}" dt="2023-03-09T07:14:54.899" v="2" actId="478"/>
          <ac:spMkLst>
            <pc:docMk/>
            <pc:sldMk cId="0" sldId="261"/>
            <ac:spMk id="208" creationId="{00000000-0000-0000-0000-000000000000}"/>
          </ac:spMkLst>
        </pc:spChg>
        <pc:spChg chg="del">
          <ac:chgData name="Cumin, Antoine - MOV'NTEC" userId="a5a6209f-32b1-467d-a177-63db294fddb6" providerId="ADAL" clId="{534F6921-80F9-4825-B8EC-9E877340C35A}" dt="2023-03-09T07:14:54.899" v="2" actId="478"/>
          <ac:spMkLst>
            <pc:docMk/>
            <pc:sldMk cId="0" sldId="261"/>
            <ac:spMk id="209" creationId="{00000000-0000-0000-0000-000000000000}"/>
          </ac:spMkLst>
        </pc:spChg>
        <pc:spChg chg="del">
          <ac:chgData name="Cumin, Antoine - MOV'NTEC" userId="a5a6209f-32b1-467d-a177-63db294fddb6" providerId="ADAL" clId="{534F6921-80F9-4825-B8EC-9E877340C35A}" dt="2023-03-09T07:14:54.899" v="2" actId="478"/>
          <ac:spMkLst>
            <pc:docMk/>
            <pc:sldMk cId="0" sldId="261"/>
            <ac:spMk id="211" creationId="{00000000-0000-0000-0000-000000000000}"/>
          </ac:spMkLst>
        </pc:spChg>
        <pc:spChg chg="del">
          <ac:chgData name="Cumin, Antoine - MOV'NTEC" userId="a5a6209f-32b1-467d-a177-63db294fddb6" providerId="ADAL" clId="{534F6921-80F9-4825-B8EC-9E877340C35A}" dt="2023-03-09T07:14:54.899" v="2" actId="478"/>
          <ac:spMkLst>
            <pc:docMk/>
            <pc:sldMk cId="0" sldId="261"/>
            <ac:spMk id="212" creationId="{00000000-0000-0000-0000-000000000000}"/>
          </ac:spMkLst>
        </pc:spChg>
        <pc:spChg chg="del">
          <ac:chgData name="Cumin, Antoine - MOV'NTEC" userId="a5a6209f-32b1-467d-a177-63db294fddb6" providerId="ADAL" clId="{534F6921-80F9-4825-B8EC-9E877340C35A}" dt="2023-03-09T07:14:54.899" v="2" actId="478"/>
          <ac:spMkLst>
            <pc:docMk/>
            <pc:sldMk cId="0" sldId="261"/>
            <ac:spMk id="213" creationId="{00000000-0000-0000-0000-000000000000}"/>
          </ac:spMkLst>
        </pc:spChg>
        <pc:spChg chg="del">
          <ac:chgData name="Cumin, Antoine - MOV'NTEC" userId="a5a6209f-32b1-467d-a177-63db294fddb6" providerId="ADAL" clId="{534F6921-80F9-4825-B8EC-9E877340C35A}" dt="2023-03-09T07:14:54.899" v="2" actId="478"/>
          <ac:spMkLst>
            <pc:docMk/>
            <pc:sldMk cId="0" sldId="261"/>
            <ac:spMk id="234" creationId="{00000000-0000-0000-0000-000000000000}"/>
          </ac:spMkLst>
        </pc:spChg>
        <pc:spChg chg="del">
          <ac:chgData name="Cumin, Antoine - MOV'NTEC" userId="a5a6209f-32b1-467d-a177-63db294fddb6" providerId="ADAL" clId="{534F6921-80F9-4825-B8EC-9E877340C35A}" dt="2023-03-09T07:14:54.899" v="2" actId="478"/>
          <ac:spMkLst>
            <pc:docMk/>
            <pc:sldMk cId="0" sldId="261"/>
            <ac:spMk id="236" creationId="{00000000-0000-0000-0000-000000000000}"/>
          </ac:spMkLst>
        </pc:spChg>
        <pc:grpChg chg="del">
          <ac:chgData name="Cumin, Antoine - MOV'NTEC" userId="a5a6209f-32b1-467d-a177-63db294fddb6" providerId="ADAL" clId="{534F6921-80F9-4825-B8EC-9E877340C35A}" dt="2023-03-09T07:14:54.899" v="2" actId="478"/>
          <ac:grpSpMkLst>
            <pc:docMk/>
            <pc:sldMk cId="0" sldId="261"/>
            <ac:grpSpMk id="232" creationId="{00000000-0000-0000-0000-000000000000}"/>
          </ac:grpSpMkLst>
        </pc:grpChg>
        <pc:picChg chg="add mod">
          <ac:chgData name="Cumin, Antoine - MOV'NTEC" userId="a5a6209f-32b1-467d-a177-63db294fddb6" providerId="ADAL" clId="{534F6921-80F9-4825-B8EC-9E877340C35A}" dt="2023-03-09T07:14:57.256" v="3"/>
          <ac:picMkLst>
            <pc:docMk/>
            <pc:sldMk cId="0" sldId="261"/>
            <ac:picMk id="5" creationId="{C1CE590F-1D0C-CE8B-40CA-8DF29A4263E8}"/>
          </ac:picMkLst>
        </pc:picChg>
        <pc:picChg chg="add mod">
          <ac:chgData name="Cumin, Antoine - MOV'NTEC" userId="a5a6209f-32b1-467d-a177-63db294fddb6" providerId="ADAL" clId="{534F6921-80F9-4825-B8EC-9E877340C35A}" dt="2023-03-09T07:14:57.256" v="3"/>
          <ac:picMkLst>
            <pc:docMk/>
            <pc:sldMk cId="0" sldId="261"/>
            <ac:picMk id="6" creationId="{7E942350-DCCD-A788-B938-68D082F0EC79}"/>
          </ac:picMkLst>
        </pc:picChg>
        <pc:picChg chg="add mod">
          <ac:chgData name="Cumin, Antoine - MOV'NTEC" userId="a5a6209f-32b1-467d-a177-63db294fddb6" providerId="ADAL" clId="{534F6921-80F9-4825-B8EC-9E877340C35A}" dt="2023-03-09T07:14:57.256" v="3"/>
          <ac:picMkLst>
            <pc:docMk/>
            <pc:sldMk cId="0" sldId="261"/>
            <ac:picMk id="8" creationId="{21B84E63-FA31-EABC-F726-F5D62B9ECB51}"/>
          </ac:picMkLst>
        </pc:picChg>
        <pc:picChg chg="add mod">
          <ac:chgData name="Cumin, Antoine - MOV'NTEC" userId="a5a6209f-32b1-467d-a177-63db294fddb6" providerId="ADAL" clId="{534F6921-80F9-4825-B8EC-9E877340C35A}" dt="2023-03-09T07:14:57.256" v="3"/>
          <ac:picMkLst>
            <pc:docMk/>
            <pc:sldMk cId="0" sldId="261"/>
            <ac:picMk id="10" creationId="{205C2671-D106-E6E5-DF9C-981012A80DBD}"/>
          </ac:picMkLst>
        </pc:picChg>
        <pc:picChg chg="add mod">
          <ac:chgData name="Cumin, Antoine - MOV'NTEC" userId="a5a6209f-32b1-467d-a177-63db294fddb6" providerId="ADAL" clId="{534F6921-80F9-4825-B8EC-9E877340C35A}" dt="2023-03-09T07:14:57.256" v="3"/>
          <ac:picMkLst>
            <pc:docMk/>
            <pc:sldMk cId="0" sldId="261"/>
            <ac:picMk id="11" creationId="{F3D27B4B-ADF3-4727-9089-6761AEC83A0B}"/>
          </ac:picMkLst>
        </pc:picChg>
        <pc:picChg chg="add mod">
          <ac:chgData name="Cumin, Antoine - MOV'NTEC" userId="a5a6209f-32b1-467d-a177-63db294fddb6" providerId="ADAL" clId="{534F6921-80F9-4825-B8EC-9E877340C35A}" dt="2023-03-09T07:14:57.256" v="3"/>
          <ac:picMkLst>
            <pc:docMk/>
            <pc:sldMk cId="0" sldId="261"/>
            <ac:picMk id="12" creationId="{8DE885F2-7B52-3A52-92A5-781B18C3CEC7}"/>
          </ac:picMkLst>
        </pc:picChg>
        <pc:picChg chg="del">
          <ac:chgData name="Cumin, Antoine - MOV'NTEC" userId="a5a6209f-32b1-467d-a177-63db294fddb6" providerId="ADAL" clId="{534F6921-80F9-4825-B8EC-9E877340C35A}" dt="2023-03-09T07:14:54.899" v="2" actId="478"/>
          <ac:picMkLst>
            <pc:docMk/>
            <pc:sldMk cId="0" sldId="261"/>
            <ac:picMk id="233" creationId="{00000000-0000-0000-0000-000000000000}"/>
          </ac:picMkLst>
        </pc:picChg>
        <pc:picChg chg="del">
          <ac:chgData name="Cumin, Antoine - MOV'NTEC" userId="a5a6209f-32b1-467d-a177-63db294fddb6" providerId="ADAL" clId="{534F6921-80F9-4825-B8EC-9E877340C35A}" dt="2023-03-09T07:14:54.899" v="2" actId="478"/>
          <ac:picMkLst>
            <pc:docMk/>
            <pc:sldMk cId="0" sldId="261"/>
            <ac:picMk id="235" creationId="{00000000-0000-0000-0000-000000000000}"/>
          </ac:picMkLst>
        </pc:picChg>
        <pc:picChg chg="del">
          <ac:chgData name="Cumin, Antoine - MOV'NTEC" userId="a5a6209f-32b1-467d-a177-63db294fddb6" providerId="ADAL" clId="{534F6921-80F9-4825-B8EC-9E877340C35A}" dt="2023-03-09T07:14:54.899" v="2" actId="478"/>
          <ac:picMkLst>
            <pc:docMk/>
            <pc:sldMk cId="0" sldId="261"/>
            <ac:picMk id="237" creationId="{00000000-0000-0000-0000-000000000000}"/>
          </ac:picMkLst>
        </pc:picChg>
        <pc:picChg chg="del">
          <ac:chgData name="Cumin, Antoine - MOV'NTEC" userId="a5a6209f-32b1-467d-a177-63db294fddb6" providerId="ADAL" clId="{534F6921-80F9-4825-B8EC-9E877340C35A}" dt="2023-03-09T07:14:54.899" v="2" actId="478"/>
          <ac:picMkLst>
            <pc:docMk/>
            <pc:sldMk cId="0" sldId="261"/>
            <ac:picMk id="238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  <a:lvl2pPr marL="1058332" indent="-423332" algn="ctr">
              <a:spcBef>
                <a:spcPts val="0"/>
              </a:spcBef>
              <a:defRPr sz="3200" i="1"/>
            </a:lvl2pPr>
            <a:lvl3pPr marL="1693333" indent="-423332" algn="ctr">
              <a:spcBef>
                <a:spcPts val="0"/>
              </a:spcBef>
              <a:defRPr sz="3200" i="1"/>
            </a:lvl3pPr>
            <a:lvl4pPr marL="2328333" indent="-423333" algn="ctr">
              <a:spcBef>
                <a:spcPts val="0"/>
              </a:spcBef>
              <a:defRPr sz="3200" i="1"/>
            </a:lvl4pPr>
            <a:lvl5pPr marL="2963333" indent="-423333" algn="ctr">
              <a:spcBef>
                <a:spcPts val="0"/>
              </a:spcBef>
              <a:defRPr sz="3200" i="1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94" name="« Saisissez une citation ici. »"/>
          <p:cNvSpPr txBox="1">
            <a:spLocks noGrp="1"/>
          </p:cNvSpPr>
          <p:nvPr>
            <p:ph type="body" sz="quarter" idx="13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5966" y="673100"/>
            <a:ext cx="18135605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e du titre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2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e du titre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13169900" y="952500"/>
            <a:ext cx="95250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e du titre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Texte du titre</a:t>
            </a:r>
          </a:p>
        </p:txBody>
      </p:sp>
      <p:sp>
        <p:nvSpPr>
          <p:cNvPr id="4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7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 niveau 1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760700" y="68707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760700" y="952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1206500" y="9525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9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0.jpe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59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11" Type="http://schemas.openxmlformats.org/officeDocument/2006/relationships/image" Target="../media/image58.jpeg"/><Relationship Id="rId5" Type="http://schemas.openxmlformats.org/officeDocument/2006/relationships/image" Target="../media/image55.png"/><Relationship Id="rId10" Type="http://schemas.openxmlformats.org/officeDocument/2006/relationships/image" Target="../media/image16.png"/><Relationship Id="rId4" Type="http://schemas.openxmlformats.org/officeDocument/2006/relationships/image" Target="../media/image54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9.png"/><Relationship Id="rId7" Type="http://schemas.openxmlformats.org/officeDocument/2006/relationships/image" Target="../media/image6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6.png"/><Relationship Id="rId7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11" Type="http://schemas.openxmlformats.org/officeDocument/2006/relationships/image" Target="../media/image10.png"/><Relationship Id="rId5" Type="http://schemas.openxmlformats.org/officeDocument/2006/relationships/image" Target="../media/image67.png"/><Relationship Id="rId10" Type="http://schemas.openxmlformats.org/officeDocument/2006/relationships/image" Target="../media/image9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5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10.png"/><Relationship Id="rId17" Type="http://schemas.openxmlformats.org/officeDocument/2006/relationships/image" Target="../media/image19.png"/><Relationship Id="rId2" Type="http://schemas.openxmlformats.org/officeDocument/2006/relationships/image" Target="../media/image20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9.png"/><Relationship Id="rId5" Type="http://schemas.openxmlformats.org/officeDocument/2006/relationships/image" Target="../media/image23.png"/><Relationship Id="rId15" Type="http://schemas.openxmlformats.org/officeDocument/2006/relationships/image" Target="../media/image17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r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20" name="Corps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grpSp>
        <p:nvGrpSpPr>
          <p:cNvPr id="123" name="Galerie d’images"/>
          <p:cNvGrpSpPr/>
          <p:nvPr/>
        </p:nvGrpSpPr>
        <p:grpSpPr>
          <a:xfrm>
            <a:off x="-44549" y="-152958"/>
            <a:ext cx="24419491" cy="14548165"/>
            <a:chOff x="-1" y="0"/>
            <a:chExt cx="24419489" cy="14548164"/>
          </a:xfrm>
        </p:grpSpPr>
        <p:pic>
          <p:nvPicPr>
            <p:cNvPr id="121" name="fond pres.jpg" descr="fond pres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" y="0"/>
              <a:ext cx="24419489" cy="138607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2" name="Tapez pour saisir une légende."/>
            <p:cNvSpPr txBox="1"/>
            <p:nvPr/>
          </p:nvSpPr>
          <p:spPr>
            <a:xfrm>
              <a:off x="-1" y="13936916"/>
              <a:ext cx="24419488" cy="611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6200" tIns="76200" rIns="76200" bIns="76200" numCol="1" anchor="t">
              <a:spAutoFit/>
            </a:bodyPr>
            <a:lstStyle>
              <a:lvl1pPr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rPr dirty="0" err="1"/>
                <a:t>Tapez</a:t>
              </a:r>
              <a:r>
                <a:t> pour saisir une légende.</a:t>
              </a:r>
            </a:p>
          </p:txBody>
        </p:sp>
      </p:grpSp>
      <p:sp>
        <p:nvSpPr>
          <p:cNvPr id="124" name="PRÉSENTATION GÉNÉRALE"/>
          <p:cNvSpPr txBox="1"/>
          <p:nvPr/>
        </p:nvSpPr>
        <p:spPr>
          <a:xfrm>
            <a:off x="8384066" y="7457833"/>
            <a:ext cx="7615867" cy="105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fr-FR" dirty="0"/>
              <a:t>Global </a:t>
            </a:r>
            <a:r>
              <a:rPr lang="fr-FR" dirty="0" err="1"/>
              <a:t>Presentation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Ligne"/>
          <p:cNvSpPr/>
          <p:nvPr/>
        </p:nvSpPr>
        <p:spPr>
          <a:xfrm>
            <a:off x="588257" y="5923150"/>
            <a:ext cx="1491203" cy="3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95" name="Rectangle"/>
          <p:cNvSpPr/>
          <p:nvPr/>
        </p:nvSpPr>
        <p:spPr>
          <a:xfrm>
            <a:off x="-76200" y="-76200"/>
            <a:ext cx="6794866" cy="13235098"/>
          </a:xfrm>
          <a:prstGeom prst="rect">
            <a:avLst/>
          </a:prstGeom>
          <a:solidFill>
            <a:srgbClr val="2C4B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6" name="Projets…"/>
          <p:cNvSpPr txBox="1"/>
          <p:nvPr/>
        </p:nvSpPr>
        <p:spPr>
          <a:xfrm>
            <a:off x="554108" y="4673329"/>
            <a:ext cx="4162999" cy="2216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Proje</a:t>
            </a:r>
            <a:r>
              <a:rPr lang="fr-FR" dirty="0"/>
              <a:t>c</a:t>
            </a:r>
            <a:r>
              <a:rPr dirty="0" err="1"/>
              <a:t>ts</a:t>
            </a:r>
            <a:endParaRPr dirty="0"/>
          </a:p>
          <a:p>
            <a:pPr algn="l" defTabSz="457200">
              <a:lnSpc>
                <a:spcPct val="120000"/>
              </a:lnSpc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for</a:t>
            </a:r>
            <a:r>
              <a:rPr dirty="0"/>
              <a:t> </a:t>
            </a:r>
            <a:r>
              <a:rPr lang="fr-FR" dirty="0"/>
              <a:t>E</a:t>
            </a:r>
            <a:r>
              <a:rPr dirty="0" err="1"/>
              <a:t>nerg</a:t>
            </a:r>
            <a:r>
              <a:rPr lang="fr-FR" dirty="0"/>
              <a:t>y</a:t>
            </a:r>
            <a:r>
              <a:rPr dirty="0"/>
              <a:t> </a:t>
            </a:r>
          </a:p>
        </p:txBody>
      </p:sp>
      <p:sp>
        <p:nvSpPr>
          <p:cNvPr id="297" name="Ligne"/>
          <p:cNvSpPr/>
          <p:nvPr/>
        </p:nvSpPr>
        <p:spPr>
          <a:xfrm>
            <a:off x="588257" y="7138920"/>
            <a:ext cx="1491203" cy="3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304" name="Groupe"/>
          <p:cNvGrpSpPr/>
          <p:nvPr/>
        </p:nvGrpSpPr>
        <p:grpSpPr>
          <a:xfrm>
            <a:off x="7833594" y="2474260"/>
            <a:ext cx="15840829" cy="4572001"/>
            <a:chOff x="0" y="0"/>
            <a:chExt cx="15840827" cy="4572000"/>
          </a:xfrm>
        </p:grpSpPr>
        <p:pic>
          <p:nvPicPr>
            <p:cNvPr id="298" name="FORME VERTE.png" descr="FORME VER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" r="67"/>
            <a:stretch>
              <a:fillRect/>
            </a:stretch>
          </p:blipFill>
          <p:spPr>
            <a:xfrm>
              <a:off x="0" y="0"/>
              <a:ext cx="4885704" cy="4572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9" name="iStock-1311631292.jpg" descr="iStock-1311631292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72574" y="542452"/>
              <a:ext cx="3769221" cy="3769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40" y="0"/>
                  </a:moveTo>
                  <a:cubicBezTo>
                    <a:pt x="7322" y="0"/>
                    <a:pt x="4804" y="1055"/>
                    <a:pt x="2882" y="3164"/>
                  </a:cubicBezTo>
                  <a:cubicBezTo>
                    <a:pt x="-960" y="7382"/>
                    <a:pt x="-960" y="14221"/>
                    <a:pt x="2882" y="18439"/>
                  </a:cubicBezTo>
                  <a:cubicBezTo>
                    <a:pt x="4804" y="20548"/>
                    <a:pt x="7322" y="21600"/>
                    <a:pt x="9840" y="21600"/>
                  </a:cubicBezTo>
                  <a:cubicBezTo>
                    <a:pt x="12358" y="21600"/>
                    <a:pt x="14876" y="20548"/>
                    <a:pt x="16798" y="18439"/>
                  </a:cubicBezTo>
                  <a:cubicBezTo>
                    <a:pt x="20640" y="14221"/>
                    <a:pt x="20640" y="7382"/>
                    <a:pt x="16798" y="3164"/>
                  </a:cubicBezTo>
                  <a:cubicBezTo>
                    <a:pt x="14876" y="1055"/>
                    <a:pt x="12358" y="0"/>
                    <a:pt x="984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00" name="FORME VERTE.png" descr="FORME VER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" r="67"/>
            <a:stretch>
              <a:fillRect/>
            </a:stretch>
          </p:blipFill>
          <p:spPr>
            <a:xfrm>
              <a:off x="5477562" y="0"/>
              <a:ext cx="4885704" cy="4572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1" name="iStock-1198227851.jpg" descr="iStock-1198227851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50136" y="542452"/>
              <a:ext cx="3769221" cy="3769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40" y="0"/>
                  </a:moveTo>
                  <a:cubicBezTo>
                    <a:pt x="7322" y="0"/>
                    <a:pt x="4804" y="1055"/>
                    <a:pt x="2882" y="3164"/>
                  </a:cubicBezTo>
                  <a:cubicBezTo>
                    <a:pt x="-960" y="7382"/>
                    <a:pt x="-960" y="14221"/>
                    <a:pt x="2882" y="18439"/>
                  </a:cubicBezTo>
                  <a:cubicBezTo>
                    <a:pt x="4804" y="20548"/>
                    <a:pt x="7322" y="21600"/>
                    <a:pt x="9840" y="21600"/>
                  </a:cubicBezTo>
                  <a:cubicBezTo>
                    <a:pt x="12358" y="21600"/>
                    <a:pt x="14876" y="20548"/>
                    <a:pt x="16798" y="18439"/>
                  </a:cubicBezTo>
                  <a:cubicBezTo>
                    <a:pt x="20640" y="14221"/>
                    <a:pt x="20640" y="7382"/>
                    <a:pt x="16798" y="3164"/>
                  </a:cubicBezTo>
                  <a:cubicBezTo>
                    <a:pt x="14876" y="1055"/>
                    <a:pt x="12358" y="0"/>
                    <a:pt x="984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02" name="FORME VERTE.png" descr="FORME VER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" r="67"/>
            <a:stretch>
              <a:fillRect/>
            </a:stretch>
          </p:blipFill>
          <p:spPr>
            <a:xfrm>
              <a:off x="10955124" y="0"/>
              <a:ext cx="4885704" cy="4572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3" name="iStock-1343828231.jpg" descr="iStock-1343828231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527698" y="542452"/>
              <a:ext cx="3769221" cy="3769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40" y="0"/>
                  </a:moveTo>
                  <a:cubicBezTo>
                    <a:pt x="7322" y="0"/>
                    <a:pt x="4804" y="1055"/>
                    <a:pt x="2882" y="3164"/>
                  </a:cubicBezTo>
                  <a:cubicBezTo>
                    <a:pt x="-960" y="7382"/>
                    <a:pt x="-960" y="14221"/>
                    <a:pt x="2882" y="18439"/>
                  </a:cubicBezTo>
                  <a:cubicBezTo>
                    <a:pt x="4804" y="20548"/>
                    <a:pt x="7322" y="21600"/>
                    <a:pt x="9840" y="21600"/>
                  </a:cubicBezTo>
                  <a:cubicBezTo>
                    <a:pt x="12358" y="21600"/>
                    <a:pt x="14876" y="20548"/>
                    <a:pt x="16798" y="18439"/>
                  </a:cubicBezTo>
                  <a:cubicBezTo>
                    <a:pt x="20640" y="14221"/>
                    <a:pt x="20640" y="7382"/>
                    <a:pt x="16798" y="3164"/>
                  </a:cubicBezTo>
                  <a:cubicBezTo>
                    <a:pt x="14876" y="1055"/>
                    <a:pt x="12358" y="0"/>
                    <a:pt x="984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307" name="Groupe"/>
          <p:cNvGrpSpPr/>
          <p:nvPr/>
        </p:nvGrpSpPr>
        <p:grpSpPr>
          <a:xfrm>
            <a:off x="13311156" y="7422077"/>
            <a:ext cx="4885705" cy="4572001"/>
            <a:chOff x="0" y="0"/>
            <a:chExt cx="4885704" cy="4572000"/>
          </a:xfrm>
        </p:grpSpPr>
        <p:pic>
          <p:nvPicPr>
            <p:cNvPr id="305" name="FORME VERTE.png" descr="FORME VER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" r="67"/>
            <a:stretch>
              <a:fillRect/>
            </a:stretch>
          </p:blipFill>
          <p:spPr>
            <a:xfrm>
              <a:off x="0" y="0"/>
              <a:ext cx="4885705" cy="4572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" name="iStock-1256374145.jpg" descr="iStock-1256374145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72573" y="542452"/>
              <a:ext cx="3769221" cy="3769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40" y="0"/>
                  </a:moveTo>
                  <a:cubicBezTo>
                    <a:pt x="7322" y="0"/>
                    <a:pt x="4804" y="1055"/>
                    <a:pt x="2882" y="3164"/>
                  </a:cubicBezTo>
                  <a:cubicBezTo>
                    <a:pt x="-960" y="7382"/>
                    <a:pt x="-960" y="14221"/>
                    <a:pt x="2882" y="18439"/>
                  </a:cubicBezTo>
                  <a:cubicBezTo>
                    <a:pt x="4804" y="20548"/>
                    <a:pt x="7322" y="21600"/>
                    <a:pt x="9840" y="21600"/>
                  </a:cubicBezTo>
                  <a:cubicBezTo>
                    <a:pt x="12358" y="21600"/>
                    <a:pt x="14876" y="20548"/>
                    <a:pt x="16798" y="18439"/>
                  </a:cubicBezTo>
                  <a:cubicBezTo>
                    <a:pt x="20640" y="14221"/>
                    <a:pt x="20640" y="7382"/>
                    <a:pt x="16798" y="3164"/>
                  </a:cubicBezTo>
                  <a:cubicBezTo>
                    <a:pt x="14876" y="1055"/>
                    <a:pt x="12358" y="0"/>
                    <a:pt x="984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310" name="Groupe"/>
          <p:cNvGrpSpPr/>
          <p:nvPr/>
        </p:nvGrpSpPr>
        <p:grpSpPr>
          <a:xfrm>
            <a:off x="-16869" y="12522199"/>
            <a:ext cx="24417838" cy="1409734"/>
            <a:chOff x="0" y="0"/>
            <a:chExt cx="24417836" cy="1409732"/>
          </a:xfrm>
        </p:grpSpPr>
        <p:pic>
          <p:nvPicPr>
            <p:cNvPr id="308" name="Pied ppx Movntec.png" descr="Pied ppx Movntec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36756"/>
              <a:ext cx="24417837" cy="7729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9" name="logo mov.png" descr="logo mov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977" y="-1"/>
              <a:ext cx="3189092" cy="4400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Un site industriel…"/>
          <p:cNvSpPr txBox="1"/>
          <p:nvPr/>
        </p:nvSpPr>
        <p:spPr>
          <a:xfrm>
            <a:off x="512232" y="1146832"/>
            <a:ext cx="6689332" cy="28725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6000">
                <a:solidFill>
                  <a:srgbClr val="2C4B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An </a:t>
            </a:r>
            <a:r>
              <a:rPr lang="fr-FR" dirty="0" err="1"/>
              <a:t>industrial</a:t>
            </a:r>
            <a:r>
              <a:rPr lang="fr-FR" dirty="0"/>
              <a:t> </a:t>
            </a:r>
            <a:r>
              <a:rPr lang="fr-FR" dirty="0" err="1"/>
              <a:t>set-up</a:t>
            </a:r>
            <a:endParaRPr dirty="0"/>
          </a:p>
          <a:p>
            <a:pPr algn="l" defTabSz="457200">
              <a:defRPr sz="6000" b="1">
                <a:solidFill>
                  <a:srgbClr val="2C4B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e</a:t>
            </a:r>
            <a:r>
              <a:rPr dirty="0" err="1"/>
              <a:t>xp</a:t>
            </a:r>
            <a:r>
              <a:rPr lang="fr-FR" dirty="0" err="1"/>
              <a:t>erienced</a:t>
            </a:r>
            <a:r>
              <a:rPr lang="fr-FR" dirty="0"/>
              <a:t> and </a:t>
            </a:r>
          </a:p>
          <a:p>
            <a:pPr algn="l" defTabSz="457200">
              <a:defRPr sz="6000" b="1">
                <a:solidFill>
                  <a:srgbClr val="2C4B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flexible</a:t>
            </a:r>
            <a:endParaRPr dirty="0"/>
          </a:p>
        </p:txBody>
      </p:sp>
      <p:sp>
        <p:nvSpPr>
          <p:cNvPr id="313" name="Ligne"/>
          <p:cNvSpPr/>
          <p:nvPr/>
        </p:nvSpPr>
        <p:spPr>
          <a:xfrm>
            <a:off x="507822" y="4185673"/>
            <a:ext cx="1491204" cy="3"/>
          </a:xfrm>
          <a:prstGeom prst="line">
            <a:avLst/>
          </a:prstGeom>
          <a:ln w="50800">
            <a:solidFill>
              <a:srgbClr val="B4BF4C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14" name="SITE INDUS.jpg" descr="SITE IND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98" y="4825391"/>
            <a:ext cx="23266404" cy="57025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VITRINE INDUS FUTUR.jpg" descr="VITRINE INDUS FUTU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01986" y="2503114"/>
            <a:ext cx="2505697" cy="3365122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Ligne"/>
          <p:cNvSpPr/>
          <p:nvPr/>
        </p:nvSpPr>
        <p:spPr>
          <a:xfrm flipV="1">
            <a:off x="10194727" y="2879059"/>
            <a:ext cx="3" cy="2938306"/>
          </a:xfrm>
          <a:prstGeom prst="line">
            <a:avLst/>
          </a:prstGeom>
          <a:ln w="50800">
            <a:solidFill>
              <a:srgbClr val="2C4B93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17" name="Labellisé Vitrine Industrie du Futur :…"/>
          <p:cNvSpPr txBox="1"/>
          <p:nvPr/>
        </p:nvSpPr>
        <p:spPr>
          <a:xfrm>
            <a:off x="10737150" y="2854072"/>
            <a:ext cx="10288304" cy="1646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4000">
                <a:solidFill>
                  <a:srgbClr val="BDC83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 err="1"/>
              <a:t>Labelled</a:t>
            </a:r>
            <a:r>
              <a:rPr dirty="0"/>
              <a:t> </a:t>
            </a:r>
            <a:r>
              <a:rPr lang="fr-FR" dirty="0"/>
              <a:t>"</a:t>
            </a:r>
            <a:r>
              <a:rPr dirty="0"/>
              <a:t>Vitrine </a:t>
            </a:r>
            <a:r>
              <a:rPr lang="fr-FR" b="1" dirty="0"/>
              <a:t>INDUSTRIE DU FUTUR »</a:t>
            </a:r>
            <a:endParaRPr dirty="0"/>
          </a:p>
          <a:p>
            <a:pPr algn="l" defTabSz="457200">
              <a:lnSpc>
                <a:spcPct val="120000"/>
              </a:lnSpc>
              <a:defRPr sz="6000" b="1">
                <a:solidFill>
                  <a:srgbClr val="BDC83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800" dirty="0"/>
              <a:t>Premium</a:t>
            </a:r>
            <a:r>
              <a:rPr lang="fr-FR" sz="4800" dirty="0"/>
              <a:t> </a:t>
            </a:r>
            <a:r>
              <a:rPr lang="fr-FR" sz="4800" dirty="0" err="1"/>
              <a:t>membership</a:t>
            </a:r>
            <a:endParaRPr sz="4800" dirty="0"/>
          </a:p>
        </p:txBody>
      </p:sp>
      <p:sp>
        <p:nvSpPr>
          <p:cNvPr id="318" name="Rectangle aux angles arrondis"/>
          <p:cNvSpPr/>
          <p:nvPr/>
        </p:nvSpPr>
        <p:spPr>
          <a:xfrm>
            <a:off x="2730500" y="11070400"/>
            <a:ext cx="1140662" cy="451647"/>
          </a:xfrm>
          <a:prstGeom prst="roundRect">
            <a:avLst>
              <a:gd name="adj" fmla="val 42179"/>
            </a:avLst>
          </a:prstGeom>
          <a:solidFill>
            <a:srgbClr val="2558A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9" name="2004…"/>
          <p:cNvSpPr txBox="1"/>
          <p:nvPr/>
        </p:nvSpPr>
        <p:spPr>
          <a:xfrm>
            <a:off x="2446880" y="10998484"/>
            <a:ext cx="1703993" cy="1038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2004</a:t>
            </a:r>
          </a:p>
          <a:p>
            <a:pPr defTabSz="457200">
              <a:lnSpc>
                <a:spcPct val="120000"/>
              </a:lnSpc>
              <a:defRPr sz="2500">
                <a:solidFill>
                  <a:srgbClr val="6C6C6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 err="1"/>
              <a:t>Foundation</a:t>
            </a:r>
            <a:endParaRPr dirty="0"/>
          </a:p>
        </p:txBody>
      </p:sp>
      <p:sp>
        <p:nvSpPr>
          <p:cNvPr id="320" name="Rectangle aux angles arrondis"/>
          <p:cNvSpPr/>
          <p:nvPr/>
        </p:nvSpPr>
        <p:spPr>
          <a:xfrm>
            <a:off x="5703696" y="11070400"/>
            <a:ext cx="1961994" cy="451647"/>
          </a:xfrm>
          <a:prstGeom prst="roundRect">
            <a:avLst>
              <a:gd name="adj" fmla="val 42179"/>
            </a:avLst>
          </a:prstGeom>
          <a:solidFill>
            <a:srgbClr val="2558A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1" name="14 000 m²…"/>
          <p:cNvSpPr txBox="1"/>
          <p:nvPr/>
        </p:nvSpPr>
        <p:spPr>
          <a:xfrm>
            <a:off x="5347538" y="11003893"/>
            <a:ext cx="2725105" cy="1500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14 000 m²</a:t>
            </a:r>
          </a:p>
          <a:p>
            <a:pPr defTabSz="457200">
              <a:lnSpc>
                <a:spcPct val="120000"/>
              </a:lnSpc>
              <a:defRPr sz="2500">
                <a:solidFill>
                  <a:srgbClr val="6C6C6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Site </a:t>
            </a:r>
            <a:r>
              <a:rPr lang="fr-FR" dirty="0" err="1"/>
              <a:t>awarded</a:t>
            </a:r>
            <a:endParaRPr dirty="0"/>
          </a:p>
          <a:p>
            <a:pPr defTabSz="457200">
              <a:lnSpc>
                <a:spcPct val="120000"/>
              </a:lnSpc>
              <a:defRPr sz="2500">
                <a:solidFill>
                  <a:srgbClr val="6C6C6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“</a:t>
            </a:r>
            <a:r>
              <a:rPr dirty="0" err="1"/>
              <a:t>Industrie</a:t>
            </a:r>
            <a:r>
              <a:rPr dirty="0"/>
              <a:t> du </a:t>
            </a:r>
            <a:r>
              <a:rPr dirty="0" err="1"/>
              <a:t>futur</a:t>
            </a:r>
            <a:r>
              <a:rPr dirty="0"/>
              <a:t>”</a:t>
            </a:r>
          </a:p>
        </p:txBody>
      </p:sp>
      <p:sp>
        <p:nvSpPr>
          <p:cNvPr id="322" name="Rectangle aux angles arrondis"/>
          <p:cNvSpPr/>
          <p:nvPr/>
        </p:nvSpPr>
        <p:spPr>
          <a:xfrm>
            <a:off x="9917906" y="11070400"/>
            <a:ext cx="1140664" cy="451647"/>
          </a:xfrm>
          <a:prstGeom prst="roundRect">
            <a:avLst>
              <a:gd name="adj" fmla="val 42179"/>
            </a:avLst>
          </a:prstGeom>
          <a:solidFill>
            <a:srgbClr val="2558A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3" name="140…"/>
          <p:cNvSpPr txBox="1"/>
          <p:nvPr/>
        </p:nvSpPr>
        <p:spPr>
          <a:xfrm>
            <a:off x="9630403" y="10996250"/>
            <a:ext cx="1686360" cy="1500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140</a:t>
            </a:r>
          </a:p>
          <a:p>
            <a:pPr defTabSz="457200">
              <a:lnSpc>
                <a:spcPct val="120000"/>
              </a:lnSpc>
              <a:defRPr sz="2500">
                <a:solidFill>
                  <a:srgbClr val="6C6C6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 err="1"/>
              <a:t>Skilled</a:t>
            </a:r>
            <a:endParaRPr dirty="0"/>
          </a:p>
          <a:p>
            <a:pPr defTabSz="457200">
              <a:lnSpc>
                <a:spcPct val="120000"/>
              </a:lnSpc>
              <a:defRPr sz="2500">
                <a:solidFill>
                  <a:srgbClr val="6C6C6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 err="1"/>
              <a:t>Employees</a:t>
            </a:r>
            <a:endParaRPr dirty="0"/>
          </a:p>
        </p:txBody>
      </p:sp>
      <p:sp>
        <p:nvSpPr>
          <p:cNvPr id="324" name="Rectangle aux angles arrondis"/>
          <p:cNvSpPr/>
          <p:nvPr/>
        </p:nvSpPr>
        <p:spPr>
          <a:xfrm>
            <a:off x="12952500" y="11070400"/>
            <a:ext cx="1491203" cy="451647"/>
          </a:xfrm>
          <a:prstGeom prst="roundRect">
            <a:avLst>
              <a:gd name="adj" fmla="val 42179"/>
            </a:avLst>
          </a:prstGeom>
          <a:solidFill>
            <a:srgbClr val="2558A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5" name="37 ans…"/>
          <p:cNvSpPr txBox="1"/>
          <p:nvPr/>
        </p:nvSpPr>
        <p:spPr>
          <a:xfrm>
            <a:off x="13050485" y="11003893"/>
            <a:ext cx="1295226" cy="1500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37 </a:t>
            </a:r>
            <a:r>
              <a:rPr lang="fr-FR" dirty="0" err="1"/>
              <a:t>yrs</a:t>
            </a:r>
            <a:endParaRPr dirty="0"/>
          </a:p>
          <a:p>
            <a:pPr defTabSz="457200">
              <a:lnSpc>
                <a:spcPct val="120000"/>
              </a:lnSpc>
              <a:defRPr sz="2500">
                <a:solidFill>
                  <a:srgbClr val="6C6C6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 err="1"/>
              <a:t>Average</a:t>
            </a:r>
            <a:endParaRPr dirty="0"/>
          </a:p>
          <a:p>
            <a:pPr defTabSz="457200">
              <a:lnSpc>
                <a:spcPct val="120000"/>
              </a:lnSpc>
              <a:defRPr sz="2500">
                <a:solidFill>
                  <a:srgbClr val="6C6C6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 err="1"/>
              <a:t>age</a:t>
            </a:r>
            <a:endParaRPr dirty="0"/>
          </a:p>
        </p:txBody>
      </p:sp>
      <p:sp>
        <p:nvSpPr>
          <p:cNvPr id="326" name="Rectangle aux angles arrondis"/>
          <p:cNvSpPr/>
          <p:nvPr/>
        </p:nvSpPr>
        <p:spPr>
          <a:xfrm>
            <a:off x="16508620" y="11070400"/>
            <a:ext cx="1491202" cy="451647"/>
          </a:xfrm>
          <a:prstGeom prst="roundRect">
            <a:avLst>
              <a:gd name="adj" fmla="val 42179"/>
            </a:avLst>
          </a:prstGeom>
          <a:solidFill>
            <a:srgbClr val="2558A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7" name="28 000…"/>
          <p:cNvSpPr txBox="1"/>
          <p:nvPr/>
        </p:nvSpPr>
        <p:spPr>
          <a:xfrm>
            <a:off x="16022993" y="11008129"/>
            <a:ext cx="2487861" cy="1500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28</a:t>
            </a:r>
            <a:r>
              <a:rPr lang="fr-FR" dirty="0"/>
              <a:t>0</a:t>
            </a:r>
            <a:r>
              <a:rPr dirty="0"/>
              <a:t> 000</a:t>
            </a:r>
          </a:p>
          <a:p>
            <a:pPr defTabSz="457200">
              <a:lnSpc>
                <a:spcPct val="120000"/>
              </a:lnSpc>
              <a:defRPr sz="2500">
                <a:solidFill>
                  <a:srgbClr val="6C6C6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Pieces</a:t>
            </a:r>
            <a:r>
              <a:rPr dirty="0"/>
              <a:t> </a:t>
            </a:r>
            <a:r>
              <a:rPr lang="fr-FR" dirty="0" err="1"/>
              <a:t>produced</a:t>
            </a:r>
            <a:endParaRPr lang="fr-FR" dirty="0"/>
          </a:p>
          <a:p>
            <a:pPr defTabSz="457200">
              <a:lnSpc>
                <a:spcPct val="120000"/>
              </a:lnSpc>
              <a:defRPr sz="2500">
                <a:solidFill>
                  <a:srgbClr val="6C6C6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/>
              <a:t>per </a:t>
            </a:r>
            <a:r>
              <a:rPr lang="fr-FR" dirty="0" err="1"/>
              <a:t>year</a:t>
            </a:r>
            <a:endParaRPr dirty="0"/>
          </a:p>
        </p:txBody>
      </p:sp>
      <p:pic>
        <p:nvPicPr>
          <p:cNvPr id="328" name="sap.png" descr="sap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" r="240"/>
          <a:stretch>
            <a:fillRect/>
          </a:stretch>
        </p:blipFill>
        <p:spPr>
          <a:xfrm>
            <a:off x="19903876" y="10960375"/>
            <a:ext cx="1140664" cy="562397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ERP"/>
          <p:cNvSpPr txBox="1"/>
          <p:nvPr/>
        </p:nvSpPr>
        <p:spPr>
          <a:xfrm>
            <a:off x="19891336" y="11806207"/>
            <a:ext cx="767129" cy="459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defRPr sz="2500">
                <a:solidFill>
                  <a:srgbClr val="6C6C6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ERP</a:t>
            </a:r>
          </a:p>
        </p:txBody>
      </p:sp>
      <p:grpSp>
        <p:nvGrpSpPr>
          <p:cNvPr id="332" name="Groupe"/>
          <p:cNvGrpSpPr/>
          <p:nvPr/>
        </p:nvGrpSpPr>
        <p:grpSpPr>
          <a:xfrm>
            <a:off x="-16869" y="12522199"/>
            <a:ext cx="24417838" cy="1409734"/>
            <a:chOff x="0" y="0"/>
            <a:chExt cx="24417836" cy="1409732"/>
          </a:xfrm>
        </p:grpSpPr>
        <p:pic>
          <p:nvPicPr>
            <p:cNvPr id="330" name="Pied ppx Movntec.png" descr="Pied ppx Movntec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36756"/>
              <a:ext cx="24417837" cy="7729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1" name="logo mov.png" descr="logo mov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977" y="-1"/>
              <a:ext cx="3189092" cy="4400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Rectangle"/>
          <p:cNvSpPr/>
          <p:nvPr/>
        </p:nvSpPr>
        <p:spPr>
          <a:xfrm>
            <a:off x="-76200" y="-76200"/>
            <a:ext cx="6794866" cy="13235098"/>
          </a:xfrm>
          <a:prstGeom prst="rect">
            <a:avLst/>
          </a:prstGeom>
          <a:solidFill>
            <a:srgbClr val="B4BF4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5" name="Nos moyens"/>
          <p:cNvSpPr txBox="1"/>
          <p:nvPr/>
        </p:nvSpPr>
        <p:spPr>
          <a:xfrm>
            <a:off x="232521" y="4908748"/>
            <a:ext cx="5698675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 b="1"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Our production</a:t>
            </a:r>
          </a:p>
          <a:p>
            <a:pPr algn="l"/>
            <a:r>
              <a:rPr lang="fr-FR" dirty="0" err="1"/>
              <a:t>means</a:t>
            </a:r>
            <a:endParaRPr dirty="0"/>
          </a:p>
        </p:txBody>
      </p:sp>
      <p:sp>
        <p:nvSpPr>
          <p:cNvPr id="336" name="Ligne"/>
          <p:cNvSpPr/>
          <p:nvPr/>
        </p:nvSpPr>
        <p:spPr>
          <a:xfrm>
            <a:off x="588257" y="7140344"/>
            <a:ext cx="1491203" cy="3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343" name="Groupe"/>
          <p:cNvGrpSpPr/>
          <p:nvPr/>
        </p:nvGrpSpPr>
        <p:grpSpPr>
          <a:xfrm>
            <a:off x="7466988" y="2258591"/>
            <a:ext cx="16174136" cy="4572001"/>
            <a:chOff x="0" y="0"/>
            <a:chExt cx="16174134" cy="4572000"/>
          </a:xfrm>
        </p:grpSpPr>
        <p:pic>
          <p:nvPicPr>
            <p:cNvPr id="337" name="FORME BLEU.png" descr="FORME BLEU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" r="18"/>
            <a:stretch>
              <a:fillRect/>
            </a:stretch>
          </p:blipFill>
          <p:spPr>
            <a:xfrm>
              <a:off x="0" y="0"/>
              <a:ext cx="4885701" cy="4572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8" name="FORME BLEU.png" descr="FORME BLEU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" r="18"/>
            <a:stretch>
              <a:fillRect/>
            </a:stretch>
          </p:blipFill>
          <p:spPr>
            <a:xfrm>
              <a:off x="5644216" y="0"/>
              <a:ext cx="4885701" cy="4572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9" name="FORME BLEU.png" descr="FORME BLEU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" r="18"/>
            <a:stretch>
              <a:fillRect/>
            </a:stretch>
          </p:blipFill>
          <p:spPr>
            <a:xfrm>
              <a:off x="11288434" y="0"/>
              <a:ext cx="4885701" cy="4572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0" name="MOYEN 2.jpg" descr="MOYEN 2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55759" y="537699"/>
              <a:ext cx="3774287" cy="3774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38" y="0"/>
                  </a:moveTo>
                  <a:cubicBezTo>
                    <a:pt x="7320" y="0"/>
                    <a:pt x="4803" y="1055"/>
                    <a:pt x="2881" y="3164"/>
                  </a:cubicBezTo>
                  <a:cubicBezTo>
                    <a:pt x="-961" y="7382"/>
                    <a:pt x="-961" y="14221"/>
                    <a:pt x="2881" y="18438"/>
                  </a:cubicBezTo>
                  <a:cubicBezTo>
                    <a:pt x="4803" y="20547"/>
                    <a:pt x="7320" y="21600"/>
                    <a:pt x="9838" y="21600"/>
                  </a:cubicBezTo>
                  <a:cubicBezTo>
                    <a:pt x="12356" y="21600"/>
                    <a:pt x="14875" y="20547"/>
                    <a:pt x="16797" y="18438"/>
                  </a:cubicBezTo>
                  <a:cubicBezTo>
                    <a:pt x="20639" y="14221"/>
                    <a:pt x="20639" y="7382"/>
                    <a:pt x="16797" y="3164"/>
                  </a:cubicBezTo>
                  <a:cubicBezTo>
                    <a:pt x="14875" y="1055"/>
                    <a:pt x="12356" y="0"/>
                    <a:pt x="983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41" name="MOYEN 5.jpg" descr="MOYEN 5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99976" y="537699"/>
              <a:ext cx="3774286" cy="3774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38" y="0"/>
                  </a:moveTo>
                  <a:cubicBezTo>
                    <a:pt x="7320" y="0"/>
                    <a:pt x="4803" y="1055"/>
                    <a:pt x="2881" y="3164"/>
                  </a:cubicBezTo>
                  <a:cubicBezTo>
                    <a:pt x="-961" y="7382"/>
                    <a:pt x="-961" y="14221"/>
                    <a:pt x="2881" y="18438"/>
                  </a:cubicBezTo>
                  <a:cubicBezTo>
                    <a:pt x="4803" y="20547"/>
                    <a:pt x="7320" y="21600"/>
                    <a:pt x="9838" y="21600"/>
                  </a:cubicBezTo>
                  <a:cubicBezTo>
                    <a:pt x="12356" y="21600"/>
                    <a:pt x="14875" y="20547"/>
                    <a:pt x="16797" y="18438"/>
                  </a:cubicBezTo>
                  <a:cubicBezTo>
                    <a:pt x="20639" y="14221"/>
                    <a:pt x="20639" y="7382"/>
                    <a:pt x="16797" y="3164"/>
                  </a:cubicBezTo>
                  <a:cubicBezTo>
                    <a:pt x="14875" y="1055"/>
                    <a:pt x="12356" y="0"/>
                    <a:pt x="983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42" name="MOYEN1.jpg" descr="MOYEN1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844196" y="537699"/>
              <a:ext cx="3774286" cy="3774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38" y="0"/>
                  </a:moveTo>
                  <a:cubicBezTo>
                    <a:pt x="7320" y="0"/>
                    <a:pt x="4803" y="1055"/>
                    <a:pt x="2881" y="3164"/>
                  </a:cubicBezTo>
                  <a:cubicBezTo>
                    <a:pt x="-961" y="7382"/>
                    <a:pt x="-961" y="14221"/>
                    <a:pt x="2881" y="18438"/>
                  </a:cubicBezTo>
                  <a:cubicBezTo>
                    <a:pt x="4803" y="20547"/>
                    <a:pt x="7320" y="21600"/>
                    <a:pt x="9838" y="21600"/>
                  </a:cubicBezTo>
                  <a:cubicBezTo>
                    <a:pt x="12356" y="21600"/>
                    <a:pt x="14875" y="20547"/>
                    <a:pt x="16797" y="18438"/>
                  </a:cubicBezTo>
                  <a:cubicBezTo>
                    <a:pt x="20639" y="14221"/>
                    <a:pt x="20639" y="7382"/>
                    <a:pt x="16797" y="3164"/>
                  </a:cubicBezTo>
                  <a:cubicBezTo>
                    <a:pt x="14875" y="1055"/>
                    <a:pt x="12356" y="0"/>
                    <a:pt x="983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348" name="Groupe"/>
          <p:cNvGrpSpPr/>
          <p:nvPr/>
        </p:nvGrpSpPr>
        <p:grpSpPr>
          <a:xfrm>
            <a:off x="10289097" y="7081828"/>
            <a:ext cx="10529918" cy="4572001"/>
            <a:chOff x="0" y="0"/>
            <a:chExt cx="10529916" cy="4572000"/>
          </a:xfrm>
        </p:grpSpPr>
        <p:pic>
          <p:nvPicPr>
            <p:cNvPr id="344" name="FORME BLEU.png" descr="FORME BLEU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" r="18"/>
            <a:stretch>
              <a:fillRect/>
            </a:stretch>
          </p:blipFill>
          <p:spPr>
            <a:xfrm>
              <a:off x="0" y="0"/>
              <a:ext cx="4885699" cy="4572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5" name="FORME BLEU.png" descr="FORME BLEU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" r="18"/>
            <a:stretch>
              <a:fillRect/>
            </a:stretch>
          </p:blipFill>
          <p:spPr>
            <a:xfrm>
              <a:off x="5644216" y="0"/>
              <a:ext cx="4885701" cy="4572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6" name="MOYEN 3.jpg" descr="MOYEN 3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55760" y="529049"/>
              <a:ext cx="3774287" cy="3774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38" y="0"/>
                  </a:moveTo>
                  <a:cubicBezTo>
                    <a:pt x="7320" y="0"/>
                    <a:pt x="4803" y="1055"/>
                    <a:pt x="2881" y="3164"/>
                  </a:cubicBezTo>
                  <a:cubicBezTo>
                    <a:pt x="-961" y="7382"/>
                    <a:pt x="-961" y="14221"/>
                    <a:pt x="2881" y="18438"/>
                  </a:cubicBezTo>
                  <a:cubicBezTo>
                    <a:pt x="4803" y="20547"/>
                    <a:pt x="7320" y="21600"/>
                    <a:pt x="9838" y="21600"/>
                  </a:cubicBezTo>
                  <a:cubicBezTo>
                    <a:pt x="12356" y="21600"/>
                    <a:pt x="14875" y="20547"/>
                    <a:pt x="16797" y="18438"/>
                  </a:cubicBezTo>
                  <a:cubicBezTo>
                    <a:pt x="20639" y="14221"/>
                    <a:pt x="20639" y="7382"/>
                    <a:pt x="16797" y="3164"/>
                  </a:cubicBezTo>
                  <a:cubicBezTo>
                    <a:pt x="14875" y="1055"/>
                    <a:pt x="12356" y="0"/>
                    <a:pt x="983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47" name="MOYEN 4.jpg" descr="MOYEN 4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99976" y="529049"/>
              <a:ext cx="3774286" cy="3774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38" y="0"/>
                  </a:moveTo>
                  <a:cubicBezTo>
                    <a:pt x="7320" y="0"/>
                    <a:pt x="4803" y="1055"/>
                    <a:pt x="2881" y="3164"/>
                  </a:cubicBezTo>
                  <a:cubicBezTo>
                    <a:pt x="-961" y="7382"/>
                    <a:pt x="-961" y="14221"/>
                    <a:pt x="2881" y="18438"/>
                  </a:cubicBezTo>
                  <a:cubicBezTo>
                    <a:pt x="4803" y="20547"/>
                    <a:pt x="7320" y="21600"/>
                    <a:pt x="9838" y="21600"/>
                  </a:cubicBezTo>
                  <a:cubicBezTo>
                    <a:pt x="12356" y="21600"/>
                    <a:pt x="14875" y="20547"/>
                    <a:pt x="16797" y="18438"/>
                  </a:cubicBezTo>
                  <a:cubicBezTo>
                    <a:pt x="20639" y="14221"/>
                    <a:pt x="20639" y="7382"/>
                    <a:pt x="16797" y="3164"/>
                  </a:cubicBezTo>
                  <a:cubicBezTo>
                    <a:pt x="14875" y="1055"/>
                    <a:pt x="12356" y="0"/>
                    <a:pt x="983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351" name="Groupe"/>
          <p:cNvGrpSpPr/>
          <p:nvPr/>
        </p:nvGrpSpPr>
        <p:grpSpPr>
          <a:xfrm>
            <a:off x="-16869" y="12522199"/>
            <a:ext cx="24417838" cy="1409734"/>
            <a:chOff x="0" y="0"/>
            <a:chExt cx="24417836" cy="1409732"/>
          </a:xfrm>
        </p:grpSpPr>
        <p:pic>
          <p:nvPicPr>
            <p:cNvPr id="349" name="Pied ppx Movntec.png" descr="Pied ppx Movntec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36756"/>
              <a:ext cx="24417837" cy="7729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0" name="logo mov.png" descr="logo mov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977" y="-1"/>
              <a:ext cx="3189092" cy="4400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Rectangle"/>
          <p:cNvSpPr/>
          <p:nvPr/>
        </p:nvSpPr>
        <p:spPr>
          <a:xfrm>
            <a:off x="-76200" y="-76200"/>
            <a:ext cx="6794866" cy="13235098"/>
          </a:xfrm>
          <a:prstGeom prst="rect">
            <a:avLst/>
          </a:prstGeom>
          <a:solidFill>
            <a:srgbClr val="2C4B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4" name="Nos process"/>
          <p:cNvSpPr txBox="1"/>
          <p:nvPr/>
        </p:nvSpPr>
        <p:spPr>
          <a:xfrm>
            <a:off x="103705" y="5370413"/>
            <a:ext cx="6642844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 b="1"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Our</a:t>
            </a:r>
            <a:r>
              <a:rPr dirty="0"/>
              <a:t> </a:t>
            </a:r>
            <a:r>
              <a:rPr lang="fr-FR" dirty="0"/>
              <a:t>management </a:t>
            </a:r>
          </a:p>
          <a:p>
            <a:pPr algn="l"/>
            <a:r>
              <a:rPr dirty="0"/>
              <a:t>process</a:t>
            </a:r>
            <a:r>
              <a:rPr lang="fr-FR" dirty="0"/>
              <a:t>es</a:t>
            </a:r>
            <a:endParaRPr dirty="0"/>
          </a:p>
        </p:txBody>
      </p:sp>
      <p:sp>
        <p:nvSpPr>
          <p:cNvPr id="355" name="Ligne"/>
          <p:cNvSpPr/>
          <p:nvPr/>
        </p:nvSpPr>
        <p:spPr>
          <a:xfrm>
            <a:off x="588257" y="7140344"/>
            <a:ext cx="1491203" cy="3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61" name="Image" descr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239" y="10115550"/>
            <a:ext cx="17682628" cy="5906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log1.png" descr="log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626" y="9540309"/>
            <a:ext cx="1741118" cy="1741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log2.png" descr="log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" r="87"/>
          <a:stretch>
            <a:fillRect/>
          </a:stretch>
        </p:blipFill>
        <p:spPr>
          <a:xfrm>
            <a:off x="11569095" y="9540309"/>
            <a:ext cx="1741118" cy="1741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log3.png" descr="log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561" y="9540309"/>
            <a:ext cx="1741119" cy="1741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log4.png" descr="log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" r="87"/>
          <a:stretch>
            <a:fillRect/>
          </a:stretch>
        </p:blipFill>
        <p:spPr>
          <a:xfrm>
            <a:off x="17563495" y="9540309"/>
            <a:ext cx="1741118" cy="1741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log5.png" descr="log5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8427" y="9540309"/>
            <a:ext cx="1741118" cy="17411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9" name="Groupe"/>
          <p:cNvGrpSpPr/>
          <p:nvPr/>
        </p:nvGrpSpPr>
        <p:grpSpPr>
          <a:xfrm>
            <a:off x="-16869" y="12522199"/>
            <a:ext cx="24417838" cy="1409734"/>
            <a:chOff x="0" y="0"/>
            <a:chExt cx="24417836" cy="1409732"/>
          </a:xfrm>
        </p:grpSpPr>
        <p:pic>
          <p:nvPicPr>
            <p:cNvPr id="367" name="Pied ppx Movntec.png" descr="Pied ppx Movntec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36756"/>
              <a:ext cx="24417837" cy="7729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8" name="logo mov.png" descr="logo mov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977" y="-1"/>
              <a:ext cx="3189092" cy="4400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BFC71E93-1C13-A932-6277-B0F22E12F75C}"/>
              </a:ext>
            </a:extLst>
          </p:cNvPr>
          <p:cNvGrpSpPr/>
          <p:nvPr/>
        </p:nvGrpSpPr>
        <p:grpSpPr>
          <a:xfrm>
            <a:off x="9607917" y="2434572"/>
            <a:ext cx="11522406" cy="5002933"/>
            <a:chOff x="9607917" y="2434572"/>
            <a:chExt cx="11522406" cy="5002933"/>
          </a:xfrm>
        </p:grpSpPr>
        <p:pic>
          <p:nvPicPr>
            <p:cNvPr id="356" name="FORME BLEU.png" descr="FORME BLEU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" r="19"/>
            <a:stretch>
              <a:fillRect/>
            </a:stretch>
          </p:blipFill>
          <p:spPr>
            <a:xfrm>
              <a:off x="9607917" y="2434572"/>
              <a:ext cx="5346197" cy="50029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7" name="FORME BLEU.png" descr="FORME BLEU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" r="19"/>
            <a:stretch>
              <a:fillRect/>
            </a:stretch>
          </p:blipFill>
          <p:spPr>
            <a:xfrm>
              <a:off x="15784125" y="2434572"/>
              <a:ext cx="5346198" cy="50029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918459F4-BB55-B9B1-FB2D-B032C7F711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37522" y="3051088"/>
              <a:ext cx="4086985" cy="4064586"/>
            </a:xfrm>
            <a:prstGeom prst="ellipse">
              <a:avLst/>
            </a:prstGeom>
            <a:ln w="50800">
              <a:noFill/>
            </a:ln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87893D25-0EE5-2D5C-33BD-E2FC89AC26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421277" y="3051035"/>
              <a:ext cx="4088973" cy="4064586"/>
            </a:xfrm>
            <a:prstGeom prst="ellipse">
              <a:avLst/>
            </a:prstGeom>
          </p:spPr>
        </p:pic>
      </p:grp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Ligne"/>
          <p:cNvSpPr/>
          <p:nvPr/>
        </p:nvSpPr>
        <p:spPr>
          <a:xfrm>
            <a:off x="588257" y="5923150"/>
            <a:ext cx="1491203" cy="3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72" name="Rectangle"/>
          <p:cNvSpPr/>
          <p:nvPr/>
        </p:nvSpPr>
        <p:spPr>
          <a:xfrm>
            <a:off x="-76200" y="-76200"/>
            <a:ext cx="6794866" cy="13235098"/>
          </a:xfrm>
          <a:prstGeom prst="rect">
            <a:avLst/>
          </a:prstGeom>
          <a:solidFill>
            <a:srgbClr val="B4BF4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3" name="Développement…"/>
          <p:cNvSpPr txBox="1"/>
          <p:nvPr/>
        </p:nvSpPr>
        <p:spPr>
          <a:xfrm>
            <a:off x="605640" y="5779980"/>
            <a:ext cx="5102359" cy="1108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 err="1"/>
              <a:t>Sustainability</a:t>
            </a:r>
            <a:endParaRPr dirty="0"/>
          </a:p>
        </p:txBody>
      </p:sp>
      <p:sp>
        <p:nvSpPr>
          <p:cNvPr id="374" name="Ligne"/>
          <p:cNvSpPr/>
          <p:nvPr/>
        </p:nvSpPr>
        <p:spPr>
          <a:xfrm>
            <a:off x="588257" y="7138920"/>
            <a:ext cx="1491203" cy="3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75" name="Objectif de neutralité…"/>
          <p:cNvSpPr txBox="1"/>
          <p:nvPr/>
        </p:nvSpPr>
        <p:spPr>
          <a:xfrm>
            <a:off x="608197" y="7621363"/>
            <a:ext cx="4748931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Target to </a:t>
            </a:r>
            <a:r>
              <a:rPr lang="fr-FR" dirty="0" err="1"/>
              <a:t>carbon</a:t>
            </a:r>
            <a:r>
              <a:rPr lang="fr-FR" dirty="0"/>
              <a:t> </a:t>
            </a:r>
            <a:r>
              <a:rPr lang="fr-FR" dirty="0" err="1"/>
              <a:t>emission</a:t>
            </a:r>
            <a:r>
              <a:rPr lang="fr-FR" dirty="0"/>
              <a:t> </a:t>
            </a:r>
            <a:r>
              <a:rPr lang="fr-FR" dirty="0" err="1"/>
              <a:t>neutrality</a:t>
            </a:r>
            <a:r>
              <a:rPr lang="fr-FR" dirty="0"/>
              <a:t> in 2030</a:t>
            </a:r>
            <a:endParaRPr dirty="0"/>
          </a:p>
        </p:txBody>
      </p:sp>
      <p:grpSp>
        <p:nvGrpSpPr>
          <p:cNvPr id="382" name="Groupe"/>
          <p:cNvGrpSpPr/>
          <p:nvPr/>
        </p:nvGrpSpPr>
        <p:grpSpPr>
          <a:xfrm>
            <a:off x="7441591" y="1255290"/>
            <a:ext cx="16174130" cy="4572001"/>
            <a:chOff x="0" y="0"/>
            <a:chExt cx="16174128" cy="4572000"/>
          </a:xfrm>
        </p:grpSpPr>
        <p:pic>
          <p:nvPicPr>
            <p:cNvPr id="376" name="FORME BLEU.png" descr="FORME BLEU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" r="18"/>
            <a:stretch>
              <a:fillRect/>
            </a:stretch>
          </p:blipFill>
          <p:spPr>
            <a:xfrm>
              <a:off x="0" y="0"/>
              <a:ext cx="4885699" cy="4572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8" name="FORME BLEU.png" descr="FORME BLEU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" r="18"/>
            <a:stretch>
              <a:fillRect/>
            </a:stretch>
          </p:blipFill>
          <p:spPr>
            <a:xfrm>
              <a:off x="5644213" y="0"/>
              <a:ext cx="4885701" cy="4572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0" name="FORME BLEU.png" descr="FORME BLEU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" r="18"/>
            <a:stretch>
              <a:fillRect/>
            </a:stretch>
          </p:blipFill>
          <p:spPr>
            <a:xfrm>
              <a:off x="11288428" y="0"/>
              <a:ext cx="4885700" cy="4572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83" name="FORME BLEU.png" descr="FORME BLEU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" r="18"/>
          <a:stretch>
            <a:fillRect/>
          </a:stretch>
        </p:blipFill>
        <p:spPr>
          <a:xfrm>
            <a:off x="13068773" y="6888745"/>
            <a:ext cx="4885699" cy="457200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88" name="Rectangle aux angles arrondis"/>
          <p:cNvSpPr/>
          <p:nvPr/>
        </p:nvSpPr>
        <p:spPr>
          <a:xfrm>
            <a:off x="8573574" y="6106759"/>
            <a:ext cx="2696670" cy="869176"/>
          </a:xfrm>
          <a:prstGeom prst="roundRect">
            <a:avLst>
              <a:gd name="adj" fmla="val 21917"/>
            </a:avLst>
          </a:prstGeom>
          <a:solidFill>
            <a:srgbClr val="B4BF4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9" name="AUTONOMIE…"/>
          <p:cNvSpPr txBox="1"/>
          <p:nvPr/>
        </p:nvSpPr>
        <p:spPr>
          <a:xfrm>
            <a:off x="8586439" y="6091529"/>
            <a:ext cx="2683804" cy="913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457200">
              <a:lnSpc>
                <a:spcPct val="120000"/>
              </a:lnSpc>
              <a:defRPr sz="23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ENERGY</a:t>
            </a:r>
            <a:endParaRPr dirty="0"/>
          </a:p>
          <a:p>
            <a:pPr defTabSz="457200">
              <a:lnSpc>
                <a:spcPct val="120000"/>
              </a:lnSpc>
              <a:defRPr sz="23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INDEPENDANCY</a:t>
            </a:r>
            <a:endParaRPr dirty="0"/>
          </a:p>
        </p:txBody>
      </p:sp>
      <p:sp>
        <p:nvSpPr>
          <p:cNvPr id="390" name="Rectangle aux angles arrondis"/>
          <p:cNvSpPr/>
          <p:nvPr/>
        </p:nvSpPr>
        <p:spPr>
          <a:xfrm>
            <a:off x="14400257" y="6154223"/>
            <a:ext cx="2222733" cy="496370"/>
          </a:xfrm>
          <a:prstGeom prst="roundRect">
            <a:avLst>
              <a:gd name="adj" fmla="val 38379"/>
            </a:avLst>
          </a:prstGeom>
          <a:solidFill>
            <a:srgbClr val="B4BF4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91" name="RECYCLAGE"/>
          <p:cNvSpPr txBox="1"/>
          <p:nvPr/>
        </p:nvSpPr>
        <p:spPr>
          <a:xfrm>
            <a:off x="14351268" y="6165836"/>
            <a:ext cx="2354775" cy="488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defRPr sz="23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RECYC</a:t>
            </a:r>
            <a:r>
              <a:rPr lang="fr-FR" dirty="0"/>
              <a:t>LING</a:t>
            </a:r>
            <a:endParaRPr dirty="0"/>
          </a:p>
        </p:txBody>
      </p:sp>
      <p:sp>
        <p:nvSpPr>
          <p:cNvPr id="392" name="Rectangle aux angles arrondis"/>
          <p:cNvSpPr/>
          <p:nvPr/>
        </p:nvSpPr>
        <p:spPr>
          <a:xfrm>
            <a:off x="20144891" y="6154223"/>
            <a:ext cx="2222733" cy="496370"/>
          </a:xfrm>
          <a:prstGeom prst="roundRect">
            <a:avLst>
              <a:gd name="adj" fmla="val 38379"/>
            </a:avLst>
          </a:prstGeom>
          <a:solidFill>
            <a:srgbClr val="B4BF4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93" name="RUCHES"/>
          <p:cNvSpPr txBox="1"/>
          <p:nvPr/>
        </p:nvSpPr>
        <p:spPr>
          <a:xfrm>
            <a:off x="20095903" y="6165836"/>
            <a:ext cx="2354775" cy="488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defRPr sz="23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fr-FR" dirty="0"/>
              <a:t>BEEHIVES</a:t>
            </a:r>
            <a:endParaRPr dirty="0"/>
          </a:p>
        </p:txBody>
      </p:sp>
      <p:sp>
        <p:nvSpPr>
          <p:cNvPr id="394" name="Rectangle aux angles arrondis"/>
          <p:cNvSpPr/>
          <p:nvPr/>
        </p:nvSpPr>
        <p:spPr>
          <a:xfrm>
            <a:off x="13990682" y="11516879"/>
            <a:ext cx="3386859" cy="869176"/>
          </a:xfrm>
          <a:prstGeom prst="roundRect">
            <a:avLst>
              <a:gd name="adj" fmla="val 21917"/>
            </a:avLst>
          </a:prstGeom>
          <a:solidFill>
            <a:srgbClr val="B4BF4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95" name="ÉCONOMIE…"/>
          <p:cNvSpPr txBox="1"/>
          <p:nvPr/>
        </p:nvSpPr>
        <p:spPr>
          <a:xfrm>
            <a:off x="13994780" y="11501648"/>
            <a:ext cx="3378663" cy="913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457200">
              <a:lnSpc>
                <a:spcPct val="120000"/>
              </a:lnSpc>
              <a:defRPr sz="23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ENERGY</a:t>
            </a:r>
          </a:p>
          <a:p>
            <a:pPr defTabSz="457200">
              <a:lnSpc>
                <a:spcPct val="120000"/>
              </a:lnSpc>
              <a:defRPr sz="23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LOW CONSUMPTION</a:t>
            </a:r>
            <a:endParaRPr dirty="0"/>
          </a:p>
        </p:txBody>
      </p:sp>
      <p:grpSp>
        <p:nvGrpSpPr>
          <p:cNvPr id="398" name="Groupe"/>
          <p:cNvGrpSpPr/>
          <p:nvPr/>
        </p:nvGrpSpPr>
        <p:grpSpPr>
          <a:xfrm>
            <a:off x="-16869" y="12522199"/>
            <a:ext cx="24417838" cy="1409734"/>
            <a:chOff x="0" y="0"/>
            <a:chExt cx="24417836" cy="1409732"/>
          </a:xfrm>
        </p:grpSpPr>
        <p:pic>
          <p:nvPicPr>
            <p:cNvPr id="396" name="Pied ppx Movntec.png" descr="Pied ppx Movntec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36756"/>
              <a:ext cx="24417837" cy="7729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7" name="logo mov.png" descr="logo mov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977" y="-1"/>
              <a:ext cx="3189092" cy="4400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" name="Image 7">
            <a:extLst>
              <a:ext uri="{FF2B5EF4-FFF2-40B4-BE49-F238E27FC236}">
                <a16:creationId xmlns:a16="http://schemas.microsoft.com/office/drawing/2014/main" id="{C014B4DB-7E38-DA95-A7A7-E45ABF332013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96594" y="1798582"/>
            <a:ext cx="3774286" cy="377428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9C51D97-5ED6-68EF-022B-9528F8B39C0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53624" y="1795045"/>
            <a:ext cx="3774287" cy="3774287"/>
          </a:xfrm>
          <a:prstGeom prst="ellipse">
            <a:avLst/>
          </a:prstGeom>
        </p:spPr>
      </p:pic>
      <p:pic>
        <p:nvPicPr>
          <p:cNvPr id="11" name="Image 10" descr="Une image contenant texte, bâtiment, intérieur, périphérique&#10;&#10;Description générée automatiquement">
            <a:extLst>
              <a:ext uri="{FF2B5EF4-FFF2-40B4-BE49-F238E27FC236}">
                <a16:creationId xmlns:a16="http://schemas.microsoft.com/office/drawing/2014/main" id="{FF11B789-1883-2790-CA67-D82001C03D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4614" y="7423494"/>
            <a:ext cx="3774015" cy="3774015"/>
          </a:xfrm>
          <a:prstGeom prst="ellipse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9F34D17-6163-F114-DA21-B058039F174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08164" y="1806196"/>
            <a:ext cx="3774016" cy="3755461"/>
          </a:xfrm>
          <a:prstGeom prst="ellipse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Rectangle"/>
          <p:cNvSpPr/>
          <p:nvPr/>
        </p:nvSpPr>
        <p:spPr>
          <a:xfrm>
            <a:off x="-76200" y="-76200"/>
            <a:ext cx="6794866" cy="13235098"/>
          </a:xfrm>
          <a:prstGeom prst="rect">
            <a:avLst/>
          </a:prstGeom>
          <a:solidFill>
            <a:srgbClr val="2C4B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1" name="Une localisation…"/>
          <p:cNvSpPr txBox="1"/>
          <p:nvPr/>
        </p:nvSpPr>
        <p:spPr>
          <a:xfrm>
            <a:off x="554108" y="4677438"/>
            <a:ext cx="5398914" cy="3324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A </a:t>
            </a:r>
            <a:r>
              <a:rPr lang="fr-FR" dirty="0" err="1"/>
              <a:t>strategic</a:t>
            </a:r>
            <a:r>
              <a:rPr lang="fr-FR" dirty="0"/>
              <a:t> </a:t>
            </a:r>
          </a:p>
          <a:p>
            <a:pPr algn="l" defTabSz="457200">
              <a:lnSpc>
                <a:spcPct val="120000"/>
              </a:lnSpc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 err="1"/>
              <a:t>localization</a:t>
            </a:r>
            <a:r>
              <a:rPr lang="fr-FR" dirty="0"/>
              <a:t> in </a:t>
            </a:r>
          </a:p>
          <a:p>
            <a:pPr algn="l" defTabSz="457200">
              <a:lnSpc>
                <a:spcPct val="120000"/>
              </a:lnSpc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Europe</a:t>
            </a:r>
            <a:endParaRPr dirty="0"/>
          </a:p>
        </p:txBody>
      </p:sp>
      <p:sp>
        <p:nvSpPr>
          <p:cNvPr id="402" name="Ligne"/>
          <p:cNvSpPr/>
          <p:nvPr/>
        </p:nvSpPr>
        <p:spPr>
          <a:xfrm>
            <a:off x="588257" y="8763826"/>
            <a:ext cx="1491203" cy="3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03" name="PLAN.jpg" descr="PLA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69909" y="869102"/>
            <a:ext cx="13078990" cy="1134436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6" name="Groupe"/>
          <p:cNvGrpSpPr/>
          <p:nvPr/>
        </p:nvGrpSpPr>
        <p:grpSpPr>
          <a:xfrm>
            <a:off x="-16869" y="12522199"/>
            <a:ext cx="24417838" cy="1409734"/>
            <a:chOff x="0" y="0"/>
            <a:chExt cx="24417836" cy="1409732"/>
          </a:xfrm>
        </p:grpSpPr>
        <p:pic>
          <p:nvPicPr>
            <p:cNvPr id="404" name="Pied ppx Movntec.png" descr="Pied ppx Movntec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36756"/>
              <a:ext cx="24417837" cy="7729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5" name="logo mov.png" descr="logo mov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977" y="-1"/>
              <a:ext cx="3189092" cy="4400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logo mov 2.png" descr="logo mov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" b="187"/>
          <a:stretch>
            <a:fillRect/>
          </a:stretch>
        </p:blipFill>
        <p:spPr>
          <a:xfrm>
            <a:off x="516547" y="4540863"/>
            <a:ext cx="8262644" cy="1016096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Votre équipementier…"/>
          <p:cNvSpPr txBox="1"/>
          <p:nvPr/>
        </p:nvSpPr>
        <p:spPr>
          <a:xfrm>
            <a:off x="541864" y="5972043"/>
            <a:ext cx="9247724" cy="287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6000" b="1">
                <a:solidFill>
                  <a:srgbClr val="2C4B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equipment</a:t>
            </a:r>
            <a:r>
              <a:rPr lang="fr-FR" dirty="0"/>
              <a:t> provider</a:t>
            </a:r>
          </a:p>
          <a:p>
            <a:pPr algn="l">
              <a:defRPr sz="6000" b="1">
                <a:solidFill>
                  <a:srgbClr val="2C4B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and </a:t>
            </a:r>
            <a:r>
              <a:rPr lang="fr-FR" dirty="0" err="1"/>
              <a:t>integrator</a:t>
            </a:r>
            <a:r>
              <a:rPr lang="fr-FR" dirty="0"/>
              <a:t> to serve</a:t>
            </a:r>
          </a:p>
          <a:p>
            <a:pPr algn="l">
              <a:defRPr sz="6000" b="1">
                <a:solidFill>
                  <a:srgbClr val="2C4B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new </a:t>
            </a:r>
            <a:r>
              <a:rPr lang="fr-FR" dirty="0" err="1"/>
              <a:t>mobilities</a:t>
            </a:r>
            <a:endParaRPr lang="fr-FR" dirty="0"/>
          </a:p>
        </p:txBody>
      </p:sp>
      <p:sp>
        <p:nvSpPr>
          <p:cNvPr id="410" name="Rectangle aux angles arrondis"/>
          <p:cNvSpPr/>
          <p:nvPr/>
        </p:nvSpPr>
        <p:spPr>
          <a:xfrm>
            <a:off x="10886947" y="5138225"/>
            <a:ext cx="3627025" cy="909118"/>
          </a:xfrm>
          <a:prstGeom prst="roundRect">
            <a:avLst>
              <a:gd name="adj" fmla="val 20954"/>
            </a:avLst>
          </a:prstGeom>
          <a:solidFill>
            <a:srgbClr val="B4BF4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1" name="UNE CHAÎNE DE VALEURS COMPLÈTE"/>
          <p:cNvSpPr txBox="1"/>
          <p:nvPr/>
        </p:nvSpPr>
        <p:spPr>
          <a:xfrm>
            <a:off x="10870741" y="5148809"/>
            <a:ext cx="3627025" cy="913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defRPr sz="23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fr-FR" dirty="0"/>
              <a:t>A COMPLETE VALUE CHAIN</a:t>
            </a:r>
            <a:endParaRPr dirty="0"/>
          </a:p>
        </p:txBody>
      </p:sp>
      <p:sp>
        <p:nvSpPr>
          <p:cNvPr id="412" name="Rectangle aux angles arrondis"/>
          <p:cNvSpPr/>
          <p:nvPr/>
        </p:nvSpPr>
        <p:spPr>
          <a:xfrm>
            <a:off x="15286648" y="5147097"/>
            <a:ext cx="3627025" cy="584838"/>
          </a:xfrm>
          <a:prstGeom prst="roundRect">
            <a:avLst>
              <a:gd name="adj" fmla="val 32573"/>
            </a:avLst>
          </a:prstGeom>
          <a:solidFill>
            <a:srgbClr val="B4BF4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3" name="LA SPÉCIALISATION"/>
          <p:cNvSpPr txBox="1"/>
          <p:nvPr/>
        </p:nvSpPr>
        <p:spPr>
          <a:xfrm>
            <a:off x="15286648" y="5208079"/>
            <a:ext cx="3627025" cy="488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defRPr sz="23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fr-FR" dirty="0"/>
              <a:t>SPECIALIZATION</a:t>
            </a:r>
            <a:endParaRPr dirty="0"/>
          </a:p>
        </p:txBody>
      </p:sp>
      <p:pic>
        <p:nvPicPr>
          <p:cNvPr id="414" name="FORME BLEU.png" descr="FORME BLEU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" r="19"/>
          <a:stretch>
            <a:fillRect/>
          </a:stretch>
        </p:blipFill>
        <p:spPr>
          <a:xfrm>
            <a:off x="10650755" y="1199934"/>
            <a:ext cx="3956930" cy="3702865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Cercle"/>
          <p:cNvSpPr/>
          <p:nvPr/>
        </p:nvSpPr>
        <p:spPr>
          <a:xfrm>
            <a:off x="11116016" y="1622670"/>
            <a:ext cx="3069395" cy="3069396"/>
          </a:xfrm>
          <a:prstGeom prst="ellipse">
            <a:avLst/>
          </a:prstGeom>
          <a:solidFill>
            <a:srgbClr val="2C4B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16" name="f1.png" descr="f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>
            <a:fillRect/>
          </a:stretch>
        </p:blipFill>
        <p:spPr>
          <a:xfrm>
            <a:off x="11884056" y="2390863"/>
            <a:ext cx="1533315" cy="1533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FORME BLEU.png" descr="FORME BLEU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" r="19"/>
          <a:stretch>
            <a:fillRect/>
          </a:stretch>
        </p:blipFill>
        <p:spPr>
          <a:xfrm>
            <a:off x="15121697" y="1199934"/>
            <a:ext cx="3956930" cy="3702865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Cercle"/>
          <p:cNvSpPr/>
          <p:nvPr/>
        </p:nvSpPr>
        <p:spPr>
          <a:xfrm>
            <a:off x="15586958" y="1622670"/>
            <a:ext cx="3069395" cy="3069396"/>
          </a:xfrm>
          <a:prstGeom prst="ellipse">
            <a:avLst/>
          </a:prstGeom>
          <a:solidFill>
            <a:srgbClr val="2C4B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19" name="FORME BLEU.png" descr="FORME BLEU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" r="19"/>
          <a:stretch>
            <a:fillRect/>
          </a:stretch>
        </p:blipFill>
        <p:spPr>
          <a:xfrm>
            <a:off x="19592636" y="1199934"/>
            <a:ext cx="3956930" cy="3702865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Cercle"/>
          <p:cNvSpPr/>
          <p:nvPr/>
        </p:nvSpPr>
        <p:spPr>
          <a:xfrm>
            <a:off x="20057898" y="1622670"/>
            <a:ext cx="3069395" cy="3069396"/>
          </a:xfrm>
          <a:prstGeom prst="ellipse">
            <a:avLst/>
          </a:prstGeom>
          <a:solidFill>
            <a:srgbClr val="2C4B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21" name="FORME BLEU.png" descr="FORME BLEU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" r="19"/>
          <a:stretch>
            <a:fillRect/>
          </a:stretch>
        </p:blipFill>
        <p:spPr>
          <a:xfrm>
            <a:off x="10650756" y="6788760"/>
            <a:ext cx="3956930" cy="3702864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Cercle"/>
          <p:cNvSpPr/>
          <p:nvPr/>
        </p:nvSpPr>
        <p:spPr>
          <a:xfrm>
            <a:off x="11116017" y="7211497"/>
            <a:ext cx="3069395" cy="3069395"/>
          </a:xfrm>
          <a:prstGeom prst="ellipse">
            <a:avLst/>
          </a:prstGeom>
          <a:solidFill>
            <a:srgbClr val="2C4B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23" name="FORME BLEU.png" descr="FORME BLEU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" r="19"/>
          <a:stretch>
            <a:fillRect/>
          </a:stretch>
        </p:blipFill>
        <p:spPr>
          <a:xfrm>
            <a:off x="15121697" y="6788760"/>
            <a:ext cx="3956930" cy="3702864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Cercle"/>
          <p:cNvSpPr/>
          <p:nvPr/>
        </p:nvSpPr>
        <p:spPr>
          <a:xfrm>
            <a:off x="15586958" y="7211497"/>
            <a:ext cx="3069395" cy="3069395"/>
          </a:xfrm>
          <a:prstGeom prst="ellipse">
            <a:avLst/>
          </a:prstGeom>
          <a:solidFill>
            <a:srgbClr val="2C4B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25" name="FORME BLEU.png" descr="FORME BLEU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" r="19"/>
          <a:stretch>
            <a:fillRect/>
          </a:stretch>
        </p:blipFill>
        <p:spPr>
          <a:xfrm>
            <a:off x="19592638" y="6788760"/>
            <a:ext cx="3956930" cy="3702864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Cercle"/>
          <p:cNvSpPr/>
          <p:nvPr/>
        </p:nvSpPr>
        <p:spPr>
          <a:xfrm>
            <a:off x="20057899" y="7211497"/>
            <a:ext cx="3069395" cy="3069395"/>
          </a:xfrm>
          <a:prstGeom prst="ellipse">
            <a:avLst/>
          </a:prstGeom>
          <a:solidFill>
            <a:srgbClr val="2C4B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7" name="Rectangle aux angles arrondis"/>
          <p:cNvSpPr/>
          <p:nvPr/>
        </p:nvSpPr>
        <p:spPr>
          <a:xfrm>
            <a:off x="19765692" y="5138225"/>
            <a:ext cx="3627025" cy="909118"/>
          </a:xfrm>
          <a:prstGeom prst="roundRect">
            <a:avLst>
              <a:gd name="adj" fmla="val 20954"/>
            </a:avLst>
          </a:prstGeom>
          <a:solidFill>
            <a:srgbClr val="B4BF4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8" name="LA MAÎTRISE…"/>
          <p:cNvSpPr txBox="1"/>
          <p:nvPr/>
        </p:nvSpPr>
        <p:spPr>
          <a:xfrm>
            <a:off x="19749484" y="5148809"/>
            <a:ext cx="3627026" cy="913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120000"/>
              </a:lnSpc>
              <a:defRPr sz="23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MASTERING TECHNOLOGY</a:t>
            </a:r>
            <a:endParaRPr dirty="0"/>
          </a:p>
        </p:txBody>
      </p:sp>
      <p:sp>
        <p:nvSpPr>
          <p:cNvPr id="429" name="Rectangle aux angles arrondis"/>
          <p:cNvSpPr/>
          <p:nvPr/>
        </p:nvSpPr>
        <p:spPr>
          <a:xfrm>
            <a:off x="10854534" y="10741975"/>
            <a:ext cx="3659438" cy="909118"/>
          </a:xfrm>
          <a:prstGeom prst="roundRect">
            <a:avLst>
              <a:gd name="adj" fmla="val 20954"/>
            </a:avLst>
          </a:prstGeom>
          <a:solidFill>
            <a:srgbClr val="B4BF4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0" name="LA GESTION MAÎTRISÉE…"/>
          <p:cNvSpPr txBox="1"/>
          <p:nvPr/>
        </p:nvSpPr>
        <p:spPr>
          <a:xfrm>
            <a:off x="10870741" y="10740028"/>
            <a:ext cx="3627025" cy="913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120000"/>
              </a:lnSpc>
              <a:defRPr sz="23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SUPPLY-CHAIN</a:t>
            </a:r>
            <a:r>
              <a:rPr lang="fr-FR" dirty="0"/>
              <a:t> MANAGEMENT</a:t>
            </a:r>
            <a:endParaRPr dirty="0"/>
          </a:p>
        </p:txBody>
      </p:sp>
      <p:sp>
        <p:nvSpPr>
          <p:cNvPr id="431" name="Rectangle aux angles arrondis"/>
          <p:cNvSpPr/>
          <p:nvPr/>
        </p:nvSpPr>
        <p:spPr>
          <a:xfrm>
            <a:off x="15116413" y="10741975"/>
            <a:ext cx="3967494" cy="909117"/>
          </a:xfrm>
          <a:prstGeom prst="roundRect">
            <a:avLst>
              <a:gd name="adj" fmla="val 20954"/>
            </a:avLst>
          </a:prstGeom>
          <a:solidFill>
            <a:srgbClr val="B4BF4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2" name="UNE COMPLÉMENTARITÉ…"/>
          <p:cNvSpPr txBox="1"/>
          <p:nvPr/>
        </p:nvSpPr>
        <p:spPr>
          <a:xfrm>
            <a:off x="15129800" y="10740028"/>
            <a:ext cx="3956928" cy="913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120000"/>
              </a:lnSpc>
              <a:defRPr sz="23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MULTIPLICATION OF COMPETENCES</a:t>
            </a:r>
            <a:endParaRPr dirty="0"/>
          </a:p>
        </p:txBody>
      </p:sp>
      <p:sp>
        <p:nvSpPr>
          <p:cNvPr id="433" name="Rectangle aux angles arrondis"/>
          <p:cNvSpPr/>
          <p:nvPr/>
        </p:nvSpPr>
        <p:spPr>
          <a:xfrm>
            <a:off x="19577840" y="10741975"/>
            <a:ext cx="3967494" cy="909117"/>
          </a:xfrm>
          <a:prstGeom prst="roundRect">
            <a:avLst>
              <a:gd name="adj" fmla="val 20954"/>
            </a:avLst>
          </a:prstGeom>
          <a:solidFill>
            <a:srgbClr val="B4BF4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4" name="UNE IMPLICATION TOTALE…"/>
          <p:cNvSpPr txBox="1"/>
          <p:nvPr/>
        </p:nvSpPr>
        <p:spPr>
          <a:xfrm>
            <a:off x="19591227" y="10740028"/>
            <a:ext cx="3956928" cy="913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120000"/>
              </a:lnSpc>
              <a:defRPr sz="23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A FULL INVOLVEMENT OF THE ENTIRE STAFF</a:t>
            </a:r>
            <a:endParaRPr dirty="0"/>
          </a:p>
        </p:txBody>
      </p:sp>
      <p:pic>
        <p:nvPicPr>
          <p:cNvPr id="435" name="f2.png" descr="f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" b="36"/>
          <a:stretch>
            <a:fillRect/>
          </a:stretch>
        </p:blipFill>
        <p:spPr>
          <a:xfrm>
            <a:off x="16259114" y="2493099"/>
            <a:ext cx="1426171" cy="1425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f3.png" descr="f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" b="290"/>
          <a:stretch>
            <a:fillRect/>
          </a:stretch>
        </p:blipFill>
        <p:spPr>
          <a:xfrm>
            <a:off x="20761252" y="2412685"/>
            <a:ext cx="1619700" cy="1585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f4.png" descr="f4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" r="155"/>
          <a:stretch>
            <a:fillRect/>
          </a:stretch>
        </p:blipFill>
        <p:spPr>
          <a:xfrm>
            <a:off x="11777661" y="7982143"/>
            <a:ext cx="1703114" cy="1585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f5.png" descr="f5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" b="32"/>
          <a:stretch>
            <a:fillRect/>
          </a:stretch>
        </p:blipFill>
        <p:spPr>
          <a:xfrm>
            <a:off x="16289500" y="7867350"/>
            <a:ext cx="1621321" cy="1815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f6.png" descr="f6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" b="82"/>
          <a:stretch>
            <a:fillRect/>
          </a:stretch>
        </p:blipFill>
        <p:spPr>
          <a:xfrm>
            <a:off x="20753148" y="8106429"/>
            <a:ext cx="1619699" cy="13373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2" name="Groupe"/>
          <p:cNvGrpSpPr/>
          <p:nvPr/>
        </p:nvGrpSpPr>
        <p:grpSpPr>
          <a:xfrm>
            <a:off x="-16869" y="12522199"/>
            <a:ext cx="24417838" cy="1409734"/>
            <a:chOff x="0" y="0"/>
            <a:chExt cx="24417836" cy="1409732"/>
          </a:xfrm>
        </p:grpSpPr>
        <p:pic>
          <p:nvPicPr>
            <p:cNvPr id="440" name="Pied ppx Movntec.png" descr="Pied ppx Movntec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36756"/>
              <a:ext cx="24417837" cy="7729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1" name="logo mov.png" descr="logo mov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977" y="-1"/>
              <a:ext cx="3189092" cy="4400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Rectangle"/>
          <p:cNvSpPr/>
          <p:nvPr/>
        </p:nvSpPr>
        <p:spPr>
          <a:xfrm>
            <a:off x="-76202" y="10979598"/>
            <a:ext cx="24971474" cy="2839700"/>
          </a:xfrm>
          <a:prstGeom prst="rect">
            <a:avLst/>
          </a:prstGeom>
          <a:solidFill>
            <a:srgbClr val="2C4B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50" name="Groupe"/>
          <p:cNvGrpSpPr/>
          <p:nvPr/>
        </p:nvGrpSpPr>
        <p:grpSpPr>
          <a:xfrm>
            <a:off x="8668512" y="11331507"/>
            <a:ext cx="6339352" cy="1704161"/>
            <a:chOff x="4792638" y="-109729"/>
            <a:chExt cx="6339352" cy="1704159"/>
          </a:xfrm>
        </p:grpSpPr>
        <p:sp>
          <p:nvSpPr>
            <p:cNvPr id="445" name="contact@movntec.com…"/>
            <p:cNvSpPr txBox="1"/>
            <p:nvPr/>
          </p:nvSpPr>
          <p:spPr>
            <a:xfrm>
              <a:off x="5813226" y="-63394"/>
              <a:ext cx="5318764" cy="1657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 defTabSz="457200">
                <a:lnSpc>
                  <a:spcPct val="120000"/>
                </a:lnSpc>
                <a:defRPr sz="3700" b="1">
                  <a:solidFill>
                    <a:srgbClr val="035AA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>
                  <a:solidFill>
                    <a:srgbClr val="FFFFFF"/>
                  </a:solidFill>
                </a:rPr>
                <a:t>contact@movntec.com</a:t>
              </a:r>
            </a:p>
            <a:p>
              <a:pPr algn="l" defTabSz="457200">
                <a:lnSpc>
                  <a:spcPct val="120000"/>
                </a:lnSpc>
                <a:defRPr sz="5200" b="1">
                  <a:solidFill>
                    <a:srgbClr val="035AA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>
                  <a:solidFill>
                    <a:srgbClr val="FFFFFF"/>
                  </a:solidFill>
                </a:rPr>
                <a:t>03 91 80 15 30</a:t>
              </a:r>
            </a:p>
          </p:txBody>
        </p:sp>
        <p:sp>
          <p:nvSpPr>
            <p:cNvPr id="447" name="Ligne"/>
            <p:cNvSpPr/>
            <p:nvPr/>
          </p:nvSpPr>
          <p:spPr>
            <a:xfrm flipH="1" flipV="1">
              <a:off x="4792638" y="-63394"/>
              <a:ext cx="18288" cy="1657824"/>
            </a:xfrm>
            <a:prstGeom prst="line">
              <a:avLst/>
            </a:prstGeom>
            <a:noFill/>
            <a:ln w="50800" cap="flat">
              <a:solidFill>
                <a:srgbClr val="B4BF4C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pic>
          <p:nvPicPr>
            <p:cNvPr id="448" name="lettre.png" descr="lettr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6" b="416"/>
            <a:stretch>
              <a:fillRect/>
            </a:stretch>
          </p:blipFill>
          <p:spPr>
            <a:xfrm>
              <a:off x="5013545" y="-109729"/>
              <a:ext cx="730835" cy="7308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9" name="tel.png" descr="tel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" r="212"/>
            <a:stretch>
              <a:fillRect/>
            </a:stretch>
          </p:blipFill>
          <p:spPr>
            <a:xfrm>
              <a:off x="5030920" y="796882"/>
              <a:ext cx="711991" cy="7119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02051649-F97E-F9EA-C800-A0B9A29E37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0222" y="2297151"/>
            <a:ext cx="19323556" cy="627872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Une jeune…"/>
          <p:cNvSpPr txBox="1"/>
          <p:nvPr/>
        </p:nvSpPr>
        <p:spPr>
          <a:xfrm>
            <a:off x="512231" y="1480669"/>
            <a:ext cx="7417095" cy="28725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6000">
                <a:solidFill>
                  <a:srgbClr val="2C4B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A </a:t>
            </a:r>
            <a:r>
              <a:rPr lang="fr-FR" dirty="0" err="1"/>
              <a:t>young</a:t>
            </a:r>
            <a:r>
              <a:rPr lang="fr-FR" dirty="0"/>
              <a:t> </a:t>
            </a:r>
            <a:r>
              <a:rPr lang="fr-FR" dirty="0" err="1"/>
              <a:t>company</a:t>
            </a:r>
            <a:endParaRPr lang="fr-FR" dirty="0"/>
          </a:p>
          <a:p>
            <a:pPr algn="l" defTabSz="457200">
              <a:defRPr sz="6000">
                <a:solidFill>
                  <a:srgbClr val="2C4B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But </a:t>
            </a:r>
            <a:r>
              <a:rPr lang="fr-FR" dirty="0" err="1"/>
              <a:t>with</a:t>
            </a:r>
            <a:r>
              <a:rPr lang="fr-FR" dirty="0"/>
              <a:t> </a:t>
            </a:r>
            <a:endParaRPr dirty="0"/>
          </a:p>
          <a:p>
            <a:pPr algn="l" defTabSz="457200">
              <a:defRPr sz="6000" b="1">
                <a:solidFill>
                  <a:srgbClr val="2C4B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20 </a:t>
            </a:r>
            <a:r>
              <a:rPr lang="fr-FR" dirty="0" err="1"/>
              <a:t>years</a:t>
            </a:r>
            <a:r>
              <a:rPr lang="fr-FR" dirty="0"/>
              <a:t> </a:t>
            </a:r>
            <a:r>
              <a:rPr dirty="0"/>
              <a:t>exp</a:t>
            </a:r>
            <a:r>
              <a:rPr lang="fr-FR" dirty="0"/>
              <a:t>e</a:t>
            </a:r>
            <a:r>
              <a:rPr dirty="0" err="1"/>
              <a:t>rience</a:t>
            </a:r>
            <a:endParaRPr dirty="0"/>
          </a:p>
        </p:txBody>
      </p:sp>
      <p:pic>
        <p:nvPicPr>
          <p:cNvPr id="127" name="FORME VERTE.png" descr="FORME VER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r="67"/>
          <a:stretch>
            <a:fillRect/>
          </a:stretch>
        </p:blipFill>
        <p:spPr>
          <a:xfrm>
            <a:off x="10001723" y="921672"/>
            <a:ext cx="4610078" cy="4314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Présentation Générale 22-11(1).jpg" descr="Présentation Générale 22-11(1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41519" y="1433522"/>
            <a:ext cx="3557054" cy="35563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40" y="0"/>
                </a:moveTo>
                <a:cubicBezTo>
                  <a:pt x="7322" y="0"/>
                  <a:pt x="4804" y="1054"/>
                  <a:pt x="2882" y="3163"/>
                </a:cubicBezTo>
                <a:cubicBezTo>
                  <a:pt x="-960" y="7381"/>
                  <a:pt x="-960" y="14219"/>
                  <a:pt x="2882" y="18437"/>
                </a:cubicBezTo>
                <a:cubicBezTo>
                  <a:pt x="4803" y="20546"/>
                  <a:pt x="7322" y="21600"/>
                  <a:pt x="9840" y="21600"/>
                </a:cubicBezTo>
                <a:cubicBezTo>
                  <a:pt x="12358" y="21600"/>
                  <a:pt x="14877" y="20546"/>
                  <a:pt x="16798" y="18437"/>
                </a:cubicBezTo>
                <a:cubicBezTo>
                  <a:pt x="20640" y="14219"/>
                  <a:pt x="20640" y="7381"/>
                  <a:pt x="16798" y="3163"/>
                </a:cubicBezTo>
                <a:cubicBezTo>
                  <a:pt x="14876" y="1054"/>
                  <a:pt x="12358" y="0"/>
                  <a:pt x="984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9" name="FLECHE.png" descr="FLECH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" r="369"/>
          <a:stretch>
            <a:fillRect/>
          </a:stretch>
        </p:blipFill>
        <p:spPr>
          <a:xfrm>
            <a:off x="14896537" y="2626055"/>
            <a:ext cx="947192" cy="905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FLECHE.png" descr="FLECH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" r="369"/>
          <a:stretch>
            <a:fillRect/>
          </a:stretch>
        </p:blipFill>
        <p:spPr>
          <a:xfrm>
            <a:off x="21022704" y="2423604"/>
            <a:ext cx="948056" cy="906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FORME VERTE.png" descr="FORME VER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r="67"/>
          <a:stretch>
            <a:fillRect/>
          </a:stretch>
        </p:blipFill>
        <p:spPr>
          <a:xfrm>
            <a:off x="16203883" y="850797"/>
            <a:ext cx="4614281" cy="4318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Présentation Générale 22-11(2).jpg" descr="Présentation Générale 22-11(2)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44922" y="1349801"/>
            <a:ext cx="3559249" cy="35597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1600" extrusionOk="0">
                <a:moveTo>
                  <a:pt x="9838" y="0"/>
                </a:moveTo>
                <a:cubicBezTo>
                  <a:pt x="7320" y="0"/>
                  <a:pt x="4803" y="1055"/>
                  <a:pt x="2882" y="3164"/>
                </a:cubicBezTo>
                <a:cubicBezTo>
                  <a:pt x="-961" y="7382"/>
                  <a:pt x="-961" y="14218"/>
                  <a:pt x="2882" y="18436"/>
                </a:cubicBezTo>
                <a:cubicBezTo>
                  <a:pt x="4803" y="20545"/>
                  <a:pt x="7320" y="21600"/>
                  <a:pt x="9838" y="21600"/>
                </a:cubicBezTo>
                <a:cubicBezTo>
                  <a:pt x="12356" y="21600"/>
                  <a:pt x="14875" y="20545"/>
                  <a:pt x="16796" y="18436"/>
                </a:cubicBezTo>
                <a:cubicBezTo>
                  <a:pt x="20639" y="14218"/>
                  <a:pt x="20639" y="7382"/>
                  <a:pt x="16796" y="3164"/>
                </a:cubicBezTo>
                <a:cubicBezTo>
                  <a:pt x="14875" y="1055"/>
                  <a:pt x="12356" y="0"/>
                  <a:pt x="983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3" name="FORME VERTE.png" descr="FORME VER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r="67"/>
          <a:stretch>
            <a:fillRect/>
          </a:stretch>
        </p:blipFill>
        <p:spPr>
          <a:xfrm>
            <a:off x="613150" y="6814304"/>
            <a:ext cx="4651208" cy="4352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Présentation Générale 22-11(3).jpg" descr="Présentation Générale 22-11(3)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7837" y="7317302"/>
            <a:ext cx="3588332" cy="3588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40" y="0"/>
                </a:moveTo>
                <a:cubicBezTo>
                  <a:pt x="7322" y="0"/>
                  <a:pt x="4803" y="1054"/>
                  <a:pt x="2882" y="3163"/>
                </a:cubicBezTo>
                <a:cubicBezTo>
                  <a:pt x="-961" y="7381"/>
                  <a:pt x="-961" y="14219"/>
                  <a:pt x="2882" y="18437"/>
                </a:cubicBezTo>
                <a:cubicBezTo>
                  <a:pt x="4803" y="20546"/>
                  <a:pt x="7322" y="21600"/>
                  <a:pt x="9840" y="21600"/>
                </a:cubicBezTo>
                <a:cubicBezTo>
                  <a:pt x="12358" y="21600"/>
                  <a:pt x="14875" y="20546"/>
                  <a:pt x="16796" y="18437"/>
                </a:cubicBezTo>
                <a:cubicBezTo>
                  <a:pt x="20639" y="14219"/>
                  <a:pt x="20639" y="7381"/>
                  <a:pt x="16796" y="3163"/>
                </a:cubicBezTo>
                <a:cubicBezTo>
                  <a:pt x="14875" y="1054"/>
                  <a:pt x="12358" y="0"/>
                  <a:pt x="984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5" name="FLECHE.png" descr="FLECH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" r="369"/>
          <a:stretch>
            <a:fillRect/>
          </a:stretch>
        </p:blipFill>
        <p:spPr>
          <a:xfrm>
            <a:off x="5499510" y="8668091"/>
            <a:ext cx="955644" cy="913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FORME VERTE.png" descr="FORME VER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r="67"/>
          <a:stretch>
            <a:fillRect/>
          </a:stretch>
        </p:blipFill>
        <p:spPr>
          <a:xfrm>
            <a:off x="6831352" y="6860340"/>
            <a:ext cx="4673294" cy="4373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Présentation Générale 22-11(4).jpg" descr="Présentation Générale 22-11(4)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78423" y="7365727"/>
            <a:ext cx="3605368" cy="3605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1054"/>
                  <a:pt x="2881" y="3162"/>
                </a:cubicBezTo>
                <a:cubicBezTo>
                  <a:pt x="-961" y="7380"/>
                  <a:pt x="-961" y="14220"/>
                  <a:pt x="2881" y="18438"/>
                </a:cubicBezTo>
                <a:cubicBezTo>
                  <a:pt x="4803" y="20546"/>
                  <a:pt x="7321" y="21600"/>
                  <a:pt x="9839" y="21600"/>
                </a:cubicBezTo>
                <a:cubicBezTo>
                  <a:pt x="12357" y="21600"/>
                  <a:pt x="14875" y="20546"/>
                  <a:pt x="16797" y="18438"/>
                </a:cubicBezTo>
                <a:cubicBezTo>
                  <a:pt x="20639" y="14220"/>
                  <a:pt x="20639" y="7380"/>
                  <a:pt x="16797" y="3162"/>
                </a:cubicBezTo>
                <a:cubicBezTo>
                  <a:pt x="14875" y="1054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8" name="FLECHE.png" descr="FLECH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" r="369"/>
          <a:stretch>
            <a:fillRect/>
          </a:stretch>
        </p:blipFill>
        <p:spPr>
          <a:xfrm>
            <a:off x="11713177" y="8722928"/>
            <a:ext cx="960179" cy="917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FORME VERTE.png" descr="FORME VER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r="67"/>
          <a:stretch>
            <a:fillRect/>
          </a:stretch>
        </p:blipFill>
        <p:spPr>
          <a:xfrm>
            <a:off x="13049555" y="6845199"/>
            <a:ext cx="4675092" cy="4374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Présentation Générale 22-11(5).jpg" descr="Présentation Générale 22-11(5)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97331" y="7350779"/>
            <a:ext cx="3606706" cy="36066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95" extrusionOk="0">
                <a:moveTo>
                  <a:pt x="10800" y="0"/>
                </a:moveTo>
                <a:cubicBezTo>
                  <a:pt x="8036" y="0"/>
                  <a:pt x="5272" y="1006"/>
                  <a:pt x="3163" y="3016"/>
                </a:cubicBezTo>
                <a:cubicBezTo>
                  <a:pt x="1057" y="5027"/>
                  <a:pt x="0" y="7663"/>
                  <a:pt x="0" y="10298"/>
                </a:cubicBezTo>
                <a:cubicBezTo>
                  <a:pt x="0" y="12934"/>
                  <a:pt x="1057" y="15568"/>
                  <a:pt x="3163" y="17579"/>
                </a:cubicBezTo>
                <a:cubicBezTo>
                  <a:pt x="7381" y="21600"/>
                  <a:pt x="14219" y="21600"/>
                  <a:pt x="18437" y="17579"/>
                </a:cubicBezTo>
                <a:cubicBezTo>
                  <a:pt x="20543" y="15568"/>
                  <a:pt x="21600" y="12934"/>
                  <a:pt x="21600" y="10298"/>
                </a:cubicBezTo>
                <a:cubicBezTo>
                  <a:pt x="21600" y="7663"/>
                  <a:pt x="20543" y="5027"/>
                  <a:pt x="18437" y="3016"/>
                </a:cubicBezTo>
                <a:cubicBezTo>
                  <a:pt x="16328" y="1006"/>
                  <a:pt x="13564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1" name="FLECHE.png" descr="FLECH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" r="369"/>
          <a:stretch>
            <a:fillRect/>
          </a:stretch>
        </p:blipFill>
        <p:spPr>
          <a:xfrm>
            <a:off x="17931009" y="8708504"/>
            <a:ext cx="960549" cy="918074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Rectangle aux angles arrondis"/>
          <p:cNvSpPr/>
          <p:nvPr/>
        </p:nvSpPr>
        <p:spPr>
          <a:xfrm>
            <a:off x="11730566" y="5469101"/>
            <a:ext cx="1140664" cy="451646"/>
          </a:xfrm>
          <a:prstGeom prst="roundRect">
            <a:avLst>
              <a:gd name="adj" fmla="val 42179"/>
            </a:avLst>
          </a:prstGeom>
          <a:solidFill>
            <a:srgbClr val="2558A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43" name="2003…"/>
          <p:cNvSpPr txBox="1"/>
          <p:nvPr/>
        </p:nvSpPr>
        <p:spPr>
          <a:xfrm>
            <a:off x="9689011" y="5384296"/>
            <a:ext cx="5270674" cy="1039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2003</a:t>
            </a:r>
          </a:p>
          <a:p>
            <a:pPr>
              <a:lnSpc>
                <a:spcPct val="150000"/>
              </a:lnSpc>
              <a:defRPr sz="2500">
                <a:solidFill>
                  <a:srgbClr val="6C6C6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 err="1"/>
              <a:t>Set-up</a:t>
            </a:r>
            <a:r>
              <a:rPr lang="fr-FR" dirty="0"/>
              <a:t> of Lenze </a:t>
            </a:r>
            <a:r>
              <a:rPr lang="fr-FR" dirty="0" err="1"/>
              <a:t>manufacturing</a:t>
            </a:r>
            <a:r>
              <a:rPr lang="fr-FR" dirty="0"/>
              <a:t> plant</a:t>
            </a:r>
            <a:endParaRPr dirty="0"/>
          </a:p>
        </p:txBody>
      </p:sp>
      <p:sp>
        <p:nvSpPr>
          <p:cNvPr id="144" name="Rectangle aux angles arrondis"/>
          <p:cNvSpPr/>
          <p:nvPr/>
        </p:nvSpPr>
        <p:spPr>
          <a:xfrm>
            <a:off x="17702206" y="5405601"/>
            <a:ext cx="1699759" cy="451647"/>
          </a:xfrm>
          <a:prstGeom prst="roundRect">
            <a:avLst>
              <a:gd name="adj" fmla="val 42179"/>
            </a:avLst>
          </a:prstGeom>
          <a:solidFill>
            <a:srgbClr val="2558A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45" name="Mai 2004…"/>
          <p:cNvSpPr txBox="1"/>
          <p:nvPr/>
        </p:nvSpPr>
        <p:spPr>
          <a:xfrm>
            <a:off x="16105289" y="5346387"/>
            <a:ext cx="4914807" cy="1038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Ma</a:t>
            </a:r>
            <a:r>
              <a:rPr lang="fr-FR" dirty="0"/>
              <a:t>y</a:t>
            </a:r>
            <a:r>
              <a:rPr dirty="0"/>
              <a:t> 2004</a:t>
            </a:r>
          </a:p>
          <a:p>
            <a:pPr>
              <a:lnSpc>
                <a:spcPct val="120000"/>
              </a:lnSpc>
              <a:defRPr sz="2500">
                <a:solidFill>
                  <a:srgbClr val="6C6C6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Start of Electronics </a:t>
            </a:r>
            <a:r>
              <a:rPr lang="fr-FR" dirty="0" err="1"/>
              <a:t>Manufacturing</a:t>
            </a:r>
            <a:endParaRPr dirty="0"/>
          </a:p>
        </p:txBody>
      </p:sp>
      <p:sp>
        <p:nvSpPr>
          <p:cNvPr id="146" name="Rectangle aux angles arrondis"/>
          <p:cNvSpPr/>
          <p:nvPr/>
        </p:nvSpPr>
        <p:spPr>
          <a:xfrm>
            <a:off x="2154764" y="11404234"/>
            <a:ext cx="1140665" cy="451647"/>
          </a:xfrm>
          <a:prstGeom prst="roundRect">
            <a:avLst>
              <a:gd name="adj" fmla="val 42179"/>
            </a:avLst>
          </a:prstGeom>
          <a:solidFill>
            <a:srgbClr val="2558A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47" name="2008…"/>
          <p:cNvSpPr txBox="1"/>
          <p:nvPr/>
        </p:nvSpPr>
        <p:spPr>
          <a:xfrm>
            <a:off x="899737" y="11330087"/>
            <a:ext cx="3646831" cy="1500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2008</a:t>
            </a:r>
          </a:p>
          <a:p>
            <a:pPr defTabSz="457200">
              <a:lnSpc>
                <a:spcPct val="120000"/>
              </a:lnSpc>
              <a:defRPr sz="2500">
                <a:solidFill>
                  <a:srgbClr val="6C6C6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Work in </a:t>
            </a:r>
            <a:r>
              <a:rPr lang="en-US" dirty="0"/>
              <a:t>progress</a:t>
            </a:r>
            <a:r>
              <a:rPr lang="fr-FR" dirty="0"/>
              <a:t> for the </a:t>
            </a:r>
          </a:p>
          <a:p>
            <a:pPr defTabSz="457200">
              <a:lnSpc>
                <a:spcPct val="120000"/>
              </a:lnSpc>
              <a:defRPr sz="2500">
                <a:solidFill>
                  <a:srgbClr val="6C6C6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building of </a:t>
            </a:r>
            <a:r>
              <a:rPr lang="en-US" dirty="0"/>
              <a:t>the</a:t>
            </a:r>
            <a:r>
              <a:rPr lang="fr-FR" dirty="0"/>
              <a:t> extension</a:t>
            </a:r>
          </a:p>
        </p:txBody>
      </p:sp>
      <p:sp>
        <p:nvSpPr>
          <p:cNvPr id="148" name="Rectangle aux angles arrondis"/>
          <p:cNvSpPr/>
          <p:nvPr/>
        </p:nvSpPr>
        <p:spPr>
          <a:xfrm>
            <a:off x="8504766" y="11404234"/>
            <a:ext cx="1140664" cy="451647"/>
          </a:xfrm>
          <a:prstGeom prst="roundRect">
            <a:avLst>
              <a:gd name="adj" fmla="val 42179"/>
            </a:avLst>
          </a:prstGeom>
          <a:solidFill>
            <a:srgbClr val="2558A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49" name="2009…"/>
          <p:cNvSpPr txBox="1"/>
          <p:nvPr/>
        </p:nvSpPr>
        <p:spPr>
          <a:xfrm>
            <a:off x="7329876" y="11357721"/>
            <a:ext cx="3486532" cy="1038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2009</a:t>
            </a:r>
          </a:p>
          <a:p>
            <a:pPr defTabSz="457200">
              <a:lnSpc>
                <a:spcPct val="120000"/>
              </a:lnSpc>
              <a:defRPr sz="2500">
                <a:solidFill>
                  <a:srgbClr val="6C6C6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Mechatronics Assembly</a:t>
            </a:r>
          </a:p>
        </p:txBody>
      </p:sp>
      <p:sp>
        <p:nvSpPr>
          <p:cNvPr id="150" name="Rectangle aux angles arrondis"/>
          <p:cNvSpPr/>
          <p:nvPr/>
        </p:nvSpPr>
        <p:spPr>
          <a:xfrm>
            <a:off x="14366341" y="11380237"/>
            <a:ext cx="1906485" cy="451647"/>
          </a:xfrm>
          <a:prstGeom prst="roundRect">
            <a:avLst>
              <a:gd name="adj" fmla="val 42179"/>
            </a:avLst>
          </a:prstGeom>
          <a:solidFill>
            <a:srgbClr val="2558A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51" name="Août 2022…"/>
          <p:cNvSpPr txBox="1"/>
          <p:nvPr/>
        </p:nvSpPr>
        <p:spPr>
          <a:xfrm>
            <a:off x="13225031" y="11318791"/>
            <a:ext cx="4257576" cy="1500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Aug.</a:t>
            </a:r>
            <a:r>
              <a:rPr dirty="0"/>
              <a:t> 2022</a:t>
            </a:r>
          </a:p>
          <a:p>
            <a:pPr defTabSz="457200">
              <a:lnSpc>
                <a:spcPct val="120000"/>
              </a:lnSpc>
              <a:defRPr sz="2500">
                <a:solidFill>
                  <a:srgbClr val="6C6C6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Takeover</a:t>
            </a:r>
            <a:r>
              <a:rPr lang="fr-FR" dirty="0"/>
              <a:t> of the s</a:t>
            </a:r>
            <a:r>
              <a:rPr dirty="0" err="1"/>
              <a:t>ite</a:t>
            </a:r>
            <a:r>
              <a:rPr lang="fr-FR" dirty="0"/>
              <a:t> as </a:t>
            </a:r>
            <a:r>
              <a:rPr dirty="0"/>
              <a:t>MBO </a:t>
            </a:r>
          </a:p>
          <a:p>
            <a:pPr defTabSz="457200">
              <a:lnSpc>
                <a:spcPct val="120000"/>
              </a:lnSpc>
              <a:defRPr sz="2500">
                <a:solidFill>
                  <a:srgbClr val="6C6C6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By </a:t>
            </a:r>
            <a:r>
              <a:rPr dirty="0"/>
              <a:t>Antoin</a:t>
            </a:r>
            <a:r>
              <a:rPr lang="en-US" dirty="0"/>
              <a:t>e &amp; Francis</a:t>
            </a:r>
          </a:p>
        </p:txBody>
      </p:sp>
      <p:sp>
        <p:nvSpPr>
          <p:cNvPr id="152" name="Rectangle aux angles arrondis"/>
          <p:cNvSpPr/>
          <p:nvPr/>
        </p:nvSpPr>
        <p:spPr>
          <a:xfrm>
            <a:off x="19369669" y="8211584"/>
            <a:ext cx="3345366" cy="865916"/>
          </a:xfrm>
          <a:prstGeom prst="roundRect">
            <a:avLst>
              <a:gd name="adj" fmla="val 20481"/>
            </a:avLst>
          </a:prstGeom>
          <a:solidFill>
            <a:srgbClr val="B4BF4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53" name="ETRE un acteur…"/>
          <p:cNvSpPr txBox="1"/>
          <p:nvPr/>
        </p:nvSpPr>
        <p:spPr>
          <a:xfrm>
            <a:off x="19267757" y="9458462"/>
            <a:ext cx="4358565" cy="1606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2800" b="1">
                <a:solidFill>
                  <a:srgbClr val="6C6C6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Be an </a:t>
            </a:r>
            <a:r>
              <a:rPr lang="fr-FR" dirty="0" err="1"/>
              <a:t>unavoidable</a:t>
            </a:r>
            <a:r>
              <a:rPr lang="fr-FR" dirty="0"/>
              <a:t> </a:t>
            </a:r>
            <a:r>
              <a:rPr lang="fr-FR" dirty="0" err="1"/>
              <a:t>actor</a:t>
            </a:r>
            <a:r>
              <a:rPr dirty="0"/>
              <a:t> </a:t>
            </a:r>
          </a:p>
          <a:p>
            <a:pPr algn="l" defTabSz="457200">
              <a:lnSpc>
                <a:spcPct val="120000"/>
              </a:lnSpc>
              <a:defRPr sz="2800" b="1">
                <a:solidFill>
                  <a:srgbClr val="6C6C6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of</a:t>
            </a:r>
            <a:r>
              <a:rPr dirty="0"/>
              <a:t> </a:t>
            </a:r>
            <a:r>
              <a:rPr lang="fr-FR" dirty="0"/>
              <a:t>de</a:t>
            </a:r>
            <a:r>
              <a:rPr dirty="0"/>
              <a:t>carbonation </a:t>
            </a:r>
          </a:p>
          <a:p>
            <a:pPr algn="l" defTabSz="457200">
              <a:lnSpc>
                <a:spcPct val="120000"/>
              </a:lnSpc>
              <a:defRPr sz="2800" b="1">
                <a:solidFill>
                  <a:srgbClr val="6C6C6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in e-</a:t>
            </a:r>
            <a:r>
              <a:rPr lang="fr-FR" dirty="0" err="1"/>
              <a:t>mobility</a:t>
            </a:r>
            <a:endParaRPr dirty="0"/>
          </a:p>
        </p:txBody>
      </p:sp>
      <p:sp>
        <p:nvSpPr>
          <p:cNvPr id="154" name="CAP 2030"/>
          <p:cNvSpPr txBox="1"/>
          <p:nvPr/>
        </p:nvSpPr>
        <p:spPr>
          <a:xfrm>
            <a:off x="19380431" y="8277774"/>
            <a:ext cx="3255699" cy="733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fr-FR" dirty="0"/>
              <a:t>FOCUS</a:t>
            </a:r>
            <a:r>
              <a:rPr dirty="0"/>
              <a:t> 2030</a:t>
            </a:r>
          </a:p>
        </p:txBody>
      </p:sp>
      <p:sp>
        <p:nvSpPr>
          <p:cNvPr id="155" name="Ligne"/>
          <p:cNvSpPr/>
          <p:nvPr/>
        </p:nvSpPr>
        <p:spPr>
          <a:xfrm>
            <a:off x="507822" y="4519510"/>
            <a:ext cx="1491204" cy="2"/>
          </a:xfrm>
          <a:prstGeom prst="line">
            <a:avLst/>
          </a:prstGeom>
          <a:ln w="50800">
            <a:solidFill>
              <a:srgbClr val="B4BF4C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158" name="Groupe"/>
          <p:cNvGrpSpPr/>
          <p:nvPr/>
        </p:nvGrpSpPr>
        <p:grpSpPr>
          <a:xfrm>
            <a:off x="-16869" y="12567919"/>
            <a:ext cx="24417838" cy="1409734"/>
            <a:chOff x="0" y="0"/>
            <a:chExt cx="24417836" cy="1409732"/>
          </a:xfrm>
        </p:grpSpPr>
        <p:pic>
          <p:nvPicPr>
            <p:cNvPr id="156" name="Pied ppx Movntec.png" descr="Pied ppx Movntec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36756"/>
              <a:ext cx="24417837" cy="7729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logo mov.png" descr="logo mov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977" y="-1"/>
              <a:ext cx="3189092" cy="4400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alerie d’images" descr="Galerie d’image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41628" y="-41382"/>
            <a:ext cx="21971539" cy="13255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age" descr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7" y="12394724"/>
            <a:ext cx="24417837" cy="1333976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Rectangle"/>
          <p:cNvSpPr/>
          <p:nvPr/>
        </p:nvSpPr>
        <p:spPr>
          <a:xfrm>
            <a:off x="-76200" y="-247650"/>
            <a:ext cx="6794866" cy="13235098"/>
          </a:xfrm>
          <a:prstGeom prst="rect">
            <a:avLst/>
          </a:prstGeom>
          <a:solidFill>
            <a:srgbClr val="B4BF4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3" name="Notre mission"/>
          <p:cNvSpPr txBox="1"/>
          <p:nvPr/>
        </p:nvSpPr>
        <p:spPr>
          <a:xfrm>
            <a:off x="795633" y="4696446"/>
            <a:ext cx="4589398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 b="1"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Our</a:t>
            </a:r>
            <a:r>
              <a:rPr dirty="0"/>
              <a:t> mission</a:t>
            </a:r>
          </a:p>
        </p:txBody>
      </p:sp>
      <p:sp>
        <p:nvSpPr>
          <p:cNvPr id="164" name="Ligne"/>
          <p:cNvSpPr/>
          <p:nvPr/>
        </p:nvSpPr>
        <p:spPr>
          <a:xfrm>
            <a:off x="588257" y="5923150"/>
            <a:ext cx="1491203" cy="3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5" name="Notre souhait : participer…"/>
          <p:cNvSpPr txBox="1"/>
          <p:nvPr/>
        </p:nvSpPr>
        <p:spPr>
          <a:xfrm>
            <a:off x="507997" y="6488474"/>
            <a:ext cx="4748933" cy="2640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 err="1"/>
              <a:t>Take</a:t>
            </a:r>
            <a:r>
              <a:rPr lang="fr-FR" dirty="0"/>
              <a:t> part in the </a:t>
            </a:r>
            <a:r>
              <a:rPr lang="fr-FR" dirty="0" err="1"/>
              <a:t>reduction</a:t>
            </a:r>
            <a:r>
              <a:rPr lang="fr-FR" dirty="0"/>
              <a:t> of </a:t>
            </a:r>
            <a:r>
              <a:rPr lang="fr-FR" dirty="0" err="1"/>
              <a:t>carbon</a:t>
            </a:r>
            <a:r>
              <a:rPr lang="fr-FR" dirty="0"/>
              <a:t> </a:t>
            </a:r>
            <a:r>
              <a:rPr lang="fr-FR" dirty="0" err="1"/>
              <a:t>footprint</a:t>
            </a:r>
            <a:r>
              <a:rPr lang="fr-FR" dirty="0"/>
              <a:t>  by </a:t>
            </a:r>
            <a:r>
              <a:rPr lang="fr-FR" dirty="0" err="1"/>
              <a:t>providing</a:t>
            </a:r>
            <a:r>
              <a:rPr lang="fr-FR" dirty="0"/>
              <a:t> </a:t>
            </a:r>
            <a:r>
              <a:rPr lang="fr-FR" dirty="0" err="1"/>
              <a:t>technological</a:t>
            </a:r>
            <a:r>
              <a:rPr lang="fr-FR" dirty="0"/>
              <a:t> and </a:t>
            </a:r>
            <a:r>
              <a:rPr lang="fr-FR" dirty="0" err="1"/>
              <a:t>pragmatic</a:t>
            </a:r>
            <a:r>
              <a:rPr lang="fr-FR" dirty="0"/>
              <a:t> </a:t>
            </a:r>
            <a:r>
              <a:rPr lang="fr-FR" dirty="0" err="1"/>
              <a:t>equipments</a:t>
            </a:r>
            <a:r>
              <a:rPr lang="fr-FR" dirty="0"/>
              <a:t> </a:t>
            </a:r>
            <a:r>
              <a:rPr lang="fr-FR" dirty="0" err="1"/>
              <a:t>covering</a:t>
            </a:r>
            <a:r>
              <a:rPr lang="fr-FR" dirty="0"/>
              <a:t> </a:t>
            </a:r>
            <a:r>
              <a:rPr lang="fr-FR" dirty="0" err="1"/>
              <a:t>current</a:t>
            </a:r>
            <a:r>
              <a:rPr lang="fr-FR" dirty="0"/>
              <a:t> expectations</a:t>
            </a:r>
            <a:r>
              <a:rPr dirty="0"/>
              <a:t>.</a:t>
            </a:r>
          </a:p>
        </p:txBody>
      </p:sp>
      <p:pic>
        <p:nvPicPr>
          <p:cNvPr id="166" name="logo mov blanc.png" descr="logo mov blan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62593" y="12399891"/>
            <a:ext cx="3833004" cy="4696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Ligne"/>
          <p:cNvSpPr/>
          <p:nvPr/>
        </p:nvSpPr>
        <p:spPr>
          <a:xfrm>
            <a:off x="588257" y="5923150"/>
            <a:ext cx="1491203" cy="3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9" name="Rectangle"/>
          <p:cNvSpPr/>
          <p:nvPr/>
        </p:nvSpPr>
        <p:spPr>
          <a:xfrm>
            <a:off x="-76200" y="-76200"/>
            <a:ext cx="6794866" cy="13235098"/>
          </a:xfrm>
          <a:prstGeom prst="rect">
            <a:avLst/>
          </a:prstGeom>
          <a:solidFill>
            <a:srgbClr val="B4BF4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0" name="Constat"/>
          <p:cNvSpPr txBox="1"/>
          <p:nvPr/>
        </p:nvSpPr>
        <p:spPr>
          <a:xfrm>
            <a:off x="588257" y="4654930"/>
            <a:ext cx="2112758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 b="1">
                <a:solidFill>
                  <a:srgbClr val="FFFFFF"/>
                </a:solidFill>
              </a:defRPr>
            </a:lvl1pPr>
          </a:lstStyle>
          <a:p>
            <a:r>
              <a:rPr lang="fr-FR" dirty="0" err="1"/>
              <a:t>Facts</a:t>
            </a:r>
            <a:endParaRPr dirty="0"/>
          </a:p>
        </p:txBody>
      </p:sp>
      <p:sp>
        <p:nvSpPr>
          <p:cNvPr id="171" name="Ligne"/>
          <p:cNvSpPr/>
          <p:nvPr/>
        </p:nvSpPr>
        <p:spPr>
          <a:xfrm>
            <a:off x="588257" y="5923150"/>
            <a:ext cx="1491203" cy="3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2" name="Le transport, l’activité industrielle et la production d’énergie participent à plus de 75 % des émissions…"/>
          <p:cNvSpPr txBox="1"/>
          <p:nvPr/>
        </p:nvSpPr>
        <p:spPr>
          <a:xfrm>
            <a:off x="575731" y="6564970"/>
            <a:ext cx="4748931" cy="2123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Transport, </a:t>
            </a:r>
            <a:r>
              <a:rPr lang="fr-FR" dirty="0" err="1"/>
              <a:t>industrial</a:t>
            </a:r>
            <a:r>
              <a:rPr lang="fr-FR" dirty="0"/>
              <a:t> </a:t>
            </a:r>
            <a:r>
              <a:rPr lang="fr-FR" dirty="0" err="1"/>
              <a:t>activities</a:t>
            </a:r>
            <a:r>
              <a:rPr lang="fr-FR" dirty="0"/>
              <a:t> and </a:t>
            </a:r>
            <a:r>
              <a:rPr lang="fr-FR" dirty="0" err="1"/>
              <a:t>energy</a:t>
            </a:r>
            <a:r>
              <a:rPr lang="fr-FR" dirty="0"/>
              <a:t> production </a:t>
            </a:r>
            <a:r>
              <a:rPr lang="fr-FR" dirty="0" err="1"/>
              <a:t>take</a:t>
            </a:r>
            <a:r>
              <a:rPr lang="fr-FR" dirty="0"/>
              <a:t> part for more </a:t>
            </a:r>
            <a:r>
              <a:rPr lang="fr-FR" dirty="0" err="1"/>
              <a:t>than</a:t>
            </a:r>
            <a:r>
              <a:rPr lang="fr-FR" dirty="0"/>
              <a:t> 75% to CO2 </a:t>
            </a:r>
            <a:r>
              <a:rPr lang="fr-FR" dirty="0" err="1"/>
              <a:t>emissions</a:t>
            </a:r>
            <a:r>
              <a:rPr lang="fr-FR" dirty="0"/>
              <a:t>..</a:t>
            </a:r>
            <a:endParaRPr dirty="0"/>
          </a:p>
        </p:txBody>
      </p:sp>
      <p:sp>
        <p:nvSpPr>
          <p:cNvPr id="174" name="Rectangle aux angles arrondis"/>
          <p:cNvSpPr/>
          <p:nvPr/>
        </p:nvSpPr>
        <p:spPr>
          <a:xfrm>
            <a:off x="12188917" y="863599"/>
            <a:ext cx="7004613" cy="1270001"/>
          </a:xfrm>
          <a:prstGeom prst="roundRect">
            <a:avLst>
              <a:gd name="adj" fmla="val 15000"/>
            </a:avLst>
          </a:prstGeom>
          <a:solidFill>
            <a:srgbClr val="2C4B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5" name="Origine des émissions de co2…"/>
          <p:cNvSpPr txBox="1"/>
          <p:nvPr/>
        </p:nvSpPr>
        <p:spPr>
          <a:xfrm>
            <a:off x="13023830" y="1031806"/>
            <a:ext cx="5334794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27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Source of co2 </a:t>
            </a:r>
            <a:r>
              <a:rPr lang="fr-FR" dirty="0" err="1"/>
              <a:t>emission</a:t>
            </a:r>
            <a:endParaRPr dirty="0"/>
          </a:p>
          <a:p>
            <a:pPr defTabSz="457200">
              <a:defRPr sz="27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Energy combustion rate in </a:t>
            </a:r>
            <a:r>
              <a:rPr dirty="0"/>
              <a:t>2018</a:t>
            </a:r>
          </a:p>
        </p:txBody>
      </p:sp>
      <p:grpSp>
        <p:nvGrpSpPr>
          <p:cNvPr id="178" name="Groupe"/>
          <p:cNvGrpSpPr/>
          <p:nvPr/>
        </p:nvGrpSpPr>
        <p:grpSpPr>
          <a:xfrm>
            <a:off x="-16869" y="12522199"/>
            <a:ext cx="24417838" cy="1409734"/>
            <a:chOff x="0" y="0"/>
            <a:chExt cx="24417836" cy="1409732"/>
          </a:xfrm>
        </p:grpSpPr>
        <p:pic>
          <p:nvPicPr>
            <p:cNvPr id="176" name="Pied ppx Movntec.png" descr="Pied ppx Movntec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36756"/>
              <a:ext cx="24417837" cy="7729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logo mov.png" descr="logo mov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977" y="-1"/>
              <a:ext cx="3189092" cy="4400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C02C3705-0587-387D-692D-CF0744C58C6A}"/>
              </a:ext>
            </a:extLst>
          </p:cNvPr>
          <p:cNvGrpSpPr/>
          <p:nvPr/>
        </p:nvGrpSpPr>
        <p:grpSpPr>
          <a:xfrm>
            <a:off x="7158431" y="2787857"/>
            <a:ext cx="14675751" cy="9264907"/>
            <a:chOff x="7158431" y="2843613"/>
            <a:chExt cx="14675751" cy="9264907"/>
          </a:xfrm>
        </p:grpSpPr>
        <p:pic>
          <p:nvPicPr>
            <p:cNvPr id="173" name="graph.png" descr="graph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0" t="40" b="40"/>
            <a:stretch/>
          </p:blipFill>
          <p:spPr>
            <a:xfrm>
              <a:off x="9567745" y="2843613"/>
              <a:ext cx="12266437" cy="926490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C500EF20-E000-8BBE-BCA5-113EB9A0A0B7}"/>
                </a:ext>
              </a:extLst>
            </p:cNvPr>
            <p:cNvSpPr txBox="1"/>
            <p:nvPr/>
          </p:nvSpPr>
          <p:spPr>
            <a:xfrm>
              <a:off x="8391995" y="2958269"/>
              <a:ext cx="1106072" cy="5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dirty="0"/>
                <a:t>World</a:t>
              </a:r>
              <a:endParaRPr kumimoji="0" lang="fr-FR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2FB05DD8-9CAD-1D80-3168-4AD9F7726239}"/>
                </a:ext>
              </a:extLst>
            </p:cNvPr>
            <p:cNvSpPr txBox="1"/>
            <p:nvPr/>
          </p:nvSpPr>
          <p:spPr>
            <a:xfrm>
              <a:off x="7158431" y="6139858"/>
              <a:ext cx="2409314" cy="5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dirty="0"/>
                <a:t>United States</a:t>
              </a:r>
              <a:endParaRPr kumimoji="0" lang="fr-FR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1757F71F-4306-E365-DBC6-0780C45B463F}"/>
                </a:ext>
              </a:extLst>
            </p:cNvPr>
            <p:cNvSpPr txBox="1"/>
            <p:nvPr/>
          </p:nvSpPr>
          <p:spPr>
            <a:xfrm>
              <a:off x="8393597" y="4525165"/>
              <a:ext cx="1104470" cy="5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3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rPr>
                <a:t>China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C55F4540-DD6F-4E10-191D-2B201CA41F56}"/>
                </a:ext>
              </a:extLst>
            </p:cNvPr>
            <p:cNvSpPr txBox="1"/>
            <p:nvPr/>
          </p:nvSpPr>
          <p:spPr>
            <a:xfrm>
              <a:off x="7440107" y="7821410"/>
              <a:ext cx="2130391" cy="5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3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rPr>
                <a:t>Europe (27)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BEBED4A8-F2BA-E58A-121B-0520EBB898F1}"/>
                </a:ext>
              </a:extLst>
            </p:cNvPr>
            <p:cNvSpPr txBox="1"/>
            <p:nvPr/>
          </p:nvSpPr>
          <p:spPr>
            <a:xfrm>
              <a:off x="8197087" y="9367278"/>
              <a:ext cx="1298433" cy="5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3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rPr>
                <a:t>France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3DB2A80-3927-9C6B-0FE8-42EC6CAF90C9}"/>
                </a:ext>
              </a:extLst>
            </p:cNvPr>
            <p:cNvSpPr/>
            <p:nvPr/>
          </p:nvSpPr>
          <p:spPr>
            <a:xfrm>
              <a:off x="9998426" y="10872387"/>
              <a:ext cx="1242003" cy="75600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8F8F8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1582506-9FC9-7105-8E54-AE848E10315C}"/>
                </a:ext>
              </a:extLst>
            </p:cNvPr>
            <p:cNvSpPr/>
            <p:nvPr/>
          </p:nvSpPr>
          <p:spPr>
            <a:xfrm>
              <a:off x="11648808" y="11116188"/>
              <a:ext cx="1866470" cy="75600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8F8F8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69724C3-A44B-B3C1-AAAE-3D33CEE419C3}"/>
                </a:ext>
              </a:extLst>
            </p:cNvPr>
            <p:cNvSpPr/>
            <p:nvPr/>
          </p:nvSpPr>
          <p:spPr>
            <a:xfrm>
              <a:off x="13923657" y="11153760"/>
              <a:ext cx="1320060" cy="75600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8F8F8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E091674-B1E5-5A4D-16EE-A867C81DB6B5}"/>
                </a:ext>
              </a:extLst>
            </p:cNvPr>
            <p:cNvSpPr/>
            <p:nvPr/>
          </p:nvSpPr>
          <p:spPr>
            <a:xfrm>
              <a:off x="15704327" y="11116188"/>
              <a:ext cx="989049" cy="75600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8F8F8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2263930-E574-A985-56FE-F0AF90E4B853}"/>
                </a:ext>
              </a:extLst>
            </p:cNvPr>
            <p:cNvSpPr/>
            <p:nvPr/>
          </p:nvSpPr>
          <p:spPr>
            <a:xfrm>
              <a:off x="17055376" y="11116188"/>
              <a:ext cx="1037420" cy="75600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8F8F8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4F226A-99D8-72CD-66BB-7515533E661A}"/>
                </a:ext>
              </a:extLst>
            </p:cNvPr>
            <p:cNvSpPr/>
            <p:nvPr/>
          </p:nvSpPr>
          <p:spPr>
            <a:xfrm>
              <a:off x="18674819" y="11023261"/>
              <a:ext cx="1631551" cy="75600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8F8F8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4AA6B4EA-02E6-29A5-86DE-D2FA1C8A3275}"/>
              </a:ext>
            </a:extLst>
          </p:cNvPr>
          <p:cNvSpPr txBox="1"/>
          <p:nvPr/>
        </p:nvSpPr>
        <p:spPr>
          <a:xfrm>
            <a:off x="9876372" y="11072966"/>
            <a:ext cx="130805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Electricity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production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2915F91-BD51-5B07-2D78-9E69E2D622E7}"/>
              </a:ext>
            </a:extLst>
          </p:cNvPr>
          <p:cNvSpPr txBox="1"/>
          <p:nvPr/>
        </p:nvSpPr>
        <p:spPr>
          <a:xfrm>
            <a:off x="13904898" y="11060432"/>
            <a:ext cx="130805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Industry</a:t>
            </a:r>
            <a:r>
              <a:rPr kumimoji="0" lang="fr-FR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&amp;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buiding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E691150-5578-738F-8B49-39F4CE73D94B}"/>
              </a:ext>
            </a:extLst>
          </p:cNvPr>
          <p:cNvSpPr txBox="1"/>
          <p:nvPr/>
        </p:nvSpPr>
        <p:spPr>
          <a:xfrm>
            <a:off x="11563470" y="11068805"/>
            <a:ext cx="193677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Energy </a:t>
            </a:r>
            <a:r>
              <a:rPr kumimoji="0" lang="fr-FR" sz="18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Secto</a:t>
            </a:r>
            <a:r>
              <a:rPr lang="fr-FR" sz="1800" b="1" dirty="0" err="1"/>
              <a:t>r</a:t>
            </a:r>
            <a:endParaRPr lang="fr-FR" sz="1800" b="1" dirty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w/o </a:t>
            </a:r>
            <a:r>
              <a:rPr kumimoji="0" lang="fr-FR" sz="18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electricity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2D8E04B-CD16-6B3A-0F32-CD4C0ACDAB15}"/>
              </a:ext>
            </a:extLst>
          </p:cNvPr>
          <p:cNvSpPr txBox="1"/>
          <p:nvPr/>
        </p:nvSpPr>
        <p:spPr>
          <a:xfrm>
            <a:off x="15621327" y="11155709"/>
            <a:ext cx="1179810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Transport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963FA24-345E-9D88-EC36-3AB9764D92BE}"/>
              </a:ext>
            </a:extLst>
          </p:cNvPr>
          <p:cNvSpPr txBox="1"/>
          <p:nvPr/>
        </p:nvSpPr>
        <p:spPr>
          <a:xfrm>
            <a:off x="17024926" y="11191274"/>
            <a:ext cx="1333698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Residential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BA3C86D-0029-92FF-568F-59BA34C22E9C}"/>
              </a:ext>
            </a:extLst>
          </p:cNvPr>
          <p:cNvSpPr txBox="1"/>
          <p:nvPr/>
        </p:nvSpPr>
        <p:spPr>
          <a:xfrm>
            <a:off x="18582413" y="11191274"/>
            <a:ext cx="84638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Others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Ligne"/>
          <p:cNvSpPr/>
          <p:nvPr/>
        </p:nvSpPr>
        <p:spPr>
          <a:xfrm>
            <a:off x="588257" y="5923150"/>
            <a:ext cx="1491203" cy="3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1" name="Rectangle"/>
          <p:cNvSpPr/>
          <p:nvPr/>
        </p:nvSpPr>
        <p:spPr>
          <a:xfrm>
            <a:off x="-76200" y="-76200"/>
            <a:ext cx="6794866" cy="13235098"/>
          </a:xfrm>
          <a:prstGeom prst="rect">
            <a:avLst/>
          </a:prstGeom>
          <a:solidFill>
            <a:srgbClr val="2C4B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2" name="Nos domaines…"/>
          <p:cNvSpPr txBox="1"/>
          <p:nvPr/>
        </p:nvSpPr>
        <p:spPr>
          <a:xfrm>
            <a:off x="588257" y="5159169"/>
            <a:ext cx="3778278" cy="2216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Our focus</a:t>
            </a:r>
            <a:br>
              <a:rPr lang="fr-FR" dirty="0"/>
            </a:br>
            <a:r>
              <a:rPr lang="fr-FR" dirty="0"/>
              <a:t>industries</a:t>
            </a:r>
            <a:endParaRPr dirty="0"/>
          </a:p>
        </p:txBody>
      </p:sp>
      <p:sp>
        <p:nvSpPr>
          <p:cNvPr id="183" name="Ligne"/>
          <p:cNvSpPr/>
          <p:nvPr/>
        </p:nvSpPr>
        <p:spPr>
          <a:xfrm>
            <a:off x="588257" y="7562253"/>
            <a:ext cx="1491203" cy="3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202" name="Groupe"/>
          <p:cNvGrpSpPr/>
          <p:nvPr/>
        </p:nvGrpSpPr>
        <p:grpSpPr>
          <a:xfrm>
            <a:off x="-16869" y="12522199"/>
            <a:ext cx="24417838" cy="1409734"/>
            <a:chOff x="0" y="0"/>
            <a:chExt cx="24417836" cy="1409732"/>
          </a:xfrm>
        </p:grpSpPr>
        <p:pic>
          <p:nvPicPr>
            <p:cNvPr id="200" name="Pied ppx Movntec.png" descr="Pied ppx Movntec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36756"/>
              <a:ext cx="24417837" cy="7729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1" name="logo mov.png" descr="logo mov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977" y="-1"/>
              <a:ext cx="3189092" cy="4400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" name="PICTO 1_Plan de travail 1.png" descr="PICTO 1_Plan de travail 1.png">
            <a:extLst>
              <a:ext uri="{FF2B5EF4-FFF2-40B4-BE49-F238E27FC236}">
                <a16:creationId xmlns:a16="http://schemas.microsoft.com/office/drawing/2014/main" id="{CF5A88A5-67FC-848F-2B94-6F6454A24D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00" r="2600"/>
          <a:stretch>
            <a:fillRect/>
          </a:stretch>
        </p:blipFill>
        <p:spPr>
          <a:xfrm>
            <a:off x="8855551" y="5095252"/>
            <a:ext cx="2373973" cy="215995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FORME BLEU.png" descr="FORME BLEU.png">
            <a:extLst>
              <a:ext uri="{FF2B5EF4-FFF2-40B4-BE49-F238E27FC236}">
                <a16:creationId xmlns:a16="http://schemas.microsoft.com/office/drawing/2014/main" id="{3C2D200A-9463-1DE6-D36D-DFF80B51A4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" r="18"/>
          <a:stretch>
            <a:fillRect/>
          </a:stretch>
        </p:blipFill>
        <p:spPr>
          <a:xfrm>
            <a:off x="13111205" y="3756528"/>
            <a:ext cx="4885702" cy="457200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4" name="Cercle">
            <a:extLst>
              <a:ext uri="{FF2B5EF4-FFF2-40B4-BE49-F238E27FC236}">
                <a16:creationId xmlns:a16="http://schemas.microsoft.com/office/drawing/2014/main" id="{742FA793-0BE8-652D-DC7F-2DE8407C2B8D}"/>
              </a:ext>
            </a:extLst>
          </p:cNvPr>
          <p:cNvSpPr/>
          <p:nvPr/>
        </p:nvSpPr>
        <p:spPr>
          <a:xfrm>
            <a:off x="13685674" y="4278489"/>
            <a:ext cx="3789845" cy="3789843"/>
          </a:xfrm>
          <a:prstGeom prst="ellipse">
            <a:avLst/>
          </a:prstGeom>
          <a:solidFill>
            <a:srgbClr val="2C4B93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5" name="FORME BLEU.png" descr="FORME BLEU.png">
            <a:extLst>
              <a:ext uri="{FF2B5EF4-FFF2-40B4-BE49-F238E27FC236}">
                <a16:creationId xmlns:a16="http://schemas.microsoft.com/office/drawing/2014/main" id="{6E7024B9-4F0D-5B1B-F23A-621B8B511D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" r="18"/>
          <a:stretch>
            <a:fillRect/>
          </a:stretch>
        </p:blipFill>
        <p:spPr>
          <a:xfrm>
            <a:off x="18755423" y="3756528"/>
            <a:ext cx="4885702" cy="457200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" name="Cercle">
            <a:extLst>
              <a:ext uri="{FF2B5EF4-FFF2-40B4-BE49-F238E27FC236}">
                <a16:creationId xmlns:a16="http://schemas.microsoft.com/office/drawing/2014/main" id="{25FCF2E1-9ED9-46B3-C04A-2981FF5EDF9B}"/>
              </a:ext>
            </a:extLst>
          </p:cNvPr>
          <p:cNvSpPr/>
          <p:nvPr/>
        </p:nvSpPr>
        <p:spPr>
          <a:xfrm>
            <a:off x="19329893" y="4278489"/>
            <a:ext cx="3789844" cy="3789843"/>
          </a:xfrm>
          <a:prstGeom prst="ellipse">
            <a:avLst/>
          </a:prstGeom>
          <a:solidFill>
            <a:srgbClr val="2C4B93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7" name="PICTO 1_Plan de travail 1 copie 2.png" descr="PICTO 1_Plan de travail 1 copie 2.png">
            <a:extLst>
              <a:ext uri="{FF2B5EF4-FFF2-40B4-BE49-F238E27FC236}">
                <a16:creationId xmlns:a16="http://schemas.microsoft.com/office/drawing/2014/main" id="{10C0B034-A210-78BA-4930-FC742E3B4C5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446" b="3446"/>
          <a:stretch>
            <a:fillRect/>
          </a:stretch>
        </p:blipFill>
        <p:spPr>
          <a:xfrm>
            <a:off x="14302096" y="4970887"/>
            <a:ext cx="2503916" cy="24050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PICTO 1_Plan de travail 1 copie.png" descr="PICTO 1_Plan de travail 1 copie.png">
            <a:extLst>
              <a:ext uri="{FF2B5EF4-FFF2-40B4-BE49-F238E27FC236}">
                <a16:creationId xmlns:a16="http://schemas.microsoft.com/office/drawing/2014/main" id="{8AC47E8A-DE60-64D8-9ADD-B3A11B254D3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4657" r="14657"/>
          <a:stretch>
            <a:fillRect/>
          </a:stretch>
        </p:blipFill>
        <p:spPr>
          <a:xfrm>
            <a:off x="20312899" y="4844670"/>
            <a:ext cx="1770751" cy="265747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833D264-64E6-6BA1-2F4F-CAF2E8883EF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2"/>
          <a:stretch/>
        </p:blipFill>
        <p:spPr>
          <a:xfrm>
            <a:off x="7460639" y="3612995"/>
            <a:ext cx="4892050" cy="4715534"/>
          </a:xfrm>
          <a:prstGeom prst="rect">
            <a:avLst/>
          </a:prstGeom>
        </p:spPr>
      </p:pic>
      <p:sp>
        <p:nvSpPr>
          <p:cNvPr id="10" name="Rectangle aux angles arrondis">
            <a:extLst>
              <a:ext uri="{FF2B5EF4-FFF2-40B4-BE49-F238E27FC236}">
                <a16:creationId xmlns:a16="http://schemas.microsoft.com/office/drawing/2014/main" id="{897BE888-2AAB-E8B3-39D6-80EBC2971AD3}"/>
              </a:ext>
            </a:extLst>
          </p:cNvPr>
          <p:cNvSpPr/>
          <p:nvPr/>
        </p:nvSpPr>
        <p:spPr>
          <a:xfrm>
            <a:off x="8060223" y="2899343"/>
            <a:ext cx="3627025" cy="584838"/>
          </a:xfrm>
          <a:prstGeom prst="roundRect">
            <a:avLst>
              <a:gd name="adj" fmla="val 32573"/>
            </a:avLst>
          </a:prstGeom>
          <a:solidFill>
            <a:srgbClr val="B4BF4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" name="MOBILITÉ TRANSPORT">
            <a:extLst>
              <a:ext uri="{FF2B5EF4-FFF2-40B4-BE49-F238E27FC236}">
                <a16:creationId xmlns:a16="http://schemas.microsoft.com/office/drawing/2014/main" id="{3BF8B5CC-CE3C-840D-EA29-C0298D137142}"/>
              </a:ext>
            </a:extLst>
          </p:cNvPr>
          <p:cNvSpPr txBox="1"/>
          <p:nvPr/>
        </p:nvSpPr>
        <p:spPr>
          <a:xfrm>
            <a:off x="8060223" y="2960324"/>
            <a:ext cx="3627025" cy="488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defRPr sz="23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MOBILIT</a:t>
            </a:r>
            <a:r>
              <a:rPr lang="fr-FR" dirty="0"/>
              <a:t>Y</a:t>
            </a:r>
            <a:r>
              <a:rPr dirty="0"/>
              <a:t> TRANSPORT</a:t>
            </a:r>
          </a:p>
        </p:txBody>
      </p:sp>
      <p:sp>
        <p:nvSpPr>
          <p:cNvPr id="12" name="INDUSTRIE">
            <a:extLst>
              <a:ext uri="{FF2B5EF4-FFF2-40B4-BE49-F238E27FC236}">
                <a16:creationId xmlns:a16="http://schemas.microsoft.com/office/drawing/2014/main" id="{90A5CC8B-C1C5-12A6-012C-114B81971305}"/>
              </a:ext>
            </a:extLst>
          </p:cNvPr>
          <p:cNvSpPr txBox="1"/>
          <p:nvPr/>
        </p:nvSpPr>
        <p:spPr>
          <a:xfrm>
            <a:off x="13715143" y="2986989"/>
            <a:ext cx="3627025" cy="434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defRPr sz="23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INDUSTRIE</a:t>
            </a:r>
          </a:p>
        </p:txBody>
      </p:sp>
      <p:sp>
        <p:nvSpPr>
          <p:cNvPr id="13" name="Rectangle aux angles arrondis">
            <a:extLst>
              <a:ext uri="{FF2B5EF4-FFF2-40B4-BE49-F238E27FC236}">
                <a16:creationId xmlns:a16="http://schemas.microsoft.com/office/drawing/2014/main" id="{BE9C3697-6B8A-FDB4-76C3-15DC69722FB1}"/>
              </a:ext>
            </a:extLst>
          </p:cNvPr>
          <p:cNvSpPr/>
          <p:nvPr/>
        </p:nvSpPr>
        <p:spPr>
          <a:xfrm>
            <a:off x="20117684" y="2899343"/>
            <a:ext cx="2209610" cy="584838"/>
          </a:xfrm>
          <a:prstGeom prst="roundRect">
            <a:avLst>
              <a:gd name="adj" fmla="val 32573"/>
            </a:avLst>
          </a:prstGeom>
          <a:solidFill>
            <a:srgbClr val="B4BF4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4" name="ÉNERGIE">
            <a:extLst>
              <a:ext uri="{FF2B5EF4-FFF2-40B4-BE49-F238E27FC236}">
                <a16:creationId xmlns:a16="http://schemas.microsoft.com/office/drawing/2014/main" id="{EBC612F9-72C6-B0D6-C29F-2A8963FB14B8}"/>
              </a:ext>
            </a:extLst>
          </p:cNvPr>
          <p:cNvSpPr txBox="1"/>
          <p:nvPr/>
        </p:nvSpPr>
        <p:spPr>
          <a:xfrm>
            <a:off x="19434377" y="2960324"/>
            <a:ext cx="3627025" cy="488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defRPr sz="23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fr-FR" dirty="0"/>
              <a:t>ENERGY</a:t>
            </a:r>
            <a:endParaRPr dirty="0"/>
          </a:p>
        </p:txBody>
      </p:sp>
      <p:sp>
        <p:nvSpPr>
          <p:cNvPr id="15" name="Rectangle aux angles arrondis">
            <a:extLst>
              <a:ext uri="{FF2B5EF4-FFF2-40B4-BE49-F238E27FC236}">
                <a16:creationId xmlns:a16="http://schemas.microsoft.com/office/drawing/2014/main" id="{02B69DD8-3D3F-6E24-0B67-AB16913088AA}"/>
              </a:ext>
            </a:extLst>
          </p:cNvPr>
          <p:cNvSpPr/>
          <p:nvPr/>
        </p:nvSpPr>
        <p:spPr>
          <a:xfrm>
            <a:off x="13866260" y="2910710"/>
            <a:ext cx="3416844" cy="584837"/>
          </a:xfrm>
          <a:prstGeom prst="roundRect">
            <a:avLst>
              <a:gd name="adj" fmla="val 32573"/>
            </a:avLst>
          </a:prstGeom>
          <a:solidFill>
            <a:srgbClr val="B4BF4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" name="INDUSTRIE">
            <a:extLst>
              <a:ext uri="{FF2B5EF4-FFF2-40B4-BE49-F238E27FC236}">
                <a16:creationId xmlns:a16="http://schemas.microsoft.com/office/drawing/2014/main" id="{8852A922-1C54-55E6-C654-320DEEC8BC70}"/>
              </a:ext>
            </a:extLst>
          </p:cNvPr>
          <p:cNvSpPr txBox="1"/>
          <p:nvPr/>
        </p:nvSpPr>
        <p:spPr>
          <a:xfrm>
            <a:off x="13779457" y="2971690"/>
            <a:ext cx="3627025" cy="488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defRPr sz="23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fr-FR" dirty="0"/>
              <a:t>GENERAL INDUSTRY</a:t>
            </a:r>
            <a:endParaRPr dirty="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Ligne"/>
          <p:cNvSpPr/>
          <p:nvPr/>
        </p:nvSpPr>
        <p:spPr>
          <a:xfrm>
            <a:off x="588257" y="5923150"/>
            <a:ext cx="1491203" cy="3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05" name="Rectangle"/>
          <p:cNvSpPr/>
          <p:nvPr/>
        </p:nvSpPr>
        <p:spPr>
          <a:xfrm>
            <a:off x="-78918" y="-76142"/>
            <a:ext cx="6794866" cy="13235098"/>
          </a:xfrm>
          <a:prstGeom prst="rect">
            <a:avLst/>
          </a:prstGeom>
          <a:solidFill>
            <a:srgbClr val="2C4B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07" name="Ligne"/>
          <p:cNvSpPr/>
          <p:nvPr/>
        </p:nvSpPr>
        <p:spPr>
          <a:xfrm>
            <a:off x="588257" y="7562253"/>
            <a:ext cx="1491203" cy="3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14" name="pi1.png" descr="pi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17" y="8600875"/>
            <a:ext cx="985300" cy="985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pi2.png" descr="pi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585" y="8600875"/>
            <a:ext cx="985300" cy="985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pi3.png" descr="pi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" b="308"/>
          <a:stretch>
            <a:fillRect/>
          </a:stretch>
        </p:blipFill>
        <p:spPr>
          <a:xfrm>
            <a:off x="10570650" y="8600875"/>
            <a:ext cx="985301" cy="985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pi4.png" descr="pi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" b="308"/>
          <a:stretch>
            <a:fillRect/>
          </a:stretch>
        </p:blipFill>
        <p:spPr>
          <a:xfrm>
            <a:off x="13726194" y="8600874"/>
            <a:ext cx="985301" cy="985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pi5.png" descr="pi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6006" y="8600875"/>
            <a:ext cx="985300" cy="985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pi6.png" descr="pi6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" r="153"/>
          <a:stretch>
            <a:fillRect/>
          </a:stretch>
        </p:blipFill>
        <p:spPr>
          <a:xfrm>
            <a:off x="16345817" y="8600875"/>
            <a:ext cx="985300" cy="985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pi7.png" descr="pi7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0180" y="8600875"/>
            <a:ext cx="985300" cy="985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pi8.png" descr="pi8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837" y="8600875"/>
            <a:ext cx="985300" cy="985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pi9.png" descr="pi9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" b="308"/>
          <a:stretch>
            <a:fillRect/>
          </a:stretch>
        </p:blipFill>
        <p:spPr>
          <a:xfrm>
            <a:off x="22001550" y="8600874"/>
            <a:ext cx="985300" cy="985300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Être l’équipementier de…"/>
          <p:cNvSpPr txBox="1"/>
          <p:nvPr/>
        </p:nvSpPr>
        <p:spPr>
          <a:xfrm>
            <a:off x="7860633" y="10030972"/>
            <a:ext cx="4215898" cy="125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solidFill>
                  <a:srgbClr val="6C6C6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Be the </a:t>
            </a:r>
            <a:r>
              <a:rPr lang="fr-FR" dirty="0" err="1"/>
              <a:t>reference</a:t>
            </a:r>
            <a:r>
              <a:rPr lang="fr-FR" dirty="0"/>
              <a:t> </a:t>
            </a:r>
            <a:r>
              <a:rPr lang="fr-FR" dirty="0" err="1"/>
              <a:t>equipment</a:t>
            </a:r>
            <a:r>
              <a:rPr lang="fr-FR" dirty="0"/>
              <a:t> </a:t>
            </a:r>
            <a:endParaRPr dirty="0"/>
          </a:p>
          <a:p>
            <a:pPr>
              <a:defRPr sz="2500">
                <a:solidFill>
                  <a:srgbClr val="6C6C6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supplier of the </a:t>
            </a:r>
            <a:r>
              <a:rPr lang="fr-FR" dirty="0" err="1"/>
              <a:t>driving</a:t>
            </a:r>
            <a:r>
              <a:rPr lang="fr-FR" dirty="0"/>
              <a:t> </a:t>
            </a:r>
            <a:r>
              <a:rPr lang="fr-FR" dirty="0" err="1"/>
              <a:t>chain</a:t>
            </a:r>
            <a:endParaRPr dirty="0"/>
          </a:p>
          <a:p>
            <a:pPr>
              <a:defRPr sz="2500">
                <a:solidFill>
                  <a:srgbClr val="6C6C6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In the new </a:t>
            </a:r>
            <a:r>
              <a:rPr lang="fr-FR" dirty="0" err="1"/>
              <a:t>mobilities</a:t>
            </a:r>
            <a:endParaRPr dirty="0"/>
          </a:p>
        </p:txBody>
      </p:sp>
      <p:sp>
        <p:nvSpPr>
          <p:cNvPr id="224" name="Être un fournisseur…"/>
          <p:cNvSpPr txBox="1"/>
          <p:nvPr/>
        </p:nvSpPr>
        <p:spPr>
          <a:xfrm>
            <a:off x="13042184" y="10006409"/>
            <a:ext cx="5064995" cy="14452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120000"/>
              </a:lnSpc>
              <a:defRPr sz="2500">
                <a:solidFill>
                  <a:srgbClr val="6C6C6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Be a supplier of sets or </a:t>
            </a:r>
            <a:r>
              <a:rPr lang="fr-FR" dirty="0" err="1"/>
              <a:t>subsets</a:t>
            </a:r>
            <a:r>
              <a:rPr lang="fr-FR" dirty="0"/>
              <a:t>  to </a:t>
            </a:r>
            <a:r>
              <a:rPr lang="fr-FR" dirty="0" err="1"/>
              <a:t>improve</a:t>
            </a:r>
            <a:r>
              <a:rPr lang="fr-FR" dirty="0"/>
              <a:t> performance and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footprint</a:t>
            </a:r>
            <a:r>
              <a:rPr lang="fr-FR" dirty="0"/>
              <a:t> in </a:t>
            </a:r>
            <a:r>
              <a:rPr lang="fr-FR" dirty="0" err="1"/>
              <a:t>industrial</a:t>
            </a:r>
            <a:r>
              <a:rPr lang="fr-FR" dirty="0"/>
              <a:t> </a:t>
            </a:r>
            <a:r>
              <a:rPr lang="fr-FR" dirty="0" err="1"/>
              <a:t>equipments</a:t>
            </a:r>
            <a:endParaRPr lang="fr-FR" dirty="0"/>
          </a:p>
        </p:txBody>
      </p:sp>
      <p:sp>
        <p:nvSpPr>
          <p:cNvPr id="225" name="Participer à l’amélioration…"/>
          <p:cNvSpPr txBox="1"/>
          <p:nvPr/>
        </p:nvSpPr>
        <p:spPr>
          <a:xfrm>
            <a:off x="18689989" y="10030972"/>
            <a:ext cx="5064996" cy="1906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120000"/>
              </a:lnSpc>
              <a:defRPr sz="2500">
                <a:solidFill>
                  <a:srgbClr val="6C6C6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 err="1"/>
              <a:t>Take</a:t>
            </a:r>
            <a:r>
              <a:rPr lang="fr-FR" dirty="0"/>
              <a:t> part to the global </a:t>
            </a:r>
            <a:r>
              <a:rPr lang="fr-FR" dirty="0" err="1"/>
              <a:t>improvement</a:t>
            </a:r>
            <a:r>
              <a:rPr lang="fr-FR" dirty="0"/>
              <a:t> of </a:t>
            </a:r>
            <a:r>
              <a:rPr lang="fr-FR" dirty="0" err="1"/>
              <a:t>energetic</a:t>
            </a:r>
            <a:r>
              <a:rPr lang="fr-FR" dirty="0"/>
              <a:t> </a:t>
            </a:r>
            <a:r>
              <a:rPr lang="fr-FR" dirty="0" err="1"/>
              <a:t>footprint</a:t>
            </a:r>
            <a:r>
              <a:rPr lang="fr-FR" dirty="0"/>
              <a:t>,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expertise in power </a:t>
            </a:r>
            <a:r>
              <a:rPr lang="fr-FR" dirty="0" err="1"/>
              <a:t>electronics</a:t>
            </a:r>
            <a:endParaRPr dirty="0"/>
          </a:p>
        </p:txBody>
      </p:sp>
      <p:grpSp>
        <p:nvGrpSpPr>
          <p:cNvPr id="228" name="Groupe"/>
          <p:cNvGrpSpPr/>
          <p:nvPr/>
        </p:nvGrpSpPr>
        <p:grpSpPr>
          <a:xfrm>
            <a:off x="-16869" y="12522199"/>
            <a:ext cx="24417838" cy="1409734"/>
            <a:chOff x="0" y="0"/>
            <a:chExt cx="24417836" cy="1409732"/>
          </a:xfrm>
        </p:grpSpPr>
        <p:pic>
          <p:nvPicPr>
            <p:cNvPr id="226" name="Pied ppx Movntec.png" descr="Pied ppx Movntec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36756"/>
              <a:ext cx="24417837" cy="7729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7" name="logo mov.png" descr="logo mov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977" y="-1"/>
              <a:ext cx="3189092" cy="4400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" name="Nos domaines…">
            <a:extLst>
              <a:ext uri="{FF2B5EF4-FFF2-40B4-BE49-F238E27FC236}">
                <a16:creationId xmlns:a16="http://schemas.microsoft.com/office/drawing/2014/main" id="{659F9310-0557-BFE0-043F-C6C01932C53F}"/>
              </a:ext>
            </a:extLst>
          </p:cNvPr>
          <p:cNvSpPr txBox="1"/>
          <p:nvPr/>
        </p:nvSpPr>
        <p:spPr>
          <a:xfrm>
            <a:off x="588257" y="5159169"/>
            <a:ext cx="3778278" cy="2216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Our focus</a:t>
            </a:r>
            <a:br>
              <a:rPr lang="fr-FR" dirty="0"/>
            </a:br>
            <a:r>
              <a:rPr lang="fr-FR" dirty="0"/>
              <a:t>industries</a:t>
            </a:r>
            <a:endParaRPr dirty="0"/>
          </a:p>
        </p:txBody>
      </p:sp>
      <p:pic>
        <p:nvPicPr>
          <p:cNvPr id="5" name="PICTO 1_Plan de travail 1.png" descr="PICTO 1_Plan de travail 1.png">
            <a:extLst>
              <a:ext uri="{FF2B5EF4-FFF2-40B4-BE49-F238E27FC236}">
                <a16:creationId xmlns:a16="http://schemas.microsoft.com/office/drawing/2014/main" id="{C1CE590F-1D0C-CE8B-40CA-8DF29A4263E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2600" r="2600"/>
          <a:stretch>
            <a:fillRect/>
          </a:stretch>
        </p:blipFill>
        <p:spPr>
          <a:xfrm>
            <a:off x="8855551" y="5095252"/>
            <a:ext cx="2373973" cy="215995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" name="FORME BLEU.png" descr="FORME BLEU.png">
            <a:extLst>
              <a:ext uri="{FF2B5EF4-FFF2-40B4-BE49-F238E27FC236}">
                <a16:creationId xmlns:a16="http://schemas.microsoft.com/office/drawing/2014/main" id="{7E942350-DCCD-A788-B938-68D082F0EC7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9" r="18"/>
          <a:stretch>
            <a:fillRect/>
          </a:stretch>
        </p:blipFill>
        <p:spPr>
          <a:xfrm>
            <a:off x="13111205" y="3756528"/>
            <a:ext cx="4885702" cy="457200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7" name="Cercle">
            <a:extLst>
              <a:ext uri="{FF2B5EF4-FFF2-40B4-BE49-F238E27FC236}">
                <a16:creationId xmlns:a16="http://schemas.microsoft.com/office/drawing/2014/main" id="{23FCF01B-9CA5-FCA4-6BB5-E74285D11FBE}"/>
              </a:ext>
            </a:extLst>
          </p:cNvPr>
          <p:cNvSpPr/>
          <p:nvPr/>
        </p:nvSpPr>
        <p:spPr>
          <a:xfrm>
            <a:off x="13685674" y="4278489"/>
            <a:ext cx="3789845" cy="3789843"/>
          </a:xfrm>
          <a:prstGeom prst="ellipse">
            <a:avLst/>
          </a:prstGeom>
          <a:solidFill>
            <a:srgbClr val="2C4B93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8" name="FORME BLEU.png" descr="FORME BLEU.png">
            <a:extLst>
              <a:ext uri="{FF2B5EF4-FFF2-40B4-BE49-F238E27FC236}">
                <a16:creationId xmlns:a16="http://schemas.microsoft.com/office/drawing/2014/main" id="{21B84E63-FA31-EABC-F726-F5D62B9ECB5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9" r="18"/>
          <a:stretch>
            <a:fillRect/>
          </a:stretch>
        </p:blipFill>
        <p:spPr>
          <a:xfrm>
            <a:off x="18755423" y="3756528"/>
            <a:ext cx="4885702" cy="457200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9" name="Cercle">
            <a:extLst>
              <a:ext uri="{FF2B5EF4-FFF2-40B4-BE49-F238E27FC236}">
                <a16:creationId xmlns:a16="http://schemas.microsoft.com/office/drawing/2014/main" id="{F19D3B82-8916-B798-362A-7E34B9A0B895}"/>
              </a:ext>
            </a:extLst>
          </p:cNvPr>
          <p:cNvSpPr/>
          <p:nvPr/>
        </p:nvSpPr>
        <p:spPr>
          <a:xfrm>
            <a:off x="19329893" y="4278489"/>
            <a:ext cx="3789844" cy="3789843"/>
          </a:xfrm>
          <a:prstGeom prst="ellipse">
            <a:avLst/>
          </a:prstGeom>
          <a:solidFill>
            <a:srgbClr val="2C4B93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0" name="PICTO 1_Plan de travail 1 copie 2.png" descr="PICTO 1_Plan de travail 1 copie 2.png">
            <a:extLst>
              <a:ext uri="{FF2B5EF4-FFF2-40B4-BE49-F238E27FC236}">
                <a16:creationId xmlns:a16="http://schemas.microsoft.com/office/drawing/2014/main" id="{205C2671-D106-E6E5-DF9C-981012A80DB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3446" b="3446"/>
          <a:stretch>
            <a:fillRect/>
          </a:stretch>
        </p:blipFill>
        <p:spPr>
          <a:xfrm>
            <a:off x="14302096" y="4970887"/>
            <a:ext cx="2503916" cy="24050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1" name="PICTO 1_Plan de travail 1 copie.png" descr="PICTO 1_Plan de travail 1 copie.png">
            <a:extLst>
              <a:ext uri="{FF2B5EF4-FFF2-40B4-BE49-F238E27FC236}">
                <a16:creationId xmlns:a16="http://schemas.microsoft.com/office/drawing/2014/main" id="{F3D27B4B-ADF3-4727-9089-6761AEC83A0B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14657" r="14657"/>
          <a:stretch>
            <a:fillRect/>
          </a:stretch>
        </p:blipFill>
        <p:spPr>
          <a:xfrm>
            <a:off x="20312899" y="4844670"/>
            <a:ext cx="1770751" cy="265747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DE885F2-7B52-3A52-92A5-781B18C3CEC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2"/>
          <a:stretch/>
        </p:blipFill>
        <p:spPr>
          <a:xfrm>
            <a:off x="7460639" y="3612995"/>
            <a:ext cx="4892050" cy="4715534"/>
          </a:xfrm>
          <a:prstGeom prst="rect">
            <a:avLst/>
          </a:prstGeom>
        </p:spPr>
      </p:pic>
      <p:sp>
        <p:nvSpPr>
          <p:cNvPr id="13" name="Rectangle aux angles arrondis">
            <a:extLst>
              <a:ext uri="{FF2B5EF4-FFF2-40B4-BE49-F238E27FC236}">
                <a16:creationId xmlns:a16="http://schemas.microsoft.com/office/drawing/2014/main" id="{2DD2DF30-DB21-0E36-DD2B-ABCD2DD33127}"/>
              </a:ext>
            </a:extLst>
          </p:cNvPr>
          <p:cNvSpPr/>
          <p:nvPr/>
        </p:nvSpPr>
        <p:spPr>
          <a:xfrm>
            <a:off x="8060223" y="2899343"/>
            <a:ext cx="3627025" cy="584838"/>
          </a:xfrm>
          <a:prstGeom prst="roundRect">
            <a:avLst>
              <a:gd name="adj" fmla="val 32573"/>
            </a:avLst>
          </a:prstGeom>
          <a:solidFill>
            <a:srgbClr val="B4BF4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4" name="MOBILITÉ TRANSPORT">
            <a:extLst>
              <a:ext uri="{FF2B5EF4-FFF2-40B4-BE49-F238E27FC236}">
                <a16:creationId xmlns:a16="http://schemas.microsoft.com/office/drawing/2014/main" id="{55AD5108-085E-90CC-80B5-5E65DF454FF4}"/>
              </a:ext>
            </a:extLst>
          </p:cNvPr>
          <p:cNvSpPr txBox="1"/>
          <p:nvPr/>
        </p:nvSpPr>
        <p:spPr>
          <a:xfrm>
            <a:off x="8060223" y="2960324"/>
            <a:ext cx="3627025" cy="488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defRPr sz="23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MOBILIT</a:t>
            </a:r>
            <a:r>
              <a:rPr lang="fr-FR" dirty="0"/>
              <a:t>Y</a:t>
            </a:r>
            <a:r>
              <a:rPr dirty="0"/>
              <a:t> TRANSPORT</a:t>
            </a:r>
          </a:p>
        </p:txBody>
      </p:sp>
      <p:sp>
        <p:nvSpPr>
          <p:cNvPr id="15" name="INDUSTRIE">
            <a:extLst>
              <a:ext uri="{FF2B5EF4-FFF2-40B4-BE49-F238E27FC236}">
                <a16:creationId xmlns:a16="http://schemas.microsoft.com/office/drawing/2014/main" id="{DDBF6DC6-182A-4F44-A738-8BE75C230220}"/>
              </a:ext>
            </a:extLst>
          </p:cNvPr>
          <p:cNvSpPr txBox="1"/>
          <p:nvPr/>
        </p:nvSpPr>
        <p:spPr>
          <a:xfrm>
            <a:off x="13715143" y="2986989"/>
            <a:ext cx="3627025" cy="434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defRPr sz="23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INDUSTRIE</a:t>
            </a:r>
          </a:p>
        </p:txBody>
      </p:sp>
      <p:sp>
        <p:nvSpPr>
          <p:cNvPr id="16" name="Rectangle aux angles arrondis">
            <a:extLst>
              <a:ext uri="{FF2B5EF4-FFF2-40B4-BE49-F238E27FC236}">
                <a16:creationId xmlns:a16="http://schemas.microsoft.com/office/drawing/2014/main" id="{1105C387-4C10-EC93-6F66-34DEDB7960F2}"/>
              </a:ext>
            </a:extLst>
          </p:cNvPr>
          <p:cNvSpPr/>
          <p:nvPr/>
        </p:nvSpPr>
        <p:spPr>
          <a:xfrm>
            <a:off x="20117684" y="2899343"/>
            <a:ext cx="2209610" cy="584838"/>
          </a:xfrm>
          <a:prstGeom prst="roundRect">
            <a:avLst>
              <a:gd name="adj" fmla="val 32573"/>
            </a:avLst>
          </a:prstGeom>
          <a:solidFill>
            <a:srgbClr val="B4BF4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" name="ÉNERGIE">
            <a:extLst>
              <a:ext uri="{FF2B5EF4-FFF2-40B4-BE49-F238E27FC236}">
                <a16:creationId xmlns:a16="http://schemas.microsoft.com/office/drawing/2014/main" id="{B9AC5703-7CAB-C4AA-4897-64252169F713}"/>
              </a:ext>
            </a:extLst>
          </p:cNvPr>
          <p:cNvSpPr txBox="1"/>
          <p:nvPr/>
        </p:nvSpPr>
        <p:spPr>
          <a:xfrm>
            <a:off x="19434377" y="2960324"/>
            <a:ext cx="3627025" cy="488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defRPr sz="23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fr-FR" dirty="0"/>
              <a:t>ENERGY</a:t>
            </a:r>
            <a:endParaRPr dirty="0"/>
          </a:p>
        </p:txBody>
      </p:sp>
      <p:sp>
        <p:nvSpPr>
          <p:cNvPr id="18" name="Rectangle aux angles arrondis">
            <a:extLst>
              <a:ext uri="{FF2B5EF4-FFF2-40B4-BE49-F238E27FC236}">
                <a16:creationId xmlns:a16="http://schemas.microsoft.com/office/drawing/2014/main" id="{4D82AB44-D242-DCC6-B619-B65125C9B215}"/>
              </a:ext>
            </a:extLst>
          </p:cNvPr>
          <p:cNvSpPr/>
          <p:nvPr/>
        </p:nvSpPr>
        <p:spPr>
          <a:xfrm>
            <a:off x="13866260" y="2910710"/>
            <a:ext cx="3416844" cy="584837"/>
          </a:xfrm>
          <a:prstGeom prst="roundRect">
            <a:avLst>
              <a:gd name="adj" fmla="val 32573"/>
            </a:avLst>
          </a:prstGeom>
          <a:solidFill>
            <a:srgbClr val="B4BF4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" name="INDUSTRIE">
            <a:extLst>
              <a:ext uri="{FF2B5EF4-FFF2-40B4-BE49-F238E27FC236}">
                <a16:creationId xmlns:a16="http://schemas.microsoft.com/office/drawing/2014/main" id="{9F699F42-1600-F527-E971-A4076A0D1AE2}"/>
              </a:ext>
            </a:extLst>
          </p:cNvPr>
          <p:cNvSpPr txBox="1"/>
          <p:nvPr/>
        </p:nvSpPr>
        <p:spPr>
          <a:xfrm>
            <a:off x="13779457" y="2971690"/>
            <a:ext cx="3627025" cy="488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defRPr sz="23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fr-FR" dirty="0"/>
              <a:t>GENERAL INDUSTRY</a:t>
            </a:r>
            <a:endParaRPr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Ligne"/>
          <p:cNvSpPr/>
          <p:nvPr/>
        </p:nvSpPr>
        <p:spPr>
          <a:xfrm>
            <a:off x="588257" y="5923150"/>
            <a:ext cx="1491203" cy="3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41" name="Rectangle"/>
          <p:cNvSpPr/>
          <p:nvPr/>
        </p:nvSpPr>
        <p:spPr>
          <a:xfrm>
            <a:off x="-76200" y="-76200"/>
            <a:ext cx="6794866" cy="13235098"/>
          </a:xfrm>
          <a:prstGeom prst="rect">
            <a:avLst/>
          </a:prstGeom>
          <a:solidFill>
            <a:srgbClr val="2C4B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2" name="Projets…"/>
          <p:cNvSpPr txBox="1"/>
          <p:nvPr/>
        </p:nvSpPr>
        <p:spPr>
          <a:xfrm>
            <a:off x="554109" y="4119330"/>
            <a:ext cx="4591000" cy="3324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Proje</a:t>
            </a:r>
            <a:r>
              <a:rPr lang="fr-FR" dirty="0"/>
              <a:t>c</a:t>
            </a:r>
            <a:r>
              <a:rPr dirty="0" err="1"/>
              <a:t>ts</a:t>
            </a:r>
            <a:endParaRPr dirty="0"/>
          </a:p>
          <a:p>
            <a:pPr algn="l" defTabSz="457200">
              <a:lnSpc>
                <a:spcPct val="120000"/>
              </a:lnSpc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for</a:t>
            </a:r>
            <a:r>
              <a:rPr dirty="0"/>
              <a:t> </a:t>
            </a:r>
            <a:r>
              <a:rPr dirty="0" err="1"/>
              <a:t>Mobilit</a:t>
            </a:r>
            <a:r>
              <a:rPr lang="fr-FR" dirty="0"/>
              <a:t>y</a:t>
            </a:r>
            <a:r>
              <a:rPr dirty="0"/>
              <a:t> </a:t>
            </a:r>
          </a:p>
          <a:p>
            <a:pPr algn="l" defTabSz="457200">
              <a:lnSpc>
                <a:spcPct val="120000"/>
              </a:lnSpc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&amp;</a:t>
            </a:r>
            <a:r>
              <a:rPr dirty="0"/>
              <a:t> Transport</a:t>
            </a:r>
          </a:p>
        </p:txBody>
      </p:sp>
      <p:sp>
        <p:nvSpPr>
          <p:cNvPr id="243" name="Ligne"/>
          <p:cNvSpPr/>
          <p:nvPr/>
        </p:nvSpPr>
        <p:spPr>
          <a:xfrm>
            <a:off x="588257" y="7562253"/>
            <a:ext cx="1491203" cy="3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44" name="Rectangle aux angles arrondis"/>
          <p:cNvSpPr/>
          <p:nvPr/>
        </p:nvSpPr>
        <p:spPr>
          <a:xfrm>
            <a:off x="13481445" y="1620886"/>
            <a:ext cx="4517756" cy="728462"/>
          </a:xfrm>
          <a:prstGeom prst="roundRect">
            <a:avLst>
              <a:gd name="adj" fmla="val 32573"/>
            </a:avLst>
          </a:prstGeom>
          <a:solidFill>
            <a:srgbClr val="2C4B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5" name="MOBILITÉ LÉGÈRE"/>
          <p:cNvSpPr txBox="1"/>
          <p:nvPr/>
        </p:nvSpPr>
        <p:spPr>
          <a:xfrm>
            <a:off x="13926810" y="1703377"/>
            <a:ext cx="3627025" cy="588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defRPr sz="29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fr-FR" dirty="0"/>
              <a:t>LIGHT MOBILITY</a:t>
            </a:r>
            <a:endParaRPr dirty="0"/>
          </a:p>
        </p:txBody>
      </p:sp>
      <p:grpSp>
        <p:nvGrpSpPr>
          <p:cNvPr id="252" name="Groupe"/>
          <p:cNvGrpSpPr/>
          <p:nvPr/>
        </p:nvGrpSpPr>
        <p:grpSpPr>
          <a:xfrm>
            <a:off x="7819909" y="3048941"/>
            <a:ext cx="15840827" cy="4572001"/>
            <a:chOff x="0" y="0"/>
            <a:chExt cx="15840825" cy="4572000"/>
          </a:xfrm>
        </p:grpSpPr>
        <p:pic>
          <p:nvPicPr>
            <p:cNvPr id="246" name="FORME VERTE.png" descr="FORME VER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" r="67"/>
            <a:stretch>
              <a:fillRect/>
            </a:stretch>
          </p:blipFill>
          <p:spPr>
            <a:xfrm>
              <a:off x="0" y="0"/>
              <a:ext cx="4885704" cy="4572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7" name="iStock-1415000545.jpg" descr="iStock-1415000545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72573" y="542452"/>
              <a:ext cx="3769221" cy="3769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40" y="0"/>
                  </a:moveTo>
                  <a:cubicBezTo>
                    <a:pt x="7322" y="0"/>
                    <a:pt x="4804" y="1055"/>
                    <a:pt x="2882" y="3164"/>
                  </a:cubicBezTo>
                  <a:cubicBezTo>
                    <a:pt x="-960" y="7382"/>
                    <a:pt x="-960" y="14221"/>
                    <a:pt x="2882" y="18439"/>
                  </a:cubicBezTo>
                  <a:cubicBezTo>
                    <a:pt x="4804" y="20548"/>
                    <a:pt x="7322" y="21600"/>
                    <a:pt x="9840" y="21600"/>
                  </a:cubicBezTo>
                  <a:cubicBezTo>
                    <a:pt x="12358" y="21600"/>
                    <a:pt x="14876" y="20548"/>
                    <a:pt x="16798" y="18439"/>
                  </a:cubicBezTo>
                  <a:cubicBezTo>
                    <a:pt x="20640" y="14221"/>
                    <a:pt x="20640" y="7382"/>
                    <a:pt x="16798" y="3164"/>
                  </a:cubicBezTo>
                  <a:cubicBezTo>
                    <a:pt x="14876" y="1055"/>
                    <a:pt x="12358" y="0"/>
                    <a:pt x="984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48" name="FORME VERTE.png" descr="FORME VER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" r="67"/>
            <a:stretch>
              <a:fillRect/>
            </a:stretch>
          </p:blipFill>
          <p:spPr>
            <a:xfrm>
              <a:off x="5477562" y="0"/>
              <a:ext cx="4885704" cy="4572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9" name="iStock-1337868623.jpg" descr="iStock-1337868623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50136" y="542452"/>
              <a:ext cx="3769221" cy="3769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40" y="0"/>
                  </a:moveTo>
                  <a:cubicBezTo>
                    <a:pt x="7322" y="0"/>
                    <a:pt x="4804" y="1055"/>
                    <a:pt x="2882" y="3164"/>
                  </a:cubicBezTo>
                  <a:cubicBezTo>
                    <a:pt x="-960" y="7382"/>
                    <a:pt x="-960" y="14221"/>
                    <a:pt x="2882" y="18439"/>
                  </a:cubicBezTo>
                  <a:cubicBezTo>
                    <a:pt x="4804" y="20548"/>
                    <a:pt x="7322" y="21600"/>
                    <a:pt x="9840" y="21600"/>
                  </a:cubicBezTo>
                  <a:cubicBezTo>
                    <a:pt x="12358" y="21600"/>
                    <a:pt x="14876" y="20548"/>
                    <a:pt x="16798" y="18439"/>
                  </a:cubicBezTo>
                  <a:cubicBezTo>
                    <a:pt x="20640" y="14221"/>
                    <a:pt x="20640" y="7382"/>
                    <a:pt x="16798" y="3164"/>
                  </a:cubicBezTo>
                  <a:cubicBezTo>
                    <a:pt x="14876" y="1055"/>
                    <a:pt x="12358" y="0"/>
                    <a:pt x="984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50" name="FORME VERTE.png" descr="FORME VER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" r="67"/>
            <a:stretch>
              <a:fillRect/>
            </a:stretch>
          </p:blipFill>
          <p:spPr>
            <a:xfrm>
              <a:off x="10955122" y="0"/>
              <a:ext cx="4885704" cy="4572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1" name="iStock-1338992409.jpg" descr="iStock-1338992409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527696" y="542452"/>
              <a:ext cx="3769221" cy="3769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40" y="0"/>
                  </a:moveTo>
                  <a:cubicBezTo>
                    <a:pt x="7322" y="0"/>
                    <a:pt x="4804" y="1055"/>
                    <a:pt x="2882" y="3164"/>
                  </a:cubicBezTo>
                  <a:cubicBezTo>
                    <a:pt x="-960" y="7382"/>
                    <a:pt x="-960" y="14221"/>
                    <a:pt x="2882" y="18439"/>
                  </a:cubicBezTo>
                  <a:cubicBezTo>
                    <a:pt x="4804" y="20548"/>
                    <a:pt x="7322" y="21600"/>
                    <a:pt x="9840" y="21600"/>
                  </a:cubicBezTo>
                  <a:cubicBezTo>
                    <a:pt x="12358" y="21600"/>
                    <a:pt x="14876" y="20548"/>
                    <a:pt x="16798" y="18439"/>
                  </a:cubicBezTo>
                  <a:cubicBezTo>
                    <a:pt x="20640" y="14221"/>
                    <a:pt x="20640" y="7382"/>
                    <a:pt x="16798" y="3164"/>
                  </a:cubicBezTo>
                  <a:cubicBezTo>
                    <a:pt x="14876" y="1055"/>
                    <a:pt x="12358" y="0"/>
                    <a:pt x="984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257" name="Groupe"/>
          <p:cNvGrpSpPr/>
          <p:nvPr/>
        </p:nvGrpSpPr>
        <p:grpSpPr>
          <a:xfrm>
            <a:off x="10558689" y="7604010"/>
            <a:ext cx="10363268" cy="4572001"/>
            <a:chOff x="0" y="0"/>
            <a:chExt cx="10363267" cy="4572000"/>
          </a:xfrm>
        </p:grpSpPr>
        <p:pic>
          <p:nvPicPr>
            <p:cNvPr id="253" name="FORME VERTE.png" descr="FORME VER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" r="67"/>
            <a:stretch>
              <a:fillRect/>
            </a:stretch>
          </p:blipFill>
          <p:spPr>
            <a:xfrm>
              <a:off x="0" y="0"/>
              <a:ext cx="4885704" cy="4572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4" name="iStock-1181195701.jpg" descr="iStock-1181195701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59322" y="542452"/>
              <a:ext cx="3769221" cy="3769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40" y="0"/>
                  </a:moveTo>
                  <a:cubicBezTo>
                    <a:pt x="7322" y="0"/>
                    <a:pt x="4804" y="1055"/>
                    <a:pt x="2882" y="3164"/>
                  </a:cubicBezTo>
                  <a:cubicBezTo>
                    <a:pt x="-960" y="7382"/>
                    <a:pt x="-960" y="14221"/>
                    <a:pt x="2882" y="18439"/>
                  </a:cubicBezTo>
                  <a:cubicBezTo>
                    <a:pt x="4804" y="20548"/>
                    <a:pt x="7322" y="21600"/>
                    <a:pt x="9840" y="21600"/>
                  </a:cubicBezTo>
                  <a:cubicBezTo>
                    <a:pt x="12358" y="21600"/>
                    <a:pt x="14876" y="20548"/>
                    <a:pt x="16798" y="18439"/>
                  </a:cubicBezTo>
                  <a:cubicBezTo>
                    <a:pt x="20640" y="14221"/>
                    <a:pt x="20640" y="7382"/>
                    <a:pt x="16798" y="3164"/>
                  </a:cubicBezTo>
                  <a:cubicBezTo>
                    <a:pt x="14876" y="1055"/>
                    <a:pt x="12358" y="0"/>
                    <a:pt x="984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55" name="FORME VERTE.png" descr="FORME VER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" r="67"/>
            <a:stretch>
              <a:fillRect/>
            </a:stretch>
          </p:blipFill>
          <p:spPr>
            <a:xfrm>
              <a:off x="5477563" y="0"/>
              <a:ext cx="4885704" cy="4572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6" name="iStock-1225448373.jpg" descr="iStock-1225448373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50137" y="542452"/>
              <a:ext cx="3769221" cy="3769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40" y="0"/>
                  </a:moveTo>
                  <a:cubicBezTo>
                    <a:pt x="7322" y="0"/>
                    <a:pt x="4804" y="1055"/>
                    <a:pt x="2882" y="3164"/>
                  </a:cubicBezTo>
                  <a:cubicBezTo>
                    <a:pt x="-960" y="7382"/>
                    <a:pt x="-960" y="14221"/>
                    <a:pt x="2882" y="18439"/>
                  </a:cubicBezTo>
                  <a:cubicBezTo>
                    <a:pt x="4804" y="20548"/>
                    <a:pt x="7322" y="21600"/>
                    <a:pt x="9840" y="21600"/>
                  </a:cubicBezTo>
                  <a:cubicBezTo>
                    <a:pt x="12358" y="21600"/>
                    <a:pt x="14876" y="20548"/>
                    <a:pt x="16798" y="18439"/>
                  </a:cubicBezTo>
                  <a:cubicBezTo>
                    <a:pt x="20640" y="14221"/>
                    <a:pt x="20640" y="7382"/>
                    <a:pt x="16798" y="3164"/>
                  </a:cubicBezTo>
                  <a:cubicBezTo>
                    <a:pt x="14876" y="1055"/>
                    <a:pt x="12358" y="0"/>
                    <a:pt x="984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260" name="Groupe"/>
          <p:cNvGrpSpPr/>
          <p:nvPr/>
        </p:nvGrpSpPr>
        <p:grpSpPr>
          <a:xfrm>
            <a:off x="-16869" y="12522199"/>
            <a:ext cx="24417838" cy="1409734"/>
            <a:chOff x="0" y="0"/>
            <a:chExt cx="24417836" cy="1409732"/>
          </a:xfrm>
        </p:grpSpPr>
        <p:pic>
          <p:nvPicPr>
            <p:cNvPr id="258" name="Pied ppx Movntec.png" descr="Pied ppx Movntec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36756"/>
              <a:ext cx="24417837" cy="7729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9" name="logo mov.png" descr="logo mov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977" y="-1"/>
              <a:ext cx="3189092" cy="4400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Ligne"/>
          <p:cNvSpPr/>
          <p:nvPr/>
        </p:nvSpPr>
        <p:spPr>
          <a:xfrm>
            <a:off x="588257" y="5923150"/>
            <a:ext cx="1491203" cy="3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3" name="Rectangle"/>
          <p:cNvSpPr/>
          <p:nvPr/>
        </p:nvSpPr>
        <p:spPr>
          <a:xfrm>
            <a:off x="-76200" y="-76200"/>
            <a:ext cx="6794866" cy="13235098"/>
          </a:xfrm>
          <a:prstGeom prst="rect">
            <a:avLst/>
          </a:prstGeom>
          <a:solidFill>
            <a:srgbClr val="2C4B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5" name="Ligne"/>
          <p:cNvSpPr/>
          <p:nvPr/>
        </p:nvSpPr>
        <p:spPr>
          <a:xfrm>
            <a:off x="588257" y="7562253"/>
            <a:ext cx="1491203" cy="3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6" name="Rectangle aux angles arrondis"/>
          <p:cNvSpPr/>
          <p:nvPr/>
        </p:nvSpPr>
        <p:spPr>
          <a:xfrm>
            <a:off x="13481445" y="3018370"/>
            <a:ext cx="4517756" cy="728463"/>
          </a:xfrm>
          <a:prstGeom prst="roundRect">
            <a:avLst>
              <a:gd name="adj" fmla="val 32573"/>
            </a:avLst>
          </a:prstGeom>
          <a:solidFill>
            <a:srgbClr val="2C4B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7" name="MOBILITÉ LOURDE"/>
          <p:cNvSpPr txBox="1"/>
          <p:nvPr/>
        </p:nvSpPr>
        <p:spPr>
          <a:xfrm>
            <a:off x="13926810" y="3100864"/>
            <a:ext cx="3627025" cy="588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defRPr sz="29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fr-FR" dirty="0"/>
              <a:t>HEAVY MOBILITY</a:t>
            </a:r>
            <a:endParaRPr dirty="0"/>
          </a:p>
        </p:txBody>
      </p:sp>
      <p:grpSp>
        <p:nvGrpSpPr>
          <p:cNvPr id="274" name="Groupe"/>
          <p:cNvGrpSpPr/>
          <p:nvPr/>
        </p:nvGrpSpPr>
        <p:grpSpPr>
          <a:xfrm>
            <a:off x="7819908" y="4446427"/>
            <a:ext cx="15840829" cy="4572001"/>
            <a:chOff x="0" y="0"/>
            <a:chExt cx="15840827" cy="4572000"/>
          </a:xfrm>
        </p:grpSpPr>
        <p:pic>
          <p:nvPicPr>
            <p:cNvPr id="268" name="FORME VERTE.png" descr="FORME VER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" r="67"/>
            <a:stretch>
              <a:fillRect/>
            </a:stretch>
          </p:blipFill>
          <p:spPr>
            <a:xfrm>
              <a:off x="0" y="0"/>
              <a:ext cx="4885704" cy="4572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9" name="iStock-1316257711.jpg" descr="iStock-1316257711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72575" y="542453"/>
              <a:ext cx="3769221" cy="3769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40" y="0"/>
                  </a:moveTo>
                  <a:cubicBezTo>
                    <a:pt x="7322" y="0"/>
                    <a:pt x="4804" y="1055"/>
                    <a:pt x="2882" y="3164"/>
                  </a:cubicBezTo>
                  <a:cubicBezTo>
                    <a:pt x="-960" y="7382"/>
                    <a:pt x="-960" y="14221"/>
                    <a:pt x="2882" y="18439"/>
                  </a:cubicBezTo>
                  <a:cubicBezTo>
                    <a:pt x="4804" y="20548"/>
                    <a:pt x="7322" y="21600"/>
                    <a:pt x="9840" y="21600"/>
                  </a:cubicBezTo>
                  <a:cubicBezTo>
                    <a:pt x="12358" y="21600"/>
                    <a:pt x="14876" y="20548"/>
                    <a:pt x="16798" y="18439"/>
                  </a:cubicBezTo>
                  <a:cubicBezTo>
                    <a:pt x="20640" y="14221"/>
                    <a:pt x="20640" y="7382"/>
                    <a:pt x="16798" y="3164"/>
                  </a:cubicBezTo>
                  <a:cubicBezTo>
                    <a:pt x="14876" y="1055"/>
                    <a:pt x="12358" y="0"/>
                    <a:pt x="984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70" name="FORME VERTE.png" descr="FORME VER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" r="67"/>
            <a:stretch>
              <a:fillRect/>
            </a:stretch>
          </p:blipFill>
          <p:spPr>
            <a:xfrm>
              <a:off x="5477562" y="0"/>
              <a:ext cx="4885704" cy="4572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1" name="iStock-155388818.jpg" descr="iStock-155388818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50136" y="542453"/>
              <a:ext cx="3769221" cy="3769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40" y="0"/>
                  </a:moveTo>
                  <a:cubicBezTo>
                    <a:pt x="7322" y="0"/>
                    <a:pt x="4804" y="1055"/>
                    <a:pt x="2882" y="3164"/>
                  </a:cubicBezTo>
                  <a:cubicBezTo>
                    <a:pt x="-960" y="7382"/>
                    <a:pt x="-960" y="14221"/>
                    <a:pt x="2882" y="18439"/>
                  </a:cubicBezTo>
                  <a:cubicBezTo>
                    <a:pt x="4804" y="20548"/>
                    <a:pt x="7322" y="21600"/>
                    <a:pt x="9840" y="21600"/>
                  </a:cubicBezTo>
                  <a:cubicBezTo>
                    <a:pt x="12358" y="21600"/>
                    <a:pt x="14876" y="20548"/>
                    <a:pt x="16798" y="18439"/>
                  </a:cubicBezTo>
                  <a:cubicBezTo>
                    <a:pt x="20640" y="14221"/>
                    <a:pt x="20640" y="7382"/>
                    <a:pt x="16798" y="3164"/>
                  </a:cubicBezTo>
                  <a:cubicBezTo>
                    <a:pt x="14876" y="1055"/>
                    <a:pt x="12358" y="0"/>
                    <a:pt x="984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72" name="FORME VERTE.png" descr="FORME VER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" r="67"/>
            <a:stretch>
              <a:fillRect/>
            </a:stretch>
          </p:blipFill>
          <p:spPr>
            <a:xfrm>
              <a:off x="10955124" y="0"/>
              <a:ext cx="4885704" cy="4572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iStock-517737510.jpg" descr="iStock-517737510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527695" y="542453"/>
              <a:ext cx="3769222" cy="3769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40" y="0"/>
                  </a:moveTo>
                  <a:cubicBezTo>
                    <a:pt x="7322" y="0"/>
                    <a:pt x="4804" y="1055"/>
                    <a:pt x="2882" y="3164"/>
                  </a:cubicBezTo>
                  <a:cubicBezTo>
                    <a:pt x="-960" y="7382"/>
                    <a:pt x="-960" y="14221"/>
                    <a:pt x="2882" y="18439"/>
                  </a:cubicBezTo>
                  <a:cubicBezTo>
                    <a:pt x="4804" y="20548"/>
                    <a:pt x="7322" y="21600"/>
                    <a:pt x="9840" y="21600"/>
                  </a:cubicBezTo>
                  <a:cubicBezTo>
                    <a:pt x="12358" y="21600"/>
                    <a:pt x="14876" y="20548"/>
                    <a:pt x="16798" y="18439"/>
                  </a:cubicBezTo>
                  <a:cubicBezTo>
                    <a:pt x="20640" y="14221"/>
                    <a:pt x="20640" y="7382"/>
                    <a:pt x="16798" y="3164"/>
                  </a:cubicBezTo>
                  <a:cubicBezTo>
                    <a:pt x="14876" y="1055"/>
                    <a:pt x="12358" y="0"/>
                    <a:pt x="984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277" name="Groupe"/>
          <p:cNvGrpSpPr/>
          <p:nvPr/>
        </p:nvGrpSpPr>
        <p:grpSpPr>
          <a:xfrm>
            <a:off x="-16869" y="12522199"/>
            <a:ext cx="24417838" cy="1409734"/>
            <a:chOff x="0" y="0"/>
            <a:chExt cx="24417836" cy="1409732"/>
          </a:xfrm>
        </p:grpSpPr>
        <p:pic>
          <p:nvPicPr>
            <p:cNvPr id="275" name="Pied ppx Movntec.png" descr="Pied ppx Movntec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36756"/>
              <a:ext cx="24417837" cy="7729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6" name="logo mov.png" descr="logo mov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977" y="-1"/>
              <a:ext cx="3189092" cy="4400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Projets…">
            <a:extLst>
              <a:ext uri="{FF2B5EF4-FFF2-40B4-BE49-F238E27FC236}">
                <a16:creationId xmlns:a16="http://schemas.microsoft.com/office/drawing/2014/main" id="{60FC4858-AA6B-9F59-A71A-A456A3FA4336}"/>
              </a:ext>
            </a:extLst>
          </p:cNvPr>
          <p:cNvSpPr txBox="1"/>
          <p:nvPr/>
        </p:nvSpPr>
        <p:spPr>
          <a:xfrm>
            <a:off x="554109" y="4119330"/>
            <a:ext cx="4591000" cy="3324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Proje</a:t>
            </a:r>
            <a:r>
              <a:rPr lang="fr-FR" dirty="0"/>
              <a:t>c</a:t>
            </a:r>
            <a:r>
              <a:rPr dirty="0" err="1"/>
              <a:t>ts</a:t>
            </a:r>
            <a:endParaRPr dirty="0"/>
          </a:p>
          <a:p>
            <a:pPr algn="l" defTabSz="457200">
              <a:lnSpc>
                <a:spcPct val="120000"/>
              </a:lnSpc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for</a:t>
            </a:r>
            <a:r>
              <a:rPr dirty="0"/>
              <a:t> </a:t>
            </a:r>
            <a:r>
              <a:rPr dirty="0" err="1"/>
              <a:t>Mobilit</a:t>
            </a:r>
            <a:r>
              <a:rPr lang="fr-FR" dirty="0"/>
              <a:t>y</a:t>
            </a:r>
            <a:r>
              <a:rPr dirty="0"/>
              <a:t> </a:t>
            </a:r>
          </a:p>
          <a:p>
            <a:pPr algn="l" defTabSz="457200">
              <a:lnSpc>
                <a:spcPct val="120000"/>
              </a:lnSpc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&amp;</a:t>
            </a:r>
            <a:r>
              <a:rPr dirty="0"/>
              <a:t> Transport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Ligne"/>
          <p:cNvSpPr/>
          <p:nvPr/>
        </p:nvSpPr>
        <p:spPr>
          <a:xfrm>
            <a:off x="588257" y="5923150"/>
            <a:ext cx="1491203" cy="3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0" name="Rectangle"/>
          <p:cNvSpPr/>
          <p:nvPr/>
        </p:nvSpPr>
        <p:spPr>
          <a:xfrm>
            <a:off x="-76200" y="-76200"/>
            <a:ext cx="6794866" cy="13235098"/>
          </a:xfrm>
          <a:prstGeom prst="rect">
            <a:avLst/>
          </a:prstGeom>
          <a:solidFill>
            <a:srgbClr val="2C4B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1" name="Projets…"/>
          <p:cNvSpPr txBox="1"/>
          <p:nvPr/>
        </p:nvSpPr>
        <p:spPr>
          <a:xfrm>
            <a:off x="554109" y="4673329"/>
            <a:ext cx="6299802" cy="2216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Proje</a:t>
            </a:r>
            <a:r>
              <a:rPr lang="fr-FR" dirty="0"/>
              <a:t>c</a:t>
            </a:r>
            <a:r>
              <a:rPr dirty="0" err="1"/>
              <a:t>ts</a:t>
            </a:r>
            <a:r>
              <a:rPr lang="fr-FR" dirty="0"/>
              <a:t> for</a:t>
            </a:r>
          </a:p>
          <a:p>
            <a:pPr algn="l" defTabSz="457200">
              <a:lnSpc>
                <a:spcPct val="120000"/>
              </a:lnSpc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 err="1"/>
              <a:t>general</a:t>
            </a:r>
            <a:r>
              <a:rPr lang="fr-FR" dirty="0"/>
              <a:t> </a:t>
            </a:r>
            <a:r>
              <a:rPr dirty="0" err="1"/>
              <a:t>Industr</a:t>
            </a:r>
            <a:r>
              <a:rPr lang="fr-FR" dirty="0"/>
              <a:t>y</a:t>
            </a:r>
            <a:r>
              <a:rPr dirty="0"/>
              <a:t> </a:t>
            </a:r>
          </a:p>
        </p:txBody>
      </p:sp>
      <p:sp>
        <p:nvSpPr>
          <p:cNvPr id="282" name="Ligne"/>
          <p:cNvSpPr/>
          <p:nvPr/>
        </p:nvSpPr>
        <p:spPr>
          <a:xfrm>
            <a:off x="588257" y="7138919"/>
            <a:ext cx="1491203" cy="3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289" name="Groupe"/>
          <p:cNvGrpSpPr/>
          <p:nvPr/>
        </p:nvGrpSpPr>
        <p:grpSpPr>
          <a:xfrm>
            <a:off x="7794322" y="4446427"/>
            <a:ext cx="15840829" cy="4572001"/>
            <a:chOff x="0" y="0"/>
            <a:chExt cx="15840827" cy="4572000"/>
          </a:xfrm>
        </p:grpSpPr>
        <p:pic>
          <p:nvPicPr>
            <p:cNvPr id="283" name="FORME VERTE.png" descr="FORME VER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" r="67"/>
            <a:stretch>
              <a:fillRect/>
            </a:stretch>
          </p:blipFill>
          <p:spPr>
            <a:xfrm>
              <a:off x="0" y="0"/>
              <a:ext cx="4885704" cy="4572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4" name="iStock-1216910492.jpg" descr="iStock-1216910492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72575" y="542453"/>
              <a:ext cx="3769221" cy="3769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40" y="0"/>
                  </a:moveTo>
                  <a:cubicBezTo>
                    <a:pt x="7322" y="0"/>
                    <a:pt x="4804" y="1055"/>
                    <a:pt x="2882" y="3164"/>
                  </a:cubicBezTo>
                  <a:cubicBezTo>
                    <a:pt x="-960" y="7382"/>
                    <a:pt x="-960" y="14221"/>
                    <a:pt x="2882" y="18439"/>
                  </a:cubicBezTo>
                  <a:cubicBezTo>
                    <a:pt x="4804" y="20548"/>
                    <a:pt x="7322" y="21600"/>
                    <a:pt x="9840" y="21600"/>
                  </a:cubicBezTo>
                  <a:cubicBezTo>
                    <a:pt x="12358" y="21600"/>
                    <a:pt x="14876" y="20548"/>
                    <a:pt x="16798" y="18439"/>
                  </a:cubicBezTo>
                  <a:cubicBezTo>
                    <a:pt x="20640" y="14221"/>
                    <a:pt x="20640" y="7382"/>
                    <a:pt x="16798" y="3164"/>
                  </a:cubicBezTo>
                  <a:cubicBezTo>
                    <a:pt x="14876" y="1055"/>
                    <a:pt x="12358" y="0"/>
                    <a:pt x="984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85" name="FORME VERTE.png" descr="FORME VER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" r="67"/>
            <a:stretch>
              <a:fillRect/>
            </a:stretch>
          </p:blipFill>
          <p:spPr>
            <a:xfrm>
              <a:off x="5477562" y="0"/>
              <a:ext cx="4885704" cy="4572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6" name="PI1.jpg" descr="PI1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50014" y="542453"/>
              <a:ext cx="3769123" cy="3769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5" extrusionOk="0">
                  <a:moveTo>
                    <a:pt x="10801" y="0"/>
                  </a:moveTo>
                  <a:cubicBezTo>
                    <a:pt x="8037" y="0"/>
                    <a:pt x="5273" y="1006"/>
                    <a:pt x="3164" y="3016"/>
                  </a:cubicBezTo>
                  <a:cubicBezTo>
                    <a:pt x="1055" y="5027"/>
                    <a:pt x="0" y="7663"/>
                    <a:pt x="0" y="10298"/>
                  </a:cubicBezTo>
                  <a:cubicBezTo>
                    <a:pt x="0" y="12934"/>
                    <a:pt x="1055" y="15568"/>
                    <a:pt x="3164" y="17579"/>
                  </a:cubicBezTo>
                  <a:cubicBezTo>
                    <a:pt x="7382" y="21600"/>
                    <a:pt x="14221" y="21600"/>
                    <a:pt x="18439" y="17579"/>
                  </a:cubicBezTo>
                  <a:cubicBezTo>
                    <a:pt x="20548" y="15568"/>
                    <a:pt x="21600" y="12934"/>
                    <a:pt x="21600" y="10298"/>
                  </a:cubicBezTo>
                  <a:cubicBezTo>
                    <a:pt x="21600" y="7663"/>
                    <a:pt x="20548" y="5027"/>
                    <a:pt x="18439" y="3016"/>
                  </a:cubicBezTo>
                  <a:cubicBezTo>
                    <a:pt x="16330" y="1006"/>
                    <a:pt x="13565" y="0"/>
                    <a:pt x="10801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87" name="FORME VERTE.png" descr="FORME VER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" r="67"/>
            <a:stretch>
              <a:fillRect/>
            </a:stretch>
          </p:blipFill>
          <p:spPr>
            <a:xfrm>
              <a:off x="10955124" y="0"/>
              <a:ext cx="4885704" cy="4572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iStock-1187774894.jpg" descr="iStock-1187774894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527699" y="542453"/>
              <a:ext cx="3769221" cy="3769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40" y="0"/>
                  </a:moveTo>
                  <a:cubicBezTo>
                    <a:pt x="7322" y="0"/>
                    <a:pt x="4804" y="1055"/>
                    <a:pt x="2882" y="3164"/>
                  </a:cubicBezTo>
                  <a:cubicBezTo>
                    <a:pt x="-960" y="7382"/>
                    <a:pt x="-960" y="14221"/>
                    <a:pt x="2882" y="18439"/>
                  </a:cubicBezTo>
                  <a:cubicBezTo>
                    <a:pt x="4804" y="20548"/>
                    <a:pt x="7322" y="21600"/>
                    <a:pt x="9840" y="21600"/>
                  </a:cubicBezTo>
                  <a:cubicBezTo>
                    <a:pt x="12358" y="21600"/>
                    <a:pt x="14876" y="20548"/>
                    <a:pt x="16798" y="18439"/>
                  </a:cubicBezTo>
                  <a:cubicBezTo>
                    <a:pt x="20640" y="14221"/>
                    <a:pt x="20640" y="7382"/>
                    <a:pt x="16798" y="3164"/>
                  </a:cubicBezTo>
                  <a:cubicBezTo>
                    <a:pt x="14876" y="1055"/>
                    <a:pt x="12358" y="0"/>
                    <a:pt x="984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292" name="Groupe"/>
          <p:cNvGrpSpPr/>
          <p:nvPr/>
        </p:nvGrpSpPr>
        <p:grpSpPr>
          <a:xfrm>
            <a:off x="-16869" y="12522199"/>
            <a:ext cx="24417838" cy="1409734"/>
            <a:chOff x="0" y="0"/>
            <a:chExt cx="24417836" cy="1409732"/>
          </a:xfrm>
        </p:grpSpPr>
        <p:pic>
          <p:nvPicPr>
            <p:cNvPr id="290" name="Pied ppx Movntec.png" descr="Pied ppx Movntec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36756"/>
              <a:ext cx="24417837" cy="7729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1" name="logo mov.png" descr="logo mov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977" y="-1"/>
              <a:ext cx="3189092" cy="4400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352</Words>
  <Application>Microsoft Office PowerPoint</Application>
  <PresentationFormat>Personnalisé</PresentationFormat>
  <Paragraphs>114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2" baseType="lpstr">
      <vt:lpstr>Arial</vt:lpstr>
      <vt:lpstr>Helvetica Neue</vt:lpstr>
      <vt:lpstr>Helvetica Neue Light</vt:lpstr>
      <vt:lpstr>Helvetica Neue Medium</vt:lpstr>
      <vt:lpstr>Black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Virginie Alliot</dc:creator>
  <cp:lastModifiedBy>Cumin, Antoine - MOV'NTEC</cp:lastModifiedBy>
  <cp:revision>6</cp:revision>
  <cp:lastPrinted>2022-12-20T09:23:30Z</cp:lastPrinted>
  <dcterms:modified xsi:type="dcterms:W3CDTF">2023-03-09T07:14:59Z</dcterms:modified>
</cp:coreProperties>
</file>