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327" r:id="rId2"/>
    <p:sldId id="3003" r:id="rId3"/>
    <p:sldId id="3007" r:id="rId4"/>
    <p:sldId id="2823" r:id="rId5"/>
    <p:sldId id="3009" r:id="rId6"/>
    <p:sldId id="3013" r:id="rId7"/>
    <p:sldId id="3012" r:id="rId8"/>
    <p:sldId id="3008" r:id="rId9"/>
    <p:sldId id="3010" r:id="rId10"/>
    <p:sldId id="3014" r:id="rId11"/>
    <p:sldId id="3015" r:id="rId12"/>
    <p:sldId id="3016" r:id="rId13"/>
    <p:sldId id="3018" r:id="rId14"/>
    <p:sldId id="3019" r:id="rId15"/>
    <p:sldId id="3020" r:id="rId16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4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CEF0"/>
    <a:srgbClr val="D7D6D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093" autoAdjust="0"/>
  </p:normalViewPr>
  <p:slideViewPr>
    <p:cSldViewPr snapToGrid="0">
      <p:cViewPr varScale="1">
        <p:scale>
          <a:sx n="100" d="100"/>
          <a:sy n="100" d="100"/>
        </p:scale>
        <p:origin x="306" y="90"/>
      </p:cViewPr>
      <p:guideLst>
        <p:guide orient="horz" pos="284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DFD932-7D54-466C-872E-FC915005B5EC}" type="datetimeFigureOut">
              <a:rPr lang="ko-KR" altLang="en-US" smtClean="0"/>
              <a:t>2023-05-02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036001-5EE5-47B3-A918-58E9606D7B0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55464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itchFamily="18" charset="-127"/>
                <a:ea typeface="KoPub돋움체 Bold" pitchFamily="18" charset="-127"/>
              </a:rPr>
              <a:t>열차단</a:t>
            </a: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itchFamily="18" charset="-127"/>
                <a:ea typeface="KoPub돋움체 Bold" pitchFamily="18" charset="-127"/>
              </a:rPr>
              <a:t> 및 투과율 조절이 가능한 </a:t>
            </a:r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itchFamily="18" charset="-127"/>
                <a:ea typeface="KoPub돋움체 Bold" pitchFamily="18" charset="-127"/>
              </a:rPr>
              <a:t>Low-e </a:t>
            </a: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itchFamily="18" charset="-127"/>
                <a:ea typeface="KoPub돋움체 Bold" pitchFamily="18" charset="-127"/>
              </a:rPr>
              <a:t>스마트 필름 개발 및 상품화를 통해 에너지절감</a:t>
            </a:r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itchFamily="18" charset="-127"/>
                <a:ea typeface="KoPub돋움체 Bold" pitchFamily="18" charset="-127"/>
              </a:rPr>
              <a:t>, </a:t>
            </a: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itchFamily="18" charset="-127"/>
                <a:ea typeface="KoPub돋움체 Bold" pitchFamily="18" charset="-127"/>
              </a:rPr>
              <a:t>프라이버시 보호 등 새로운 가치를 부여할 것입니다</a:t>
            </a:r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itchFamily="18" charset="-127"/>
                <a:ea typeface="KoPub돋움체 Bold" pitchFamily="18" charset="-127"/>
              </a:rPr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B6BF33-931E-40D6-9328-6BC32E5D0DFA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071913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B6BF33-931E-40D6-9328-6BC32E5D0DFA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27389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B6BF33-931E-40D6-9328-6BC32E5D0DFA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420645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B6BF33-931E-40D6-9328-6BC32E5D0DFA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640980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B6BF33-931E-40D6-9328-6BC32E5D0DFA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63077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itchFamily="18" charset="-127"/>
                <a:ea typeface="KoPub돋움체 Bold" pitchFamily="18" charset="-127"/>
              </a:rPr>
              <a:t>열차단</a:t>
            </a: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itchFamily="18" charset="-127"/>
                <a:ea typeface="KoPub돋움체 Bold" pitchFamily="18" charset="-127"/>
              </a:rPr>
              <a:t> 및 투과율 조절이 가능한 </a:t>
            </a:r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itchFamily="18" charset="-127"/>
                <a:ea typeface="KoPub돋움체 Bold" pitchFamily="18" charset="-127"/>
              </a:rPr>
              <a:t>Low-e </a:t>
            </a: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itchFamily="18" charset="-127"/>
                <a:ea typeface="KoPub돋움체 Bold" pitchFamily="18" charset="-127"/>
              </a:rPr>
              <a:t>스마트 필름 개발 및 상품화를 통해 에너지절감</a:t>
            </a:r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itchFamily="18" charset="-127"/>
                <a:ea typeface="KoPub돋움체 Bold" pitchFamily="18" charset="-127"/>
              </a:rPr>
              <a:t>, </a:t>
            </a:r>
            <a:r>
              <a:rPr lang="ko-KR" altLang="en-US" sz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itchFamily="18" charset="-127"/>
                <a:ea typeface="KoPub돋움체 Bold" pitchFamily="18" charset="-127"/>
              </a:rPr>
              <a:t>프라이버시 보호 등 새로운 가치를 부여할 것입니다</a:t>
            </a:r>
            <a:r>
              <a:rPr lang="en-US" altLang="ko-KR" sz="1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itchFamily="18" charset="-127"/>
                <a:ea typeface="KoPub돋움체 Bold" pitchFamily="18" charset="-127"/>
              </a:rPr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B6BF33-931E-40D6-9328-6BC32E5D0DFA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313979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B6BF33-931E-40D6-9328-6BC32E5D0DFA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38887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B6BF33-931E-40D6-9328-6BC32E5D0DFA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25910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B6BF33-931E-40D6-9328-6BC32E5D0DFA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499961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B6BF33-931E-40D6-9328-6BC32E5D0DFA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391399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B6BF33-931E-40D6-9328-6BC32E5D0DFA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612753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B6BF33-931E-40D6-9328-6BC32E5D0DFA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811044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B6BF33-931E-40D6-9328-6BC32E5D0DFA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477175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B6BF33-931E-40D6-9328-6BC32E5D0DFA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85596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B3FF5-F9A2-48C1-9D5B-5872C7774390}" type="datetimeFigureOut">
              <a:rPr lang="ko-KR" altLang="en-US" smtClean="0"/>
              <a:t>2023-05-02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D192B-4C9B-4E82-8874-89151343920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64440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B3FF5-F9A2-48C1-9D5B-5872C7774390}" type="datetimeFigureOut">
              <a:rPr lang="ko-KR" altLang="en-US" smtClean="0"/>
              <a:t>2023-05-02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D192B-4C9B-4E82-8874-89151343920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65013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B3FF5-F9A2-48C1-9D5B-5872C7774390}" type="datetimeFigureOut">
              <a:rPr lang="ko-KR" altLang="en-US" smtClean="0"/>
              <a:t>2023-05-02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D192B-4C9B-4E82-8874-89151343920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162377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93"/>
          <a:stretch/>
        </p:blipFill>
        <p:spPr bwMode="auto">
          <a:xfrm>
            <a:off x="1880" y="0"/>
            <a:ext cx="99041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67712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직사각형 17"/>
          <p:cNvSpPr/>
          <p:nvPr userDrawn="1"/>
        </p:nvSpPr>
        <p:spPr>
          <a:xfrm>
            <a:off x="0" y="1"/>
            <a:ext cx="990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solidFill>
                <a:prstClr val="white"/>
              </a:solidFill>
            </a:endParaRPr>
          </a:p>
        </p:txBody>
      </p:sp>
      <p:sp>
        <p:nvSpPr>
          <p:cNvPr id="19" name="직각 삼각형 18"/>
          <p:cNvSpPr/>
          <p:nvPr userDrawn="1"/>
        </p:nvSpPr>
        <p:spPr>
          <a:xfrm rot="5400000">
            <a:off x="31636" y="-31634"/>
            <a:ext cx="759277" cy="822550"/>
          </a:xfrm>
          <a:prstGeom prst="rtTriangle">
            <a:avLst/>
          </a:prstGeom>
          <a:gradFill flip="none" rotWithShape="1">
            <a:gsLst>
              <a:gs pos="70000">
                <a:srgbClr val="00589A"/>
              </a:gs>
              <a:gs pos="0">
                <a:srgbClr val="109BE0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sz="1662" dirty="0">
              <a:latin typeface="KoPub돋움체 Medium" pitchFamily="18" charset="-127"/>
              <a:ea typeface="KoPub돋움체 Medium" pitchFamily="18" charset="-127"/>
            </a:endParaRPr>
          </a:p>
        </p:txBody>
      </p:sp>
      <p:pic>
        <p:nvPicPr>
          <p:cNvPr id="20" name="그림 10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67" b="6824"/>
          <a:stretch/>
        </p:blipFill>
        <p:spPr bwMode="auto">
          <a:xfrm flipH="1">
            <a:off x="245779" y="384924"/>
            <a:ext cx="386714" cy="6273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한쪽 모서리가 잘린 사각형 23"/>
          <p:cNvSpPr/>
          <p:nvPr userDrawn="1"/>
        </p:nvSpPr>
        <p:spPr>
          <a:xfrm flipH="1">
            <a:off x="129317" y="1"/>
            <a:ext cx="9776683" cy="6858000"/>
          </a:xfrm>
          <a:prstGeom prst="snip1Rect">
            <a:avLst>
              <a:gd name="adj" fmla="val 745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/>
          </a:p>
        </p:txBody>
      </p:sp>
      <p:sp>
        <p:nvSpPr>
          <p:cNvPr id="34" name="직각 삼각형 6"/>
          <p:cNvSpPr/>
          <p:nvPr userDrawn="1"/>
        </p:nvSpPr>
        <p:spPr>
          <a:xfrm rot="5400000">
            <a:off x="146141" y="219010"/>
            <a:ext cx="403655" cy="437293"/>
          </a:xfrm>
          <a:custGeom>
            <a:avLst/>
            <a:gdLst/>
            <a:ahLst/>
            <a:cxnLst/>
            <a:rect l="l" t="t" r="r" b="b"/>
            <a:pathLst>
              <a:path w="403655" h="403655">
                <a:moveTo>
                  <a:pt x="0" y="54946"/>
                </a:moveTo>
                <a:lnTo>
                  <a:pt x="0" y="0"/>
                </a:lnTo>
                <a:lnTo>
                  <a:pt x="403655" y="403655"/>
                </a:lnTo>
                <a:lnTo>
                  <a:pt x="348709" y="403655"/>
                </a:lnTo>
                <a:close/>
              </a:path>
            </a:pathLst>
          </a:custGeom>
          <a:solidFill>
            <a:srgbClr val="B216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sz="1662" dirty="0">
              <a:latin typeface="KoPub돋움체 Medium" pitchFamily="18" charset="-127"/>
              <a:ea typeface="KoPub돋움체 Medium" pitchFamily="18" charset="-127"/>
            </a:endParaRPr>
          </a:p>
        </p:txBody>
      </p:sp>
      <p:sp>
        <p:nvSpPr>
          <p:cNvPr id="37" name="직사각형 36"/>
          <p:cNvSpPr/>
          <p:nvPr userDrawn="1"/>
        </p:nvSpPr>
        <p:spPr>
          <a:xfrm>
            <a:off x="685230" y="2"/>
            <a:ext cx="9220770" cy="259200"/>
          </a:xfrm>
          <a:prstGeom prst="rect">
            <a:avLst/>
          </a:prstGeom>
          <a:gradFill flip="none" rotWithShape="1">
            <a:gsLst>
              <a:gs pos="94000">
                <a:srgbClr val="7F7F7F">
                  <a:alpha val="67000"/>
                </a:srgbClr>
              </a:gs>
              <a:gs pos="87000">
                <a:schemeClr val="tx1">
                  <a:lumMod val="50000"/>
                  <a:lumOff val="50000"/>
                </a:schemeClr>
              </a:gs>
              <a:gs pos="100000">
                <a:schemeClr val="tx1">
                  <a:lumMod val="50000"/>
                  <a:lumOff val="50000"/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62" dirty="0">
              <a:latin typeface="KoPub돋움체 Medium" pitchFamily="18" charset="-127"/>
              <a:ea typeface="KoPub돋움체 Medium" pitchFamily="18" charset="-127"/>
            </a:endParaRPr>
          </a:p>
        </p:txBody>
      </p:sp>
      <p:sp>
        <p:nvSpPr>
          <p:cNvPr id="38" name="평행 사변형 37"/>
          <p:cNvSpPr/>
          <p:nvPr userDrawn="1"/>
        </p:nvSpPr>
        <p:spPr>
          <a:xfrm>
            <a:off x="624585" y="2"/>
            <a:ext cx="1676120" cy="259200"/>
          </a:xfrm>
          <a:prstGeom prst="parallelogram">
            <a:avLst>
              <a:gd name="adj" fmla="val 100131"/>
            </a:avLst>
          </a:prstGeom>
          <a:gradFill>
            <a:gsLst>
              <a:gs pos="51000">
                <a:schemeClr val="tx1">
                  <a:lumMod val="75000"/>
                  <a:lumOff val="25000"/>
                </a:schemeClr>
              </a:gs>
              <a:gs pos="50000">
                <a:schemeClr val="tx1">
                  <a:lumMod val="66000"/>
                  <a:lumOff val="34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altLang="ko-KR" sz="1292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KoPub돋움체 Medium" pitchFamily="18" charset="-127"/>
              <a:ea typeface="KoPub돋움체 Medium" pitchFamily="18" charset="-127"/>
            </a:endParaRPr>
          </a:p>
        </p:txBody>
      </p:sp>
      <p:sp>
        <p:nvSpPr>
          <p:cNvPr id="21" name="직각 삼각형 20"/>
          <p:cNvSpPr/>
          <p:nvPr userDrawn="1"/>
        </p:nvSpPr>
        <p:spPr>
          <a:xfrm rot="16200000">
            <a:off x="9309615" y="6261614"/>
            <a:ext cx="572530" cy="620241"/>
          </a:xfrm>
          <a:prstGeom prst="rtTriangle">
            <a:avLst/>
          </a:prstGeom>
          <a:gradFill flip="none" rotWithShape="1">
            <a:gsLst>
              <a:gs pos="61667">
                <a:srgbClr val="B2164E"/>
              </a:gs>
              <a:gs pos="87000">
                <a:srgbClr val="B2164E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62" dirty="0">
              <a:latin typeface="KoPub돋움체 Medium" pitchFamily="18" charset="-127"/>
              <a:ea typeface="KoPub돋움체 Medium" pitchFamily="18" charset="-127"/>
            </a:endParaRPr>
          </a:p>
        </p:txBody>
      </p:sp>
      <p:sp>
        <p:nvSpPr>
          <p:cNvPr id="22" name="직각 삼각형 65"/>
          <p:cNvSpPr/>
          <p:nvPr userDrawn="1"/>
        </p:nvSpPr>
        <p:spPr>
          <a:xfrm rot="16200000">
            <a:off x="9568784" y="6303306"/>
            <a:ext cx="355053" cy="319381"/>
          </a:xfrm>
          <a:custGeom>
            <a:avLst/>
            <a:gdLst/>
            <a:ahLst/>
            <a:cxnLst/>
            <a:rect l="l" t="t" r="r" b="b"/>
            <a:pathLst>
              <a:path w="355053" h="294813">
                <a:moveTo>
                  <a:pt x="355053" y="294813"/>
                </a:moveTo>
                <a:lnTo>
                  <a:pt x="294813" y="294813"/>
                </a:lnTo>
                <a:lnTo>
                  <a:pt x="0" y="0"/>
                </a:lnTo>
                <a:lnTo>
                  <a:pt x="60240" y="0"/>
                </a:lnTo>
                <a:close/>
              </a:path>
            </a:pathLst>
          </a:custGeom>
          <a:solidFill>
            <a:srgbClr val="7B0F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sz="1662" dirty="0">
              <a:latin typeface="-윤고딕340" pitchFamily="18" charset="-127"/>
              <a:ea typeface="-윤고딕340" pitchFamily="18" charset="-127"/>
            </a:endParaRPr>
          </a:p>
        </p:txBody>
      </p:sp>
      <p:sp>
        <p:nvSpPr>
          <p:cNvPr id="23" name="슬라이드 번호 개체 틀 3"/>
          <p:cNvSpPr txBox="1">
            <a:spLocks/>
          </p:cNvSpPr>
          <p:nvPr userDrawn="1"/>
        </p:nvSpPr>
        <p:spPr>
          <a:xfrm>
            <a:off x="9280804" y="6563646"/>
            <a:ext cx="663859" cy="274324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DAAF43B-7629-462D-B312-07427D723FC7}" type="slidenum">
              <a:rPr lang="ko-KR" altLang="en-US" sz="1108" smtClean="0">
                <a:gradFill>
                  <a:gsLst>
                    <a:gs pos="12083">
                      <a:schemeClr val="bg1"/>
                    </a:gs>
                    <a:gs pos="21250">
                      <a:schemeClr val="bg1"/>
                    </a:gs>
                  </a:gsLst>
                  <a:lin ang="5400000" scaled="0"/>
                </a:gra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pPr algn="r"/>
              <a:t>‹#›</a:t>
            </a:fld>
            <a:endParaRPr lang="ko-KR" altLang="en-US" sz="1108" dirty="0">
              <a:gradFill>
                <a:gsLst>
                  <a:gs pos="12083">
                    <a:schemeClr val="bg1"/>
                  </a:gs>
                  <a:gs pos="21250">
                    <a:schemeClr val="bg1"/>
                  </a:gs>
                </a:gsLst>
                <a:lin ang="5400000" scaled="0"/>
              </a:gradFill>
              <a:latin typeface="-윤고딕340" pitchFamily="18" charset="-127"/>
              <a:ea typeface="-윤고딕340" pitchFamily="18" charset="-127"/>
              <a:cs typeface="Arial" pitchFamily="34" charset="0"/>
            </a:endParaRPr>
          </a:p>
        </p:txBody>
      </p:sp>
      <p:pic>
        <p:nvPicPr>
          <p:cNvPr id="2" name="그림 1" descr="로고이(가) 표시된 사진&#10;&#10;자동 생성된 설명">
            <a:extLst>
              <a:ext uri="{FF2B5EF4-FFF2-40B4-BE49-F238E27FC236}">
                <a16:creationId xmlns:a16="http://schemas.microsoft.com/office/drawing/2014/main" id="{1EAEE71F-FB0A-AD52-DA4B-8B4F5B467A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94" y="6441001"/>
            <a:ext cx="904100" cy="31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230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B3FF5-F9A2-48C1-9D5B-5872C7774390}" type="datetimeFigureOut">
              <a:rPr lang="ko-KR" altLang="en-US" smtClean="0"/>
              <a:t>2023-05-02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D192B-4C9B-4E82-8874-89151343920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75756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B3FF5-F9A2-48C1-9D5B-5872C7774390}" type="datetimeFigureOut">
              <a:rPr lang="ko-KR" altLang="en-US" smtClean="0"/>
              <a:t>2023-05-02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D192B-4C9B-4E82-8874-89151343920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0809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B3FF5-F9A2-48C1-9D5B-5872C7774390}" type="datetimeFigureOut">
              <a:rPr lang="ko-KR" altLang="en-US" smtClean="0"/>
              <a:t>2023-05-02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D192B-4C9B-4E82-8874-89151343920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32941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B3FF5-F9A2-48C1-9D5B-5872C7774390}" type="datetimeFigureOut">
              <a:rPr lang="ko-KR" altLang="en-US" smtClean="0"/>
              <a:t>2023-05-02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D192B-4C9B-4E82-8874-89151343920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39916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B3FF5-F9A2-48C1-9D5B-5872C7774390}" type="datetimeFigureOut">
              <a:rPr lang="ko-KR" altLang="en-US" smtClean="0"/>
              <a:t>2023-05-02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D192B-4C9B-4E82-8874-89151343920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41665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B3FF5-F9A2-48C1-9D5B-5872C7774390}" type="datetimeFigureOut">
              <a:rPr lang="ko-KR" altLang="en-US" smtClean="0"/>
              <a:t>2023-05-02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D192B-4C9B-4E82-8874-89151343920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6431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B3FF5-F9A2-48C1-9D5B-5872C7774390}" type="datetimeFigureOut">
              <a:rPr lang="ko-KR" altLang="en-US" smtClean="0"/>
              <a:t>2023-05-02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D192B-4C9B-4E82-8874-89151343920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33473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B3FF5-F9A2-48C1-9D5B-5872C7774390}" type="datetimeFigureOut">
              <a:rPr lang="ko-KR" altLang="en-US" smtClean="0"/>
              <a:t>2023-05-02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D192B-4C9B-4E82-8874-89151343920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6965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1B3FF5-F9A2-48C1-9D5B-5872C7774390}" type="datetimeFigureOut">
              <a:rPr lang="ko-KR" altLang="en-US" smtClean="0"/>
              <a:t>2023-05-02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3D192B-4C9B-4E82-8874-89151343920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90405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hyperlink" Target="mailto:sw.lee@difon.co.kr" TargetMode="Externa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43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12" Type="http://schemas.openxmlformats.org/officeDocument/2006/relationships/image" Target="../media/image4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jpeg"/><Relationship Id="rId11" Type="http://schemas.openxmlformats.org/officeDocument/2006/relationships/hyperlink" Target="http://emyencompany.com/bbs/view_image.php?fn=%2Fdata%2Feditor%2F2203%2F64c5efc36b3510fafe4de91b634b6c30_1646548169_4243.jpg" TargetMode="External"/><Relationship Id="rId5" Type="http://schemas.openxmlformats.org/officeDocument/2006/relationships/image" Target="../media/image36.jpeg"/><Relationship Id="rId10" Type="http://schemas.openxmlformats.org/officeDocument/2006/relationships/image" Target="../media/image41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Relationship Id="rId14" Type="http://schemas.openxmlformats.org/officeDocument/2006/relationships/image" Target="../media/image4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7.png"/><Relationship Id="rId12" Type="http://schemas.openxmlformats.org/officeDocument/2006/relationships/image" Target="../media/image52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jpe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4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gif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3296816" y="3422755"/>
            <a:ext cx="5256584" cy="439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z="20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itchFamily="18" charset="-127"/>
                <a:ea typeface="KoPub돋움체 Bold" pitchFamily="18" charset="-127"/>
              </a:rPr>
              <a:t>This is Smart Glass &amp; Film Solution</a:t>
            </a:r>
          </a:p>
        </p:txBody>
      </p:sp>
      <p:pic>
        <p:nvPicPr>
          <p:cNvPr id="23" name="그림 22">
            <a:extLst>
              <a:ext uri="{FF2B5EF4-FFF2-40B4-BE49-F238E27FC236}">
                <a16:creationId xmlns:a16="http://schemas.microsoft.com/office/drawing/2014/main" id="{BD5FC36C-40CF-467A-B9F3-E023010390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9782"/>
            <a:ext cx="1257032" cy="478218"/>
          </a:xfrm>
          <a:prstGeom prst="rect">
            <a:avLst/>
          </a:prstGeom>
        </p:spPr>
      </p:pic>
      <p:pic>
        <p:nvPicPr>
          <p:cNvPr id="5" name="그림 4" descr="로고이(가) 표시된 사진&#10;&#10;자동 생성된 설명">
            <a:extLst>
              <a:ext uri="{FF2B5EF4-FFF2-40B4-BE49-F238E27FC236}">
                <a16:creationId xmlns:a16="http://schemas.microsoft.com/office/drawing/2014/main" id="{0A52DD8A-96AD-DCDB-3650-7BBA25F893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880" y="2516764"/>
            <a:ext cx="2448272" cy="9314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61300D-8C30-E5D0-938D-ADEDB8CFC22C}"/>
              </a:ext>
            </a:extLst>
          </p:cNvPr>
          <p:cNvSpPr txBox="1"/>
          <p:nvPr/>
        </p:nvSpPr>
        <p:spPr>
          <a:xfrm>
            <a:off x="3230006" y="6627168"/>
            <a:ext cx="674803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+82) 31-360-7196                  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contact@difon.co.kr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            701, 82, </a:t>
            </a:r>
            <a:r>
              <a:rPr lang="en-US" altLang="ko-KR" sz="9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Anyangpangyo-ro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, </a:t>
            </a:r>
            <a:r>
              <a:rPr lang="en-US" altLang="ko-KR" sz="9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Uiwang-si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, Gyeonggi-do, Korea</a:t>
            </a:r>
            <a:endParaRPr lang="ko-KR" altLang="en-US" sz="900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7" name="Isosceles Triangle 51">
            <a:extLst>
              <a:ext uri="{FF2B5EF4-FFF2-40B4-BE49-F238E27FC236}">
                <a16:creationId xmlns:a16="http://schemas.microsoft.com/office/drawing/2014/main" id="{8149AD8A-9492-4652-87C0-816F2DCED567}"/>
              </a:ext>
            </a:extLst>
          </p:cNvPr>
          <p:cNvSpPr/>
          <p:nvPr/>
        </p:nvSpPr>
        <p:spPr>
          <a:xfrm>
            <a:off x="4659288" y="6578987"/>
            <a:ext cx="310427" cy="222535"/>
          </a:xfrm>
          <a:custGeom>
            <a:avLst/>
            <a:gdLst/>
            <a:ahLst/>
            <a:cxnLst/>
            <a:rect l="l" t="t" r="r" b="b"/>
            <a:pathLst>
              <a:path w="3240001" h="2375905">
                <a:moveTo>
                  <a:pt x="1974640" y="1379575"/>
                </a:moveTo>
                <a:lnTo>
                  <a:pt x="3240001" y="2375905"/>
                </a:lnTo>
                <a:lnTo>
                  <a:pt x="1" y="2375905"/>
                </a:lnTo>
                <a:lnTo>
                  <a:pt x="1269863" y="1399042"/>
                </a:lnTo>
                <a:lnTo>
                  <a:pt x="1610574" y="1745545"/>
                </a:lnTo>
                <a:close/>
                <a:moveTo>
                  <a:pt x="3240001" y="126952"/>
                </a:moveTo>
                <a:lnTo>
                  <a:pt x="3240001" y="2258912"/>
                </a:lnTo>
                <a:lnTo>
                  <a:pt x="2032457" y="1334195"/>
                </a:lnTo>
                <a:close/>
                <a:moveTo>
                  <a:pt x="0" y="117525"/>
                </a:moveTo>
                <a:lnTo>
                  <a:pt x="1207545" y="1324768"/>
                </a:lnTo>
                <a:lnTo>
                  <a:pt x="0" y="2249485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1610572" y="1620513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7DD96CCB-71F4-4548-BDC0-72117B3AE1FB}"/>
              </a:ext>
            </a:extLst>
          </p:cNvPr>
          <p:cNvSpPr/>
          <p:nvPr/>
        </p:nvSpPr>
        <p:spPr>
          <a:xfrm>
            <a:off x="6230095" y="6557471"/>
            <a:ext cx="310427" cy="230832"/>
          </a:xfrm>
          <a:custGeom>
            <a:avLst/>
            <a:gdLst/>
            <a:ahLst/>
            <a:cxnLst/>
            <a:rect l="l" t="t" r="r" b="b"/>
            <a:pathLst>
              <a:path w="3228210" h="3222968">
                <a:moveTo>
                  <a:pt x="1619999" y="642446"/>
                </a:moveTo>
                <a:lnTo>
                  <a:pt x="2664115" y="1686562"/>
                </a:lnTo>
                <a:lnTo>
                  <a:pt x="2664116" y="1686562"/>
                </a:lnTo>
                <a:lnTo>
                  <a:pt x="2664116" y="3222968"/>
                </a:lnTo>
                <a:lnTo>
                  <a:pt x="2015013" y="3222968"/>
                </a:lnTo>
                <a:lnTo>
                  <a:pt x="2015013" y="2511495"/>
                </a:lnTo>
                <a:cubicBezTo>
                  <a:pt x="2015013" y="2399422"/>
                  <a:pt x="1924159" y="2308568"/>
                  <a:pt x="1812086" y="2308568"/>
                </a:cubicBezTo>
                <a:lnTo>
                  <a:pt x="1427912" y="2308568"/>
                </a:lnTo>
                <a:cubicBezTo>
                  <a:pt x="1315839" y="2308568"/>
                  <a:pt x="1224985" y="2399422"/>
                  <a:pt x="1224985" y="2511495"/>
                </a:cubicBezTo>
                <a:lnTo>
                  <a:pt x="1224985" y="3222968"/>
                </a:lnTo>
                <a:lnTo>
                  <a:pt x="575882" y="3222968"/>
                </a:lnTo>
                <a:lnTo>
                  <a:pt x="575882" y="1686562"/>
                </a:lnTo>
                <a:lnTo>
                  <a:pt x="575884" y="1686562"/>
                </a:lnTo>
                <a:close/>
                <a:moveTo>
                  <a:pt x="509997" y="122689"/>
                </a:moveTo>
                <a:lnTo>
                  <a:pt x="942045" y="122689"/>
                </a:lnTo>
                <a:lnTo>
                  <a:pt x="942045" y="542556"/>
                </a:lnTo>
                <a:lnTo>
                  <a:pt x="509997" y="974604"/>
                </a:lnTo>
                <a:close/>
                <a:moveTo>
                  <a:pt x="1620001" y="7099"/>
                </a:moveTo>
                <a:lnTo>
                  <a:pt x="3228210" y="1686560"/>
                </a:lnTo>
                <a:lnTo>
                  <a:pt x="2900441" y="1686560"/>
                </a:lnTo>
                <a:lnTo>
                  <a:pt x="1620001" y="349390"/>
                </a:lnTo>
                <a:close/>
                <a:moveTo>
                  <a:pt x="1619999" y="0"/>
                </a:moveTo>
                <a:lnTo>
                  <a:pt x="1619999" y="342291"/>
                </a:lnTo>
                <a:lnTo>
                  <a:pt x="330172" y="1679462"/>
                </a:lnTo>
                <a:lnTo>
                  <a:pt x="0" y="1679462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10" name="Freeform 25">
            <a:extLst>
              <a:ext uri="{FF2B5EF4-FFF2-40B4-BE49-F238E27FC236}">
                <a16:creationId xmlns:a16="http://schemas.microsoft.com/office/drawing/2014/main" id="{5B26DB2F-DAD2-4271-B9E1-E5AD3088022F}"/>
              </a:ext>
            </a:extLst>
          </p:cNvPr>
          <p:cNvSpPr/>
          <p:nvPr/>
        </p:nvSpPr>
        <p:spPr>
          <a:xfrm>
            <a:off x="3016793" y="6568229"/>
            <a:ext cx="171995" cy="244051"/>
          </a:xfrm>
          <a:custGeom>
            <a:avLst/>
            <a:gdLst>
              <a:gd name="connsiteX0" fmla="*/ 371475 w 1600200"/>
              <a:gd name="connsiteY0" fmla="*/ 0 h 1857375"/>
              <a:gd name="connsiteX1" fmla="*/ 628650 w 1600200"/>
              <a:gd name="connsiteY1" fmla="*/ 523875 h 1857375"/>
              <a:gd name="connsiteX2" fmla="*/ 400050 w 1600200"/>
              <a:gd name="connsiteY2" fmla="*/ 561975 h 1857375"/>
              <a:gd name="connsiteX3" fmla="*/ 1019175 w 1600200"/>
              <a:gd name="connsiteY3" fmla="*/ 1438275 h 1857375"/>
              <a:gd name="connsiteX4" fmla="*/ 1219200 w 1600200"/>
              <a:gd name="connsiteY4" fmla="*/ 1238250 h 1857375"/>
              <a:gd name="connsiteX5" fmla="*/ 1600200 w 1600200"/>
              <a:gd name="connsiteY5" fmla="*/ 1666875 h 1857375"/>
              <a:gd name="connsiteX6" fmla="*/ 1038225 w 1600200"/>
              <a:gd name="connsiteY6" fmla="*/ 1857375 h 1857375"/>
              <a:gd name="connsiteX7" fmla="*/ 0 w 1600200"/>
              <a:gd name="connsiteY7" fmla="*/ 314325 h 1857375"/>
              <a:gd name="connsiteX8" fmla="*/ 371475 w 1600200"/>
              <a:gd name="connsiteY8" fmla="*/ 0 h 1857375"/>
              <a:gd name="connsiteX0" fmla="*/ 371475 w 1600200"/>
              <a:gd name="connsiteY0" fmla="*/ 0 h 1917951"/>
              <a:gd name="connsiteX1" fmla="*/ 628650 w 1600200"/>
              <a:gd name="connsiteY1" fmla="*/ 584451 h 1917951"/>
              <a:gd name="connsiteX2" fmla="*/ 400050 w 1600200"/>
              <a:gd name="connsiteY2" fmla="*/ 622551 h 1917951"/>
              <a:gd name="connsiteX3" fmla="*/ 1019175 w 1600200"/>
              <a:gd name="connsiteY3" fmla="*/ 1498851 h 1917951"/>
              <a:gd name="connsiteX4" fmla="*/ 1219200 w 1600200"/>
              <a:gd name="connsiteY4" fmla="*/ 1298826 h 1917951"/>
              <a:gd name="connsiteX5" fmla="*/ 1600200 w 1600200"/>
              <a:gd name="connsiteY5" fmla="*/ 1727451 h 1917951"/>
              <a:gd name="connsiteX6" fmla="*/ 1038225 w 1600200"/>
              <a:gd name="connsiteY6" fmla="*/ 1917951 h 1917951"/>
              <a:gd name="connsiteX7" fmla="*/ 0 w 1600200"/>
              <a:gd name="connsiteY7" fmla="*/ 374901 h 1917951"/>
              <a:gd name="connsiteX8" fmla="*/ 371475 w 1600200"/>
              <a:gd name="connsiteY8" fmla="*/ 0 h 1917951"/>
              <a:gd name="connsiteX0" fmla="*/ 371475 w 1600200"/>
              <a:gd name="connsiteY0" fmla="*/ 1277 h 1919228"/>
              <a:gd name="connsiteX1" fmla="*/ 628650 w 1600200"/>
              <a:gd name="connsiteY1" fmla="*/ 585728 h 1919228"/>
              <a:gd name="connsiteX2" fmla="*/ 400050 w 1600200"/>
              <a:gd name="connsiteY2" fmla="*/ 623828 h 1919228"/>
              <a:gd name="connsiteX3" fmla="*/ 1019175 w 1600200"/>
              <a:gd name="connsiteY3" fmla="*/ 1500128 h 1919228"/>
              <a:gd name="connsiteX4" fmla="*/ 1219200 w 1600200"/>
              <a:gd name="connsiteY4" fmla="*/ 1300103 h 1919228"/>
              <a:gd name="connsiteX5" fmla="*/ 1600200 w 1600200"/>
              <a:gd name="connsiteY5" fmla="*/ 1728728 h 1919228"/>
              <a:gd name="connsiteX6" fmla="*/ 1038225 w 1600200"/>
              <a:gd name="connsiteY6" fmla="*/ 1919228 h 1919228"/>
              <a:gd name="connsiteX7" fmla="*/ 0 w 1600200"/>
              <a:gd name="connsiteY7" fmla="*/ 376178 h 1919228"/>
              <a:gd name="connsiteX8" fmla="*/ 371475 w 1600200"/>
              <a:gd name="connsiteY8" fmla="*/ 1277 h 1919228"/>
              <a:gd name="connsiteX0" fmla="*/ 371475 w 1600200"/>
              <a:gd name="connsiteY0" fmla="*/ 1277 h 1919228"/>
              <a:gd name="connsiteX1" fmla="*/ 628650 w 1600200"/>
              <a:gd name="connsiteY1" fmla="*/ 585728 h 1919228"/>
              <a:gd name="connsiteX2" fmla="*/ 400050 w 1600200"/>
              <a:gd name="connsiteY2" fmla="*/ 623828 h 1919228"/>
              <a:gd name="connsiteX3" fmla="*/ 1019175 w 1600200"/>
              <a:gd name="connsiteY3" fmla="*/ 1500128 h 1919228"/>
              <a:gd name="connsiteX4" fmla="*/ 1219200 w 1600200"/>
              <a:gd name="connsiteY4" fmla="*/ 1300103 h 1919228"/>
              <a:gd name="connsiteX5" fmla="*/ 1600200 w 1600200"/>
              <a:gd name="connsiteY5" fmla="*/ 1728728 h 1919228"/>
              <a:gd name="connsiteX6" fmla="*/ 1038225 w 1600200"/>
              <a:gd name="connsiteY6" fmla="*/ 1919228 h 1919228"/>
              <a:gd name="connsiteX7" fmla="*/ 0 w 1600200"/>
              <a:gd name="connsiteY7" fmla="*/ 376178 h 1919228"/>
              <a:gd name="connsiteX8" fmla="*/ 371475 w 1600200"/>
              <a:gd name="connsiteY8" fmla="*/ 1277 h 1919228"/>
              <a:gd name="connsiteX0" fmla="*/ 371475 w 1600200"/>
              <a:gd name="connsiteY0" fmla="*/ 1544 h 1919495"/>
              <a:gd name="connsiteX1" fmla="*/ 628650 w 1600200"/>
              <a:gd name="connsiteY1" fmla="*/ 585995 h 1919495"/>
              <a:gd name="connsiteX2" fmla="*/ 400050 w 1600200"/>
              <a:gd name="connsiteY2" fmla="*/ 624095 h 1919495"/>
              <a:gd name="connsiteX3" fmla="*/ 1019175 w 1600200"/>
              <a:gd name="connsiteY3" fmla="*/ 1500395 h 1919495"/>
              <a:gd name="connsiteX4" fmla="*/ 1219200 w 1600200"/>
              <a:gd name="connsiteY4" fmla="*/ 1300370 h 1919495"/>
              <a:gd name="connsiteX5" fmla="*/ 1600200 w 1600200"/>
              <a:gd name="connsiteY5" fmla="*/ 1728995 h 1919495"/>
              <a:gd name="connsiteX6" fmla="*/ 1038225 w 1600200"/>
              <a:gd name="connsiteY6" fmla="*/ 1919495 h 1919495"/>
              <a:gd name="connsiteX7" fmla="*/ 0 w 1600200"/>
              <a:gd name="connsiteY7" fmla="*/ 376445 h 1919495"/>
              <a:gd name="connsiteX8" fmla="*/ 371475 w 1600200"/>
              <a:gd name="connsiteY8" fmla="*/ 1544 h 1919495"/>
              <a:gd name="connsiteX0" fmla="*/ 371475 w 1600200"/>
              <a:gd name="connsiteY0" fmla="*/ 1487 h 1919438"/>
              <a:gd name="connsiteX1" fmla="*/ 568075 w 1600200"/>
              <a:gd name="connsiteY1" fmla="*/ 603245 h 1919438"/>
              <a:gd name="connsiteX2" fmla="*/ 400050 w 1600200"/>
              <a:gd name="connsiteY2" fmla="*/ 624038 h 1919438"/>
              <a:gd name="connsiteX3" fmla="*/ 1019175 w 1600200"/>
              <a:gd name="connsiteY3" fmla="*/ 1500338 h 1919438"/>
              <a:gd name="connsiteX4" fmla="*/ 1219200 w 1600200"/>
              <a:gd name="connsiteY4" fmla="*/ 1300313 h 1919438"/>
              <a:gd name="connsiteX5" fmla="*/ 1600200 w 1600200"/>
              <a:gd name="connsiteY5" fmla="*/ 1728938 h 1919438"/>
              <a:gd name="connsiteX6" fmla="*/ 1038225 w 1600200"/>
              <a:gd name="connsiteY6" fmla="*/ 1919438 h 1919438"/>
              <a:gd name="connsiteX7" fmla="*/ 0 w 1600200"/>
              <a:gd name="connsiteY7" fmla="*/ 376388 h 1919438"/>
              <a:gd name="connsiteX8" fmla="*/ 371475 w 1600200"/>
              <a:gd name="connsiteY8" fmla="*/ 1487 h 1919438"/>
              <a:gd name="connsiteX0" fmla="*/ 371475 w 1600200"/>
              <a:gd name="connsiteY0" fmla="*/ 1032 h 1918983"/>
              <a:gd name="connsiteX1" fmla="*/ 568075 w 1600200"/>
              <a:gd name="connsiteY1" fmla="*/ 602790 h 1918983"/>
              <a:gd name="connsiteX2" fmla="*/ 400050 w 1600200"/>
              <a:gd name="connsiteY2" fmla="*/ 623583 h 1918983"/>
              <a:gd name="connsiteX3" fmla="*/ 1019175 w 1600200"/>
              <a:gd name="connsiteY3" fmla="*/ 1499883 h 1918983"/>
              <a:gd name="connsiteX4" fmla="*/ 1219200 w 1600200"/>
              <a:gd name="connsiteY4" fmla="*/ 1299858 h 1918983"/>
              <a:gd name="connsiteX5" fmla="*/ 1600200 w 1600200"/>
              <a:gd name="connsiteY5" fmla="*/ 1728483 h 1918983"/>
              <a:gd name="connsiteX6" fmla="*/ 1038225 w 1600200"/>
              <a:gd name="connsiteY6" fmla="*/ 1918983 h 1918983"/>
              <a:gd name="connsiteX7" fmla="*/ 0 w 1600200"/>
              <a:gd name="connsiteY7" fmla="*/ 375933 h 1918983"/>
              <a:gd name="connsiteX8" fmla="*/ 371475 w 1600200"/>
              <a:gd name="connsiteY8" fmla="*/ 1032 h 1918983"/>
              <a:gd name="connsiteX0" fmla="*/ 371475 w 1600200"/>
              <a:gd name="connsiteY0" fmla="*/ 1088 h 1919039"/>
              <a:gd name="connsiteX1" fmla="*/ 568075 w 1600200"/>
              <a:gd name="connsiteY1" fmla="*/ 602846 h 1919039"/>
              <a:gd name="connsiteX2" fmla="*/ 400050 w 1600200"/>
              <a:gd name="connsiteY2" fmla="*/ 623639 h 1919039"/>
              <a:gd name="connsiteX3" fmla="*/ 1019175 w 1600200"/>
              <a:gd name="connsiteY3" fmla="*/ 1499939 h 1919039"/>
              <a:gd name="connsiteX4" fmla="*/ 1219200 w 1600200"/>
              <a:gd name="connsiteY4" fmla="*/ 1299914 h 1919039"/>
              <a:gd name="connsiteX5" fmla="*/ 1600200 w 1600200"/>
              <a:gd name="connsiteY5" fmla="*/ 1728539 h 1919039"/>
              <a:gd name="connsiteX6" fmla="*/ 1038225 w 1600200"/>
              <a:gd name="connsiteY6" fmla="*/ 1919039 h 1919039"/>
              <a:gd name="connsiteX7" fmla="*/ 0 w 1600200"/>
              <a:gd name="connsiteY7" fmla="*/ 375989 h 1919039"/>
              <a:gd name="connsiteX8" fmla="*/ 371475 w 1600200"/>
              <a:gd name="connsiteY8" fmla="*/ 1088 h 1919039"/>
              <a:gd name="connsiteX0" fmla="*/ 371475 w 1600200"/>
              <a:gd name="connsiteY0" fmla="*/ 1088 h 1919039"/>
              <a:gd name="connsiteX1" fmla="*/ 568075 w 1600200"/>
              <a:gd name="connsiteY1" fmla="*/ 602846 h 1919039"/>
              <a:gd name="connsiteX2" fmla="*/ 400050 w 1600200"/>
              <a:gd name="connsiteY2" fmla="*/ 623639 h 1919039"/>
              <a:gd name="connsiteX3" fmla="*/ 1019175 w 1600200"/>
              <a:gd name="connsiteY3" fmla="*/ 1499939 h 1919039"/>
              <a:gd name="connsiteX4" fmla="*/ 1219200 w 1600200"/>
              <a:gd name="connsiteY4" fmla="*/ 1299914 h 1919039"/>
              <a:gd name="connsiteX5" fmla="*/ 1600200 w 1600200"/>
              <a:gd name="connsiteY5" fmla="*/ 1728539 h 1919039"/>
              <a:gd name="connsiteX6" fmla="*/ 1038225 w 1600200"/>
              <a:gd name="connsiteY6" fmla="*/ 1919039 h 1919039"/>
              <a:gd name="connsiteX7" fmla="*/ 0 w 1600200"/>
              <a:gd name="connsiteY7" fmla="*/ 375989 h 1919039"/>
              <a:gd name="connsiteX8" fmla="*/ 371475 w 1600200"/>
              <a:gd name="connsiteY8" fmla="*/ 1088 h 191903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400050 w 1600200"/>
              <a:gd name="connsiteY2" fmla="*/ 623669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408703 w 1600200"/>
              <a:gd name="connsiteY2" fmla="*/ 643860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59666 w 1600200"/>
              <a:gd name="connsiteY2" fmla="*/ 643860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70138 w 1600200"/>
              <a:gd name="connsiteY3" fmla="*/ 1517276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1010522 w 1600200"/>
              <a:gd name="connsiteY3" fmla="*/ 1534584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96099 w 1600200"/>
              <a:gd name="connsiteY3" fmla="*/ 1546122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87445 w 1600200"/>
              <a:gd name="connsiteY3" fmla="*/ 1528815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87445 w 1600200"/>
              <a:gd name="connsiteY3" fmla="*/ 1528815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87445 w 1600200"/>
              <a:gd name="connsiteY3" fmla="*/ 1528815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87445 w 1600200"/>
              <a:gd name="connsiteY3" fmla="*/ 1528815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87445 w 1600200"/>
              <a:gd name="connsiteY3" fmla="*/ 1528815 h 1919069"/>
              <a:gd name="connsiteX4" fmla="*/ 1173048 w 1600200"/>
              <a:gd name="connsiteY4" fmla="*/ 1311482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87445 w 1600200"/>
              <a:gd name="connsiteY3" fmla="*/ 1528815 h 1919069"/>
              <a:gd name="connsiteX4" fmla="*/ 1173048 w 1600200"/>
              <a:gd name="connsiteY4" fmla="*/ 1311482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87445 w 1600200"/>
              <a:gd name="connsiteY3" fmla="*/ 1528815 h 1919069"/>
              <a:gd name="connsiteX4" fmla="*/ 1173048 w 1600200"/>
              <a:gd name="connsiteY4" fmla="*/ 1311482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87445 w 1600200"/>
              <a:gd name="connsiteY3" fmla="*/ 1528815 h 1919069"/>
              <a:gd name="connsiteX4" fmla="*/ 1173048 w 1600200"/>
              <a:gd name="connsiteY4" fmla="*/ 1311482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588662"/>
              <a:gd name="connsiteY0" fmla="*/ 1118 h 1919069"/>
              <a:gd name="connsiteX1" fmla="*/ 568075 w 1588662"/>
              <a:gd name="connsiteY1" fmla="*/ 602876 h 1919069"/>
              <a:gd name="connsiteX2" fmla="*/ 374089 w 1588662"/>
              <a:gd name="connsiteY2" fmla="*/ 646744 h 1919069"/>
              <a:gd name="connsiteX3" fmla="*/ 987445 w 1588662"/>
              <a:gd name="connsiteY3" fmla="*/ 1528815 h 1919069"/>
              <a:gd name="connsiteX4" fmla="*/ 1173048 w 1588662"/>
              <a:gd name="connsiteY4" fmla="*/ 1311482 h 1919069"/>
              <a:gd name="connsiteX5" fmla="*/ 1588662 w 1588662"/>
              <a:gd name="connsiteY5" fmla="*/ 1699723 h 1919069"/>
              <a:gd name="connsiteX6" fmla="*/ 1038225 w 1588662"/>
              <a:gd name="connsiteY6" fmla="*/ 1919069 h 1919069"/>
              <a:gd name="connsiteX7" fmla="*/ 0 w 1588662"/>
              <a:gd name="connsiteY7" fmla="*/ 376019 h 1919069"/>
              <a:gd name="connsiteX8" fmla="*/ 371475 w 1588662"/>
              <a:gd name="connsiteY8" fmla="*/ 1118 h 1919069"/>
              <a:gd name="connsiteX0" fmla="*/ 371475 w 1600166"/>
              <a:gd name="connsiteY0" fmla="*/ 1118 h 1919069"/>
              <a:gd name="connsiteX1" fmla="*/ 568075 w 1600166"/>
              <a:gd name="connsiteY1" fmla="*/ 602876 h 1919069"/>
              <a:gd name="connsiteX2" fmla="*/ 374089 w 1600166"/>
              <a:gd name="connsiteY2" fmla="*/ 646744 h 1919069"/>
              <a:gd name="connsiteX3" fmla="*/ 987445 w 1600166"/>
              <a:gd name="connsiteY3" fmla="*/ 1528815 h 1919069"/>
              <a:gd name="connsiteX4" fmla="*/ 1173048 w 1600166"/>
              <a:gd name="connsiteY4" fmla="*/ 1311482 h 1919069"/>
              <a:gd name="connsiteX5" fmla="*/ 1588662 w 1600166"/>
              <a:gd name="connsiteY5" fmla="*/ 1699723 h 1919069"/>
              <a:gd name="connsiteX6" fmla="*/ 1038225 w 1600166"/>
              <a:gd name="connsiteY6" fmla="*/ 1919069 h 1919069"/>
              <a:gd name="connsiteX7" fmla="*/ 0 w 1600166"/>
              <a:gd name="connsiteY7" fmla="*/ 376019 h 1919069"/>
              <a:gd name="connsiteX8" fmla="*/ 371475 w 1600166"/>
              <a:gd name="connsiteY8" fmla="*/ 1118 h 1919069"/>
              <a:gd name="connsiteX0" fmla="*/ 371475 w 1600166"/>
              <a:gd name="connsiteY0" fmla="*/ 1118 h 1919069"/>
              <a:gd name="connsiteX1" fmla="*/ 568075 w 1600166"/>
              <a:gd name="connsiteY1" fmla="*/ 602876 h 1919069"/>
              <a:gd name="connsiteX2" fmla="*/ 374089 w 1600166"/>
              <a:gd name="connsiteY2" fmla="*/ 646744 h 1919069"/>
              <a:gd name="connsiteX3" fmla="*/ 987445 w 1600166"/>
              <a:gd name="connsiteY3" fmla="*/ 1528815 h 1919069"/>
              <a:gd name="connsiteX4" fmla="*/ 1173048 w 1600166"/>
              <a:gd name="connsiteY4" fmla="*/ 1311482 h 1919069"/>
              <a:gd name="connsiteX5" fmla="*/ 1588662 w 1600166"/>
              <a:gd name="connsiteY5" fmla="*/ 1699723 h 1919069"/>
              <a:gd name="connsiteX6" fmla="*/ 1038225 w 1600166"/>
              <a:gd name="connsiteY6" fmla="*/ 1919069 h 1919069"/>
              <a:gd name="connsiteX7" fmla="*/ 0 w 1600166"/>
              <a:gd name="connsiteY7" fmla="*/ 376019 h 1919069"/>
              <a:gd name="connsiteX8" fmla="*/ 371475 w 1600166"/>
              <a:gd name="connsiteY8" fmla="*/ 1118 h 1919069"/>
              <a:gd name="connsiteX0" fmla="*/ 371475 w 1596260"/>
              <a:gd name="connsiteY0" fmla="*/ 1118 h 1919069"/>
              <a:gd name="connsiteX1" fmla="*/ 568075 w 1596260"/>
              <a:gd name="connsiteY1" fmla="*/ 602876 h 1919069"/>
              <a:gd name="connsiteX2" fmla="*/ 374089 w 1596260"/>
              <a:gd name="connsiteY2" fmla="*/ 646744 h 1919069"/>
              <a:gd name="connsiteX3" fmla="*/ 987445 w 1596260"/>
              <a:gd name="connsiteY3" fmla="*/ 1528815 h 1919069"/>
              <a:gd name="connsiteX4" fmla="*/ 1173048 w 1596260"/>
              <a:gd name="connsiteY4" fmla="*/ 1311482 h 1919069"/>
              <a:gd name="connsiteX5" fmla="*/ 1588662 w 1596260"/>
              <a:gd name="connsiteY5" fmla="*/ 1699723 h 1919069"/>
              <a:gd name="connsiteX6" fmla="*/ 1038225 w 1596260"/>
              <a:gd name="connsiteY6" fmla="*/ 1919069 h 1919069"/>
              <a:gd name="connsiteX7" fmla="*/ 0 w 1596260"/>
              <a:gd name="connsiteY7" fmla="*/ 376019 h 1919069"/>
              <a:gd name="connsiteX8" fmla="*/ 371475 w 1596260"/>
              <a:gd name="connsiteY8" fmla="*/ 1118 h 1919069"/>
              <a:gd name="connsiteX0" fmla="*/ 371475 w 1596260"/>
              <a:gd name="connsiteY0" fmla="*/ 1118 h 1919069"/>
              <a:gd name="connsiteX1" fmla="*/ 568075 w 1596260"/>
              <a:gd name="connsiteY1" fmla="*/ 602876 h 1919069"/>
              <a:gd name="connsiteX2" fmla="*/ 374089 w 1596260"/>
              <a:gd name="connsiteY2" fmla="*/ 646744 h 1919069"/>
              <a:gd name="connsiteX3" fmla="*/ 987445 w 1596260"/>
              <a:gd name="connsiteY3" fmla="*/ 1528815 h 1919069"/>
              <a:gd name="connsiteX4" fmla="*/ 1173048 w 1596260"/>
              <a:gd name="connsiteY4" fmla="*/ 1311482 h 1919069"/>
              <a:gd name="connsiteX5" fmla="*/ 1588662 w 1596260"/>
              <a:gd name="connsiteY5" fmla="*/ 1699723 h 1919069"/>
              <a:gd name="connsiteX6" fmla="*/ 1038225 w 1596260"/>
              <a:gd name="connsiteY6" fmla="*/ 1919069 h 1919069"/>
              <a:gd name="connsiteX7" fmla="*/ 0 w 1596260"/>
              <a:gd name="connsiteY7" fmla="*/ 376019 h 1919069"/>
              <a:gd name="connsiteX8" fmla="*/ 371475 w 1596260"/>
              <a:gd name="connsiteY8" fmla="*/ 1118 h 1919069"/>
              <a:gd name="connsiteX0" fmla="*/ 371475 w 1596260"/>
              <a:gd name="connsiteY0" fmla="*/ 1118 h 1946976"/>
              <a:gd name="connsiteX1" fmla="*/ 568075 w 1596260"/>
              <a:gd name="connsiteY1" fmla="*/ 602876 h 1946976"/>
              <a:gd name="connsiteX2" fmla="*/ 374089 w 1596260"/>
              <a:gd name="connsiteY2" fmla="*/ 646744 h 1946976"/>
              <a:gd name="connsiteX3" fmla="*/ 987445 w 1596260"/>
              <a:gd name="connsiteY3" fmla="*/ 1528815 h 1946976"/>
              <a:gd name="connsiteX4" fmla="*/ 1173048 w 1596260"/>
              <a:gd name="connsiteY4" fmla="*/ 1311482 h 1946976"/>
              <a:gd name="connsiteX5" fmla="*/ 1588662 w 1596260"/>
              <a:gd name="connsiteY5" fmla="*/ 1699723 h 1946976"/>
              <a:gd name="connsiteX6" fmla="*/ 1038225 w 1596260"/>
              <a:gd name="connsiteY6" fmla="*/ 1919069 h 1946976"/>
              <a:gd name="connsiteX7" fmla="*/ 0 w 1596260"/>
              <a:gd name="connsiteY7" fmla="*/ 376019 h 1946976"/>
              <a:gd name="connsiteX8" fmla="*/ 371475 w 1596260"/>
              <a:gd name="connsiteY8" fmla="*/ 1118 h 1946976"/>
              <a:gd name="connsiteX0" fmla="*/ 357053 w 1581838"/>
              <a:gd name="connsiteY0" fmla="*/ 1118 h 1946976"/>
              <a:gd name="connsiteX1" fmla="*/ 553653 w 1581838"/>
              <a:gd name="connsiteY1" fmla="*/ 602876 h 1946976"/>
              <a:gd name="connsiteX2" fmla="*/ 359667 w 1581838"/>
              <a:gd name="connsiteY2" fmla="*/ 646744 h 1946976"/>
              <a:gd name="connsiteX3" fmla="*/ 973023 w 1581838"/>
              <a:gd name="connsiteY3" fmla="*/ 1528815 h 1946976"/>
              <a:gd name="connsiteX4" fmla="*/ 1158626 w 1581838"/>
              <a:gd name="connsiteY4" fmla="*/ 1311482 h 1946976"/>
              <a:gd name="connsiteX5" fmla="*/ 1574240 w 1581838"/>
              <a:gd name="connsiteY5" fmla="*/ 1699723 h 1946976"/>
              <a:gd name="connsiteX6" fmla="*/ 1023803 w 1581838"/>
              <a:gd name="connsiteY6" fmla="*/ 1919069 h 1946976"/>
              <a:gd name="connsiteX7" fmla="*/ 0 w 1581838"/>
              <a:gd name="connsiteY7" fmla="*/ 378903 h 1946976"/>
              <a:gd name="connsiteX8" fmla="*/ 357053 w 1581838"/>
              <a:gd name="connsiteY8" fmla="*/ 1118 h 1946976"/>
              <a:gd name="connsiteX0" fmla="*/ 357053 w 1581838"/>
              <a:gd name="connsiteY0" fmla="*/ 1118 h 1946976"/>
              <a:gd name="connsiteX1" fmla="*/ 553653 w 1581838"/>
              <a:gd name="connsiteY1" fmla="*/ 602876 h 1946976"/>
              <a:gd name="connsiteX2" fmla="*/ 359667 w 1581838"/>
              <a:gd name="connsiteY2" fmla="*/ 646744 h 1946976"/>
              <a:gd name="connsiteX3" fmla="*/ 973023 w 1581838"/>
              <a:gd name="connsiteY3" fmla="*/ 1528815 h 1946976"/>
              <a:gd name="connsiteX4" fmla="*/ 1158626 w 1581838"/>
              <a:gd name="connsiteY4" fmla="*/ 1311482 h 1946976"/>
              <a:gd name="connsiteX5" fmla="*/ 1574240 w 1581838"/>
              <a:gd name="connsiteY5" fmla="*/ 1699723 h 1946976"/>
              <a:gd name="connsiteX6" fmla="*/ 1023803 w 1581838"/>
              <a:gd name="connsiteY6" fmla="*/ 1919069 h 1946976"/>
              <a:gd name="connsiteX7" fmla="*/ 0 w 1581838"/>
              <a:gd name="connsiteY7" fmla="*/ 378903 h 1946976"/>
              <a:gd name="connsiteX8" fmla="*/ 357053 w 1581838"/>
              <a:gd name="connsiteY8" fmla="*/ 1118 h 1946976"/>
              <a:gd name="connsiteX0" fmla="*/ 357053 w 1581838"/>
              <a:gd name="connsiteY0" fmla="*/ 1118 h 1946976"/>
              <a:gd name="connsiteX1" fmla="*/ 553653 w 1581838"/>
              <a:gd name="connsiteY1" fmla="*/ 602876 h 1946976"/>
              <a:gd name="connsiteX2" fmla="*/ 359667 w 1581838"/>
              <a:gd name="connsiteY2" fmla="*/ 646744 h 1946976"/>
              <a:gd name="connsiteX3" fmla="*/ 973023 w 1581838"/>
              <a:gd name="connsiteY3" fmla="*/ 1528815 h 1946976"/>
              <a:gd name="connsiteX4" fmla="*/ 1158626 w 1581838"/>
              <a:gd name="connsiteY4" fmla="*/ 1311482 h 1946976"/>
              <a:gd name="connsiteX5" fmla="*/ 1574240 w 1581838"/>
              <a:gd name="connsiteY5" fmla="*/ 1699723 h 1946976"/>
              <a:gd name="connsiteX6" fmla="*/ 1023803 w 1581838"/>
              <a:gd name="connsiteY6" fmla="*/ 1919069 h 1946976"/>
              <a:gd name="connsiteX7" fmla="*/ 0 w 1581838"/>
              <a:gd name="connsiteY7" fmla="*/ 378903 h 1946976"/>
              <a:gd name="connsiteX8" fmla="*/ 357053 w 1581838"/>
              <a:gd name="connsiteY8" fmla="*/ 1118 h 1946976"/>
              <a:gd name="connsiteX0" fmla="*/ 333976 w 1558761"/>
              <a:gd name="connsiteY0" fmla="*/ 1118 h 1946976"/>
              <a:gd name="connsiteX1" fmla="*/ 530576 w 1558761"/>
              <a:gd name="connsiteY1" fmla="*/ 602876 h 1946976"/>
              <a:gd name="connsiteX2" fmla="*/ 336590 w 1558761"/>
              <a:gd name="connsiteY2" fmla="*/ 646744 h 1946976"/>
              <a:gd name="connsiteX3" fmla="*/ 949946 w 1558761"/>
              <a:gd name="connsiteY3" fmla="*/ 1528815 h 1946976"/>
              <a:gd name="connsiteX4" fmla="*/ 1135549 w 1558761"/>
              <a:gd name="connsiteY4" fmla="*/ 1311482 h 1946976"/>
              <a:gd name="connsiteX5" fmla="*/ 1551163 w 1558761"/>
              <a:gd name="connsiteY5" fmla="*/ 1699723 h 1946976"/>
              <a:gd name="connsiteX6" fmla="*/ 1000726 w 1558761"/>
              <a:gd name="connsiteY6" fmla="*/ 1919069 h 1946976"/>
              <a:gd name="connsiteX7" fmla="*/ 0 w 1558761"/>
              <a:gd name="connsiteY7" fmla="*/ 390441 h 1946976"/>
              <a:gd name="connsiteX8" fmla="*/ 333976 w 1558761"/>
              <a:gd name="connsiteY8" fmla="*/ 1118 h 1946976"/>
              <a:gd name="connsiteX0" fmla="*/ 335877 w 1560662"/>
              <a:gd name="connsiteY0" fmla="*/ 1118 h 1946976"/>
              <a:gd name="connsiteX1" fmla="*/ 532477 w 1560662"/>
              <a:gd name="connsiteY1" fmla="*/ 602876 h 1946976"/>
              <a:gd name="connsiteX2" fmla="*/ 338491 w 1560662"/>
              <a:gd name="connsiteY2" fmla="*/ 646744 h 1946976"/>
              <a:gd name="connsiteX3" fmla="*/ 951847 w 1560662"/>
              <a:gd name="connsiteY3" fmla="*/ 1528815 h 1946976"/>
              <a:gd name="connsiteX4" fmla="*/ 1137450 w 1560662"/>
              <a:gd name="connsiteY4" fmla="*/ 1311482 h 1946976"/>
              <a:gd name="connsiteX5" fmla="*/ 1553064 w 1560662"/>
              <a:gd name="connsiteY5" fmla="*/ 1699723 h 1946976"/>
              <a:gd name="connsiteX6" fmla="*/ 1002627 w 1560662"/>
              <a:gd name="connsiteY6" fmla="*/ 1919069 h 1946976"/>
              <a:gd name="connsiteX7" fmla="*/ 1901 w 1560662"/>
              <a:gd name="connsiteY7" fmla="*/ 390441 h 1946976"/>
              <a:gd name="connsiteX8" fmla="*/ 335877 w 1560662"/>
              <a:gd name="connsiteY8" fmla="*/ 1118 h 1946976"/>
              <a:gd name="connsiteX0" fmla="*/ 335877 w 1560662"/>
              <a:gd name="connsiteY0" fmla="*/ 1118 h 1946976"/>
              <a:gd name="connsiteX1" fmla="*/ 532477 w 1560662"/>
              <a:gd name="connsiteY1" fmla="*/ 602876 h 1946976"/>
              <a:gd name="connsiteX2" fmla="*/ 338491 w 1560662"/>
              <a:gd name="connsiteY2" fmla="*/ 646744 h 1946976"/>
              <a:gd name="connsiteX3" fmla="*/ 951847 w 1560662"/>
              <a:gd name="connsiteY3" fmla="*/ 1528815 h 1946976"/>
              <a:gd name="connsiteX4" fmla="*/ 1137450 w 1560662"/>
              <a:gd name="connsiteY4" fmla="*/ 1311482 h 1946976"/>
              <a:gd name="connsiteX5" fmla="*/ 1553064 w 1560662"/>
              <a:gd name="connsiteY5" fmla="*/ 1699723 h 1946976"/>
              <a:gd name="connsiteX6" fmla="*/ 1002627 w 1560662"/>
              <a:gd name="connsiteY6" fmla="*/ 1919069 h 1946976"/>
              <a:gd name="connsiteX7" fmla="*/ 1901 w 1560662"/>
              <a:gd name="connsiteY7" fmla="*/ 390441 h 1946976"/>
              <a:gd name="connsiteX8" fmla="*/ 335877 w 1560662"/>
              <a:gd name="connsiteY8" fmla="*/ 1118 h 1946976"/>
              <a:gd name="connsiteX0" fmla="*/ 335877 w 1560662"/>
              <a:gd name="connsiteY0" fmla="*/ 1118 h 1946976"/>
              <a:gd name="connsiteX1" fmla="*/ 532477 w 1560662"/>
              <a:gd name="connsiteY1" fmla="*/ 602876 h 1946976"/>
              <a:gd name="connsiteX2" fmla="*/ 338491 w 1560662"/>
              <a:gd name="connsiteY2" fmla="*/ 646744 h 1946976"/>
              <a:gd name="connsiteX3" fmla="*/ 951847 w 1560662"/>
              <a:gd name="connsiteY3" fmla="*/ 1528815 h 1946976"/>
              <a:gd name="connsiteX4" fmla="*/ 1137450 w 1560662"/>
              <a:gd name="connsiteY4" fmla="*/ 1311482 h 1946976"/>
              <a:gd name="connsiteX5" fmla="*/ 1553064 w 1560662"/>
              <a:gd name="connsiteY5" fmla="*/ 1699723 h 1946976"/>
              <a:gd name="connsiteX6" fmla="*/ 1002627 w 1560662"/>
              <a:gd name="connsiteY6" fmla="*/ 1919069 h 1946976"/>
              <a:gd name="connsiteX7" fmla="*/ 1901 w 1560662"/>
              <a:gd name="connsiteY7" fmla="*/ 390441 h 1946976"/>
              <a:gd name="connsiteX8" fmla="*/ 335877 w 1560662"/>
              <a:gd name="connsiteY8" fmla="*/ 1118 h 1946976"/>
              <a:gd name="connsiteX0" fmla="*/ 335877 w 1560662"/>
              <a:gd name="connsiteY0" fmla="*/ 1118 h 1946976"/>
              <a:gd name="connsiteX1" fmla="*/ 532477 w 1560662"/>
              <a:gd name="connsiteY1" fmla="*/ 602876 h 1946976"/>
              <a:gd name="connsiteX2" fmla="*/ 344260 w 1560662"/>
              <a:gd name="connsiteY2" fmla="*/ 655398 h 1946976"/>
              <a:gd name="connsiteX3" fmla="*/ 951847 w 1560662"/>
              <a:gd name="connsiteY3" fmla="*/ 1528815 h 1946976"/>
              <a:gd name="connsiteX4" fmla="*/ 1137450 w 1560662"/>
              <a:gd name="connsiteY4" fmla="*/ 1311482 h 1946976"/>
              <a:gd name="connsiteX5" fmla="*/ 1553064 w 1560662"/>
              <a:gd name="connsiteY5" fmla="*/ 1699723 h 1946976"/>
              <a:gd name="connsiteX6" fmla="*/ 1002627 w 1560662"/>
              <a:gd name="connsiteY6" fmla="*/ 1919069 h 1946976"/>
              <a:gd name="connsiteX7" fmla="*/ 1901 w 1560662"/>
              <a:gd name="connsiteY7" fmla="*/ 390441 h 1946976"/>
              <a:gd name="connsiteX8" fmla="*/ 335877 w 1560662"/>
              <a:gd name="connsiteY8" fmla="*/ 1118 h 1946976"/>
              <a:gd name="connsiteX0" fmla="*/ 335877 w 1560662"/>
              <a:gd name="connsiteY0" fmla="*/ 196 h 1946054"/>
              <a:gd name="connsiteX1" fmla="*/ 532477 w 1560662"/>
              <a:gd name="connsiteY1" fmla="*/ 601954 h 1946054"/>
              <a:gd name="connsiteX2" fmla="*/ 344260 w 1560662"/>
              <a:gd name="connsiteY2" fmla="*/ 654476 h 1946054"/>
              <a:gd name="connsiteX3" fmla="*/ 951847 w 1560662"/>
              <a:gd name="connsiteY3" fmla="*/ 1527893 h 1946054"/>
              <a:gd name="connsiteX4" fmla="*/ 1137450 w 1560662"/>
              <a:gd name="connsiteY4" fmla="*/ 1310560 h 1946054"/>
              <a:gd name="connsiteX5" fmla="*/ 1553064 w 1560662"/>
              <a:gd name="connsiteY5" fmla="*/ 1698801 h 1946054"/>
              <a:gd name="connsiteX6" fmla="*/ 1002627 w 1560662"/>
              <a:gd name="connsiteY6" fmla="*/ 1918147 h 1946054"/>
              <a:gd name="connsiteX7" fmla="*/ 1901 w 1560662"/>
              <a:gd name="connsiteY7" fmla="*/ 389519 h 1946054"/>
              <a:gd name="connsiteX8" fmla="*/ 335877 w 1560662"/>
              <a:gd name="connsiteY8" fmla="*/ 196 h 1946054"/>
              <a:gd name="connsiteX0" fmla="*/ 332898 w 1560662"/>
              <a:gd name="connsiteY0" fmla="*/ 199 h 1937121"/>
              <a:gd name="connsiteX1" fmla="*/ 532477 w 1560662"/>
              <a:gd name="connsiteY1" fmla="*/ 593021 h 1937121"/>
              <a:gd name="connsiteX2" fmla="*/ 344260 w 1560662"/>
              <a:gd name="connsiteY2" fmla="*/ 645543 h 1937121"/>
              <a:gd name="connsiteX3" fmla="*/ 951847 w 1560662"/>
              <a:gd name="connsiteY3" fmla="*/ 1518960 h 1937121"/>
              <a:gd name="connsiteX4" fmla="*/ 1137450 w 1560662"/>
              <a:gd name="connsiteY4" fmla="*/ 1301627 h 1937121"/>
              <a:gd name="connsiteX5" fmla="*/ 1553064 w 1560662"/>
              <a:gd name="connsiteY5" fmla="*/ 1689868 h 1937121"/>
              <a:gd name="connsiteX6" fmla="*/ 1002627 w 1560662"/>
              <a:gd name="connsiteY6" fmla="*/ 1909214 h 1937121"/>
              <a:gd name="connsiteX7" fmla="*/ 1901 w 1560662"/>
              <a:gd name="connsiteY7" fmla="*/ 380586 h 1937121"/>
              <a:gd name="connsiteX8" fmla="*/ 332898 w 1560662"/>
              <a:gd name="connsiteY8" fmla="*/ 199 h 1937121"/>
              <a:gd name="connsiteX0" fmla="*/ 332898 w 1560662"/>
              <a:gd name="connsiteY0" fmla="*/ 199 h 1937121"/>
              <a:gd name="connsiteX1" fmla="*/ 532477 w 1560662"/>
              <a:gd name="connsiteY1" fmla="*/ 593021 h 1937121"/>
              <a:gd name="connsiteX2" fmla="*/ 344260 w 1560662"/>
              <a:gd name="connsiteY2" fmla="*/ 645543 h 1937121"/>
              <a:gd name="connsiteX3" fmla="*/ 951847 w 1560662"/>
              <a:gd name="connsiteY3" fmla="*/ 1518960 h 1937121"/>
              <a:gd name="connsiteX4" fmla="*/ 1137450 w 1560662"/>
              <a:gd name="connsiteY4" fmla="*/ 1301627 h 1937121"/>
              <a:gd name="connsiteX5" fmla="*/ 1553064 w 1560662"/>
              <a:gd name="connsiteY5" fmla="*/ 1689868 h 1937121"/>
              <a:gd name="connsiteX6" fmla="*/ 1002627 w 1560662"/>
              <a:gd name="connsiteY6" fmla="*/ 1909214 h 1937121"/>
              <a:gd name="connsiteX7" fmla="*/ 1901 w 1560662"/>
              <a:gd name="connsiteY7" fmla="*/ 380586 h 1937121"/>
              <a:gd name="connsiteX8" fmla="*/ 332898 w 1560662"/>
              <a:gd name="connsiteY8" fmla="*/ 199 h 1937121"/>
              <a:gd name="connsiteX0" fmla="*/ 332898 w 1560662"/>
              <a:gd name="connsiteY0" fmla="*/ 199 h 1937121"/>
              <a:gd name="connsiteX1" fmla="*/ 532477 w 1560662"/>
              <a:gd name="connsiteY1" fmla="*/ 593021 h 1937121"/>
              <a:gd name="connsiteX2" fmla="*/ 344260 w 1560662"/>
              <a:gd name="connsiteY2" fmla="*/ 645543 h 1937121"/>
              <a:gd name="connsiteX3" fmla="*/ 951847 w 1560662"/>
              <a:gd name="connsiteY3" fmla="*/ 1518960 h 1937121"/>
              <a:gd name="connsiteX4" fmla="*/ 1137450 w 1560662"/>
              <a:gd name="connsiteY4" fmla="*/ 1301627 h 1937121"/>
              <a:gd name="connsiteX5" fmla="*/ 1553064 w 1560662"/>
              <a:gd name="connsiteY5" fmla="*/ 1689868 h 1937121"/>
              <a:gd name="connsiteX6" fmla="*/ 1002627 w 1560662"/>
              <a:gd name="connsiteY6" fmla="*/ 1909214 h 1937121"/>
              <a:gd name="connsiteX7" fmla="*/ 1901 w 1560662"/>
              <a:gd name="connsiteY7" fmla="*/ 380586 h 1937121"/>
              <a:gd name="connsiteX8" fmla="*/ 332898 w 1560662"/>
              <a:gd name="connsiteY8" fmla="*/ 199 h 1937121"/>
              <a:gd name="connsiteX0" fmla="*/ 332898 w 1565431"/>
              <a:gd name="connsiteY0" fmla="*/ 199 h 1937121"/>
              <a:gd name="connsiteX1" fmla="*/ 532477 w 1565431"/>
              <a:gd name="connsiteY1" fmla="*/ 593021 h 1937121"/>
              <a:gd name="connsiteX2" fmla="*/ 344260 w 1565431"/>
              <a:gd name="connsiteY2" fmla="*/ 645543 h 1937121"/>
              <a:gd name="connsiteX3" fmla="*/ 951847 w 1565431"/>
              <a:gd name="connsiteY3" fmla="*/ 1518960 h 1937121"/>
              <a:gd name="connsiteX4" fmla="*/ 1137450 w 1565431"/>
              <a:gd name="connsiteY4" fmla="*/ 1301627 h 1937121"/>
              <a:gd name="connsiteX5" fmla="*/ 1553064 w 1565431"/>
              <a:gd name="connsiteY5" fmla="*/ 1689868 h 1937121"/>
              <a:gd name="connsiteX6" fmla="*/ 1002627 w 1565431"/>
              <a:gd name="connsiteY6" fmla="*/ 1909214 h 1937121"/>
              <a:gd name="connsiteX7" fmla="*/ 1901 w 1565431"/>
              <a:gd name="connsiteY7" fmla="*/ 380586 h 1937121"/>
              <a:gd name="connsiteX8" fmla="*/ 332898 w 1565431"/>
              <a:gd name="connsiteY8" fmla="*/ 199 h 1937121"/>
              <a:gd name="connsiteX0" fmla="*/ 332898 w 1565431"/>
              <a:gd name="connsiteY0" fmla="*/ 199 h 1937121"/>
              <a:gd name="connsiteX1" fmla="*/ 532477 w 1565431"/>
              <a:gd name="connsiteY1" fmla="*/ 593021 h 1937121"/>
              <a:gd name="connsiteX2" fmla="*/ 344260 w 1565431"/>
              <a:gd name="connsiteY2" fmla="*/ 645543 h 1937121"/>
              <a:gd name="connsiteX3" fmla="*/ 951847 w 1565431"/>
              <a:gd name="connsiteY3" fmla="*/ 1518960 h 1937121"/>
              <a:gd name="connsiteX4" fmla="*/ 1137450 w 1565431"/>
              <a:gd name="connsiteY4" fmla="*/ 1301627 h 1937121"/>
              <a:gd name="connsiteX5" fmla="*/ 1553064 w 1565431"/>
              <a:gd name="connsiteY5" fmla="*/ 1689868 h 1937121"/>
              <a:gd name="connsiteX6" fmla="*/ 1002627 w 1565431"/>
              <a:gd name="connsiteY6" fmla="*/ 1909214 h 1937121"/>
              <a:gd name="connsiteX7" fmla="*/ 1901 w 1565431"/>
              <a:gd name="connsiteY7" fmla="*/ 380586 h 1937121"/>
              <a:gd name="connsiteX8" fmla="*/ 332898 w 1565431"/>
              <a:gd name="connsiteY8" fmla="*/ 199 h 1937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65431" h="1937121">
                <a:moveTo>
                  <a:pt x="332898" y="199"/>
                </a:moveTo>
                <a:cubicBezTo>
                  <a:pt x="480797" y="-12106"/>
                  <a:pt x="712130" y="551085"/>
                  <a:pt x="532477" y="593021"/>
                </a:cubicBezTo>
                <a:lnTo>
                  <a:pt x="344260" y="645543"/>
                </a:lnTo>
                <a:cubicBezTo>
                  <a:pt x="475639" y="1163599"/>
                  <a:pt x="690666" y="1300897"/>
                  <a:pt x="951847" y="1518960"/>
                </a:cubicBezTo>
                <a:cubicBezTo>
                  <a:pt x="1003138" y="1396518"/>
                  <a:pt x="1042046" y="1291100"/>
                  <a:pt x="1137450" y="1301627"/>
                </a:cubicBezTo>
                <a:cubicBezTo>
                  <a:pt x="1276950" y="1299313"/>
                  <a:pt x="1636332" y="1564228"/>
                  <a:pt x="1553064" y="1689868"/>
                </a:cubicBezTo>
                <a:cubicBezTo>
                  <a:pt x="1389777" y="1941825"/>
                  <a:pt x="1145722" y="1971673"/>
                  <a:pt x="1002627" y="1909214"/>
                </a:cubicBezTo>
                <a:cubicBezTo>
                  <a:pt x="545977" y="1690048"/>
                  <a:pt x="-37590" y="1110316"/>
                  <a:pt x="1901" y="380586"/>
                </a:cubicBezTo>
                <a:cubicBezTo>
                  <a:pt x="36305" y="148891"/>
                  <a:pt x="133416" y="23363"/>
                  <a:pt x="332898" y="199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</p:spTree>
    <p:extLst>
      <p:ext uri="{BB962C8B-B14F-4D97-AF65-F5344CB8AC3E}">
        <p14:creationId xmlns:p14="http://schemas.microsoft.com/office/powerpoint/2010/main" val="21951688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4">
            <a:extLst>
              <a:ext uri="{FF2B5EF4-FFF2-40B4-BE49-F238E27FC236}">
                <a16:creationId xmlns:a16="http://schemas.microsoft.com/office/drawing/2014/main" id="{69E49C44-2DDA-4D32-827C-8DECA3E31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856" y="275267"/>
            <a:ext cx="9510725" cy="543207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txBody>
          <a:bodyPr wrap="none" anchor="ctr"/>
          <a:lstStyle>
            <a:lvl1pPr latinLnBrk="1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en-US" altLang="ko-KR"/>
          </a:p>
        </p:txBody>
      </p:sp>
      <p:sp>
        <p:nvSpPr>
          <p:cNvPr id="32" name="AutoShape 5">
            <a:extLst>
              <a:ext uri="{FF2B5EF4-FFF2-40B4-BE49-F238E27FC236}">
                <a16:creationId xmlns:a16="http://schemas.microsoft.com/office/drawing/2014/main" id="{E822D0DD-F121-4BD6-AEC6-FDDD8F546E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520" y="305430"/>
            <a:ext cx="9391107" cy="464942"/>
          </a:xfrm>
          <a:prstGeom prst="roundRect">
            <a:avLst>
              <a:gd name="adj" fmla="val 11125"/>
            </a:avLst>
          </a:prstGeom>
          <a:solidFill>
            <a:schemeClr val="bg1"/>
          </a:solidFill>
          <a:ln>
            <a:noFill/>
          </a:ln>
          <a:effectLst>
            <a:prstShdw prst="shdw18" dist="17961" dir="13500000">
              <a:schemeClr val="bg1">
                <a:gamma/>
                <a:shade val="60000"/>
                <a:invGamma/>
              </a:schemeClr>
            </a:prstShdw>
          </a:effectLst>
          <a:extLs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rIns="90000" anchor="ctr"/>
          <a:lstStyle>
            <a:lvl1pPr marL="190500" indent="-19050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indent="0" algn="just" eaLnBrk="1" fontAlgn="ctr" latinLnBrk="1" hangingPunct="1">
              <a:lnSpc>
                <a:spcPct val="130000"/>
              </a:lnSpc>
              <a:buClr>
                <a:srgbClr val="A50021"/>
              </a:buClr>
              <a:defRPr/>
            </a:pPr>
            <a:r>
              <a:rPr lang="en-US" altLang="ko-KR" sz="1200" dirty="0">
                <a:solidFill>
                  <a:srgbClr val="000000"/>
                </a:solidFill>
                <a:latin typeface="휴먼새내기체" pitchFamily="18" charset="-127"/>
                <a:ea typeface="휴먼새내기체" pitchFamily="18" charset="-127"/>
              </a:rPr>
              <a:t> </a:t>
            </a:r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DC3B85FE-63A0-4131-BC63-B9CC85049C51}"/>
              </a:ext>
            </a:extLst>
          </p:cNvPr>
          <p:cNvSpPr txBox="1">
            <a:spLocks/>
          </p:cNvSpPr>
          <p:nvPr/>
        </p:nvSpPr>
        <p:spPr>
          <a:xfrm>
            <a:off x="463124" y="392540"/>
            <a:ext cx="7811059" cy="307777"/>
          </a:xfrm>
          <a:prstGeom prst="rect">
            <a:avLst/>
          </a:prstGeom>
        </p:spPr>
        <p:txBody>
          <a:bodyPr wrap="square" lIns="0" tIns="0" rIns="0" bIns="0" anchor="t" anchorCtr="0">
            <a:spAutoFit/>
            <a:scene3d>
              <a:camera prst="orthographicFront"/>
              <a:lightRig rig="balanced" dir="t"/>
            </a:scene3d>
            <a:sp3d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000" b="1" spc="-20" dirty="0">
                <a:ln w="9525">
                  <a:solidFill>
                    <a:prstClr val="black">
                      <a:lumMod val="50000"/>
                      <a:lumOff val="50000"/>
                      <a:alpha val="0"/>
                    </a:prst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KoPub돋움체 Bold" pitchFamily="18" charset="-127"/>
                <a:ea typeface="KoPub돋움체 Bold" pitchFamily="18" charset="-127"/>
              </a:rPr>
              <a:t>Smart window film application case: Construction</a:t>
            </a:r>
            <a:endParaRPr lang="ko-KR" altLang="en-US" sz="2000" b="1" spc="-20" dirty="0">
              <a:ln w="9525">
                <a:solidFill>
                  <a:prstClr val="black">
                    <a:lumMod val="50000"/>
                    <a:lumOff val="50000"/>
                    <a:alpha val="0"/>
                  </a:prstClr>
                </a:solidFill>
              </a:ln>
              <a:solidFill>
                <a:schemeClr val="accent1">
                  <a:lumMod val="50000"/>
                </a:schemeClr>
              </a:solidFill>
              <a:latin typeface="KoPub돋움체 Bold" pitchFamily="18" charset="-127"/>
              <a:ea typeface="KoPub돋움체 Bold" pitchFamily="18" charset="-127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8643B0B9-DDED-4F2C-A2F2-2F059C0367BB}"/>
              </a:ext>
            </a:extLst>
          </p:cNvPr>
          <p:cNvSpPr/>
          <p:nvPr/>
        </p:nvSpPr>
        <p:spPr>
          <a:xfrm>
            <a:off x="760315" y="1649200"/>
            <a:ext cx="9145685" cy="676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422041">
              <a:lnSpc>
                <a:spcPct val="150000"/>
              </a:lnSpc>
              <a:spcAft>
                <a:spcPts val="185"/>
              </a:spcAft>
              <a:buFontTx/>
              <a:buChar char="-"/>
              <a:defRPr/>
            </a:pPr>
            <a:r>
              <a:rPr lang="en-US" altLang="ko-KR" sz="1292" spc="-18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Short construction, maximum cooling/heating effect by attaching smart window film without window replacement</a:t>
            </a:r>
          </a:p>
          <a:p>
            <a:pPr marL="285750" indent="-285750" defTabSz="422041">
              <a:lnSpc>
                <a:spcPct val="150000"/>
              </a:lnSpc>
              <a:spcAft>
                <a:spcPts val="185"/>
              </a:spcAft>
              <a:buFontTx/>
              <a:buChar char="-"/>
              <a:defRPr/>
            </a:pPr>
            <a:r>
              <a:rPr lang="en-US" altLang="ko-KR" sz="1292" spc="-18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Skin damage caused by harmful rays, heat blocking, carbon reduction energy saving</a:t>
            </a:r>
            <a:endParaRPr lang="ko-KR" altLang="en-US" sz="1292" spc="-18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현대하모니 M" panose="02020603020101020101" pitchFamily="18" charset="-127"/>
              <a:ea typeface="현대하모니 M" panose="02020603020101020101" pitchFamily="18" charset="-127"/>
            </a:endParaRPr>
          </a:p>
        </p:txBody>
      </p:sp>
      <p:sp>
        <p:nvSpPr>
          <p:cNvPr id="4" name="제목 1">
            <a:extLst>
              <a:ext uri="{FF2B5EF4-FFF2-40B4-BE49-F238E27FC236}">
                <a16:creationId xmlns:a16="http://schemas.microsoft.com/office/drawing/2014/main" id="{8B0E1069-B294-4898-9B82-13ACA49E5E09}"/>
              </a:ext>
            </a:extLst>
          </p:cNvPr>
          <p:cNvSpPr txBox="1">
            <a:spLocks/>
          </p:cNvSpPr>
          <p:nvPr/>
        </p:nvSpPr>
        <p:spPr>
          <a:xfrm>
            <a:off x="677911" y="881467"/>
            <a:ext cx="9094045" cy="511550"/>
          </a:xfrm>
          <a:prstGeom prst="rect">
            <a:avLst/>
          </a:prstGeom>
        </p:spPr>
        <p:txBody>
          <a:bodyPr wrap="square" lIns="0" tIns="0" rIns="0" bIns="0" anchor="t" anchorCtr="0">
            <a:spAutoFit/>
            <a:scene3d>
              <a:camera prst="orthographicFront"/>
              <a:lightRig rig="balanced" dir="t"/>
            </a:scene3d>
            <a:sp3d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662" spc="-18" dirty="0">
                <a:ln w="9525">
                  <a:solidFill>
                    <a:prstClr val="black">
                      <a:lumMod val="50000"/>
                      <a:lumOff val="50000"/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 </a:t>
            </a:r>
            <a:r>
              <a:rPr lang="en-US" altLang="ko-KR" sz="1662" spc="-18" dirty="0">
                <a:ln w="9525">
                  <a:solidFill>
                    <a:prstClr val="black">
                      <a:lumMod val="50000"/>
                      <a:lumOff val="50000"/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Application of construction company energy efficiency improvement solution through KOLAS certification</a:t>
            </a:r>
            <a:endParaRPr lang="en-US" altLang="ko-KR" sz="1600" b="1" spc="-20" dirty="0">
              <a:ln w="9525">
                <a:solidFill>
                  <a:prstClr val="black">
                    <a:lumMod val="50000"/>
                    <a:lumOff val="50000"/>
                    <a:alpha val="0"/>
                  </a:prstClr>
                </a:solidFill>
              </a:ln>
              <a:solidFill>
                <a:schemeClr val="accent1">
                  <a:lumMod val="50000"/>
                </a:schemeClr>
              </a:solidFill>
              <a:latin typeface="현대하모니 M" panose="02020603020101020101" pitchFamily="18" charset="-127"/>
              <a:ea typeface="현대하모니 M" panose="02020603020101020101" pitchFamily="18" charset="-127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204D72A6-2C25-4921-B7FC-E566762CAF48}"/>
              </a:ext>
            </a:extLst>
          </p:cNvPr>
          <p:cNvGrpSpPr/>
          <p:nvPr/>
        </p:nvGrpSpPr>
        <p:grpSpPr>
          <a:xfrm>
            <a:off x="478070" y="950121"/>
            <a:ext cx="101283" cy="144478"/>
            <a:chOff x="698782" y="3650471"/>
            <a:chExt cx="199745" cy="284932"/>
          </a:xfrm>
        </p:grpSpPr>
        <p:sp>
          <p:nvSpPr>
            <p:cNvPr id="6" name="자유형 207">
              <a:extLst>
                <a:ext uri="{FF2B5EF4-FFF2-40B4-BE49-F238E27FC236}">
                  <a16:creationId xmlns:a16="http://schemas.microsoft.com/office/drawing/2014/main" id="{4795D627-930B-481F-9651-FB153A827F97}"/>
                </a:ext>
              </a:extLst>
            </p:cNvPr>
            <p:cNvSpPr/>
            <p:nvPr/>
          </p:nvSpPr>
          <p:spPr>
            <a:xfrm>
              <a:off x="698782" y="3650471"/>
              <a:ext cx="199745" cy="190933"/>
            </a:xfrm>
            <a:custGeom>
              <a:avLst/>
              <a:gdLst>
                <a:gd name="connsiteX0" fmla="*/ 2381 w 161925"/>
                <a:gd name="connsiteY0" fmla="*/ 0 h 154781"/>
                <a:gd name="connsiteX1" fmla="*/ 161925 w 161925"/>
                <a:gd name="connsiteY1" fmla="*/ 73819 h 154781"/>
                <a:gd name="connsiteX2" fmla="*/ 161925 w 161925"/>
                <a:gd name="connsiteY2" fmla="*/ 154781 h 154781"/>
                <a:gd name="connsiteX3" fmla="*/ 0 w 161925"/>
                <a:gd name="connsiteY3" fmla="*/ 85725 h 154781"/>
                <a:gd name="connsiteX4" fmla="*/ 2381 w 161925"/>
                <a:gd name="connsiteY4" fmla="*/ 0 h 154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925" h="154781">
                  <a:moveTo>
                    <a:pt x="2381" y="0"/>
                  </a:moveTo>
                  <a:lnTo>
                    <a:pt x="161925" y="73819"/>
                  </a:lnTo>
                  <a:lnTo>
                    <a:pt x="161925" y="154781"/>
                  </a:lnTo>
                  <a:lnTo>
                    <a:pt x="0" y="85725"/>
                  </a:lnTo>
                  <a:cubicBezTo>
                    <a:pt x="794" y="57150"/>
                    <a:pt x="1587" y="28575"/>
                    <a:pt x="2381" y="0"/>
                  </a:cubicBezTo>
                  <a:close/>
                </a:path>
              </a:pathLst>
            </a:custGeom>
            <a:solidFill>
              <a:schemeClr val="accent6">
                <a:lumMod val="75000"/>
                <a:alpha val="89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422041"/>
              <a:endParaRPr lang="ko-KR" altLang="en-US" sz="1108" kern="0" dirty="0">
                <a:solidFill>
                  <a:prstClr val="white">
                    <a:lumMod val="50000"/>
                  </a:prst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endParaRPr>
            </a:p>
          </p:txBody>
        </p:sp>
        <p:sp>
          <p:nvSpPr>
            <p:cNvPr id="7" name="자유형 208">
              <a:extLst>
                <a:ext uri="{FF2B5EF4-FFF2-40B4-BE49-F238E27FC236}">
                  <a16:creationId xmlns:a16="http://schemas.microsoft.com/office/drawing/2014/main" id="{9E3BFBF6-B964-405F-A09C-BB4A80927E9B}"/>
                </a:ext>
              </a:extLst>
            </p:cNvPr>
            <p:cNvSpPr/>
            <p:nvPr/>
          </p:nvSpPr>
          <p:spPr>
            <a:xfrm flipH="1">
              <a:off x="698782" y="3744470"/>
              <a:ext cx="199745" cy="190933"/>
            </a:xfrm>
            <a:custGeom>
              <a:avLst/>
              <a:gdLst>
                <a:gd name="connsiteX0" fmla="*/ 2381 w 161925"/>
                <a:gd name="connsiteY0" fmla="*/ 0 h 154781"/>
                <a:gd name="connsiteX1" fmla="*/ 161925 w 161925"/>
                <a:gd name="connsiteY1" fmla="*/ 73819 h 154781"/>
                <a:gd name="connsiteX2" fmla="*/ 161925 w 161925"/>
                <a:gd name="connsiteY2" fmla="*/ 154781 h 154781"/>
                <a:gd name="connsiteX3" fmla="*/ 0 w 161925"/>
                <a:gd name="connsiteY3" fmla="*/ 85725 h 154781"/>
                <a:gd name="connsiteX4" fmla="*/ 2381 w 161925"/>
                <a:gd name="connsiteY4" fmla="*/ 0 h 154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925" h="154781">
                  <a:moveTo>
                    <a:pt x="2381" y="0"/>
                  </a:moveTo>
                  <a:lnTo>
                    <a:pt x="161925" y="73819"/>
                  </a:lnTo>
                  <a:lnTo>
                    <a:pt x="161925" y="154781"/>
                  </a:lnTo>
                  <a:lnTo>
                    <a:pt x="0" y="85725"/>
                  </a:lnTo>
                  <a:cubicBezTo>
                    <a:pt x="794" y="57150"/>
                    <a:pt x="1587" y="28575"/>
                    <a:pt x="2381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  <a:alpha val="7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422041">
                <a:defRPr/>
              </a:pPr>
              <a:endParaRPr lang="ko-KR" altLang="en-US" sz="1108" kern="0" dirty="0">
                <a:solidFill>
                  <a:prstClr val="white">
                    <a:lumMod val="50000"/>
                  </a:prst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4CEB8F6-6A1C-49A6-83A6-6ACE19159480}"/>
              </a:ext>
            </a:extLst>
          </p:cNvPr>
          <p:cNvSpPr txBox="1"/>
          <p:nvPr/>
        </p:nvSpPr>
        <p:spPr>
          <a:xfrm>
            <a:off x="677911" y="1410096"/>
            <a:ext cx="9051715" cy="3196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3776" indent="-263776">
              <a:buFont typeface="Wingdings" panose="05000000000000000000" pitchFamily="2" charset="2"/>
              <a:buChar char="§"/>
            </a:pPr>
            <a:r>
              <a:rPr lang="en-US" altLang="ko-KR" sz="1477" spc="-18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Automatic privacy support, harmful UV rays and heat blocking, carbon reduction energy saving</a:t>
            </a:r>
            <a:endParaRPr lang="ko-KR" altLang="en-US" sz="1477" spc="-18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현대하모니 M" panose="02020603020101020101" pitchFamily="18" charset="-127"/>
              <a:ea typeface="현대하모니 M" panose="02020603020101020101" pitchFamily="18" charset="-127"/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91E1197E-8471-4338-8189-E77832B837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09473" y="2525380"/>
            <a:ext cx="1902038" cy="136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715BA836-F249-4164-8009-05A0287222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18050" y="2528028"/>
            <a:ext cx="1816134" cy="136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FFAA0B7-9EC1-4DB1-A9E3-0C24319FE113}"/>
              </a:ext>
            </a:extLst>
          </p:cNvPr>
          <p:cNvSpPr txBox="1"/>
          <p:nvPr/>
        </p:nvSpPr>
        <p:spPr>
          <a:xfrm>
            <a:off x="2998146" y="3843721"/>
            <a:ext cx="477979" cy="262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8" b="1" dirty="0">
                <a:solidFill>
                  <a:schemeClr val="tx1">
                    <a:lumMod val="85000"/>
                    <a:lumOff val="15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OFF</a:t>
            </a:r>
            <a:endParaRPr lang="ko-KR" altLang="en-US" sz="1108" b="1" dirty="0">
              <a:solidFill>
                <a:schemeClr val="tx1">
                  <a:lumMod val="85000"/>
                  <a:lumOff val="15000"/>
                </a:schemeClr>
              </a:solidFill>
              <a:latin typeface="현대하모니 M" panose="02020603020101020101" pitchFamily="18" charset="-127"/>
              <a:ea typeface="현대하모니 M" panose="02020603020101020101" pitchFamily="18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C571AA-29C4-4EB3-B231-474E70FA212A}"/>
              </a:ext>
            </a:extLst>
          </p:cNvPr>
          <p:cNvSpPr txBox="1"/>
          <p:nvPr/>
        </p:nvSpPr>
        <p:spPr>
          <a:xfrm>
            <a:off x="4914855" y="3842215"/>
            <a:ext cx="477979" cy="262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8" b="1">
                <a:solidFill>
                  <a:schemeClr val="tx1">
                    <a:lumMod val="85000"/>
                    <a:lumOff val="15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defRPr>
            </a:lvl1pPr>
          </a:lstStyle>
          <a:p>
            <a:r>
              <a:rPr lang="en-US" altLang="ko-KR" dirty="0"/>
              <a:t>ON</a:t>
            </a:r>
            <a:endParaRPr lang="ko-KR" altLang="en-US" dirty="0"/>
          </a:p>
        </p:txBody>
      </p:sp>
      <p:sp>
        <p:nvSpPr>
          <p:cNvPr id="13" name="제목 1">
            <a:extLst>
              <a:ext uri="{FF2B5EF4-FFF2-40B4-BE49-F238E27FC236}">
                <a16:creationId xmlns:a16="http://schemas.microsoft.com/office/drawing/2014/main" id="{EEE2C2CB-6F27-49A0-A74A-97669D51CA66}"/>
              </a:ext>
            </a:extLst>
          </p:cNvPr>
          <p:cNvSpPr txBox="1">
            <a:spLocks/>
          </p:cNvSpPr>
          <p:nvPr/>
        </p:nvSpPr>
        <p:spPr>
          <a:xfrm>
            <a:off x="-81149" y="5159033"/>
            <a:ext cx="2362580" cy="170496"/>
          </a:xfrm>
          <a:prstGeom prst="rect">
            <a:avLst/>
          </a:prstGeom>
        </p:spPr>
        <p:txBody>
          <a:bodyPr wrap="square" lIns="0" tIns="0" rIns="0" bIns="0" anchor="t" anchorCtr="0">
            <a:spAutoFit/>
            <a:scene3d>
              <a:camera prst="orthographicFront"/>
              <a:lightRig rig="balanced" dir="t"/>
            </a:scene3d>
            <a:sp3d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1108" spc="-18" dirty="0">
                <a:ln w="9525">
                  <a:solidFill>
                    <a:prstClr val="black">
                      <a:lumMod val="50000"/>
                      <a:lumOff val="50000"/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 </a:t>
            </a:r>
            <a:r>
              <a:rPr lang="en-US" altLang="ko-KR" sz="1108" spc="-18" dirty="0">
                <a:ln w="9525">
                  <a:solidFill>
                    <a:prstClr val="black">
                      <a:lumMod val="50000"/>
                      <a:lumOff val="50000"/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[ PDLC smart window office</a:t>
            </a:r>
            <a:r>
              <a:rPr lang="ko-KR" altLang="en-US" sz="1108" spc="-18" dirty="0">
                <a:ln w="9525">
                  <a:solidFill>
                    <a:prstClr val="black">
                      <a:lumMod val="50000"/>
                      <a:lumOff val="50000"/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 </a:t>
            </a:r>
            <a:r>
              <a:rPr lang="en-US" altLang="ko-KR" sz="1108" spc="-18" dirty="0">
                <a:ln w="9525">
                  <a:solidFill>
                    <a:prstClr val="black">
                      <a:lumMod val="50000"/>
                      <a:lumOff val="50000"/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] </a:t>
            </a:r>
          </a:p>
        </p:txBody>
      </p:sp>
      <p:pic>
        <p:nvPicPr>
          <p:cNvPr id="14" name="그림 30">
            <a:extLst>
              <a:ext uri="{FF2B5EF4-FFF2-40B4-BE49-F238E27FC236}">
                <a16:creationId xmlns:a16="http://schemas.microsoft.com/office/drawing/2014/main" id="{7FE4C4DB-87E4-4729-B39B-CE92367D74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5427" y="4485261"/>
            <a:ext cx="1789182" cy="184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그림 31">
            <a:extLst>
              <a:ext uri="{FF2B5EF4-FFF2-40B4-BE49-F238E27FC236}">
                <a16:creationId xmlns:a16="http://schemas.microsoft.com/office/drawing/2014/main" id="{2C85AFBC-F305-471D-9E9B-5974C010B9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46609" y="4485261"/>
            <a:ext cx="1719283" cy="184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제목 1">
            <a:extLst>
              <a:ext uri="{FF2B5EF4-FFF2-40B4-BE49-F238E27FC236}">
                <a16:creationId xmlns:a16="http://schemas.microsoft.com/office/drawing/2014/main" id="{DE8C5300-AC04-4C3E-B389-0833DDB7B4CD}"/>
              </a:ext>
            </a:extLst>
          </p:cNvPr>
          <p:cNvSpPr txBox="1">
            <a:spLocks/>
          </p:cNvSpPr>
          <p:nvPr/>
        </p:nvSpPr>
        <p:spPr>
          <a:xfrm>
            <a:off x="6423181" y="6637980"/>
            <a:ext cx="3170311" cy="170496"/>
          </a:xfrm>
          <a:prstGeom prst="rect">
            <a:avLst/>
          </a:prstGeom>
        </p:spPr>
        <p:txBody>
          <a:bodyPr wrap="square" lIns="0" tIns="0" rIns="0" bIns="0" anchor="t" anchorCtr="0">
            <a:spAutoFit/>
            <a:scene3d>
              <a:camera prst="orthographicFront"/>
              <a:lightRig rig="balanced" dir="t"/>
            </a:scene3d>
            <a:sp3d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1108" spc="-18" dirty="0">
                <a:ln w="9525">
                  <a:solidFill>
                    <a:prstClr val="black">
                      <a:lumMod val="50000"/>
                      <a:lumOff val="50000"/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 </a:t>
            </a:r>
            <a:r>
              <a:rPr lang="en-US" altLang="ko-KR" sz="1108" spc="-18" dirty="0">
                <a:ln w="9525">
                  <a:solidFill>
                    <a:prstClr val="black">
                      <a:lumMod val="50000"/>
                      <a:lumOff val="50000"/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[ VPLC smart window sash ]</a:t>
            </a:r>
          </a:p>
        </p:txBody>
      </p:sp>
      <p:sp>
        <p:nvSpPr>
          <p:cNvPr id="17" name="제목 1">
            <a:extLst>
              <a:ext uri="{FF2B5EF4-FFF2-40B4-BE49-F238E27FC236}">
                <a16:creationId xmlns:a16="http://schemas.microsoft.com/office/drawing/2014/main" id="{05492803-A274-49CD-B5E9-1656E9D7D272}"/>
              </a:ext>
            </a:extLst>
          </p:cNvPr>
          <p:cNvSpPr txBox="1">
            <a:spLocks/>
          </p:cNvSpPr>
          <p:nvPr/>
        </p:nvSpPr>
        <p:spPr>
          <a:xfrm>
            <a:off x="6491401" y="4005625"/>
            <a:ext cx="3170311" cy="170496"/>
          </a:xfrm>
          <a:prstGeom prst="rect">
            <a:avLst/>
          </a:prstGeom>
        </p:spPr>
        <p:txBody>
          <a:bodyPr wrap="square" lIns="0" tIns="0" rIns="0" bIns="0" anchor="t" anchorCtr="0">
            <a:spAutoFit/>
            <a:scene3d>
              <a:camera prst="orthographicFront"/>
              <a:lightRig rig="balanced" dir="t"/>
            </a:scene3d>
            <a:sp3d/>
          </a:bodyPr>
          <a:lstStyle>
            <a:defPPr>
              <a:defRPr lang="en-US"/>
            </a:defPPr>
            <a:lvl1pPr algn="ctr" defTabSz="914400" latinLnBrk="1">
              <a:defRPr sz="1108" spc="-18">
                <a:ln w="9525">
                  <a:solidFill>
                    <a:prstClr val="black">
                      <a:lumMod val="50000"/>
                      <a:lumOff val="50000"/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r>
              <a:rPr lang="en-US" altLang="ko-KR" dirty="0"/>
              <a:t>[ Low-E cooling/heating energy saving film ]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78F9E75-2980-4CDC-8C40-451E5FFE5095}"/>
              </a:ext>
            </a:extLst>
          </p:cNvPr>
          <p:cNvSpPr txBox="1"/>
          <p:nvPr/>
        </p:nvSpPr>
        <p:spPr>
          <a:xfrm>
            <a:off x="7030420" y="6328636"/>
            <a:ext cx="477979" cy="262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8" b="1" dirty="0">
                <a:solidFill>
                  <a:schemeClr val="tx1">
                    <a:lumMod val="85000"/>
                    <a:lumOff val="15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OFF</a:t>
            </a:r>
            <a:endParaRPr lang="ko-KR" altLang="en-US" sz="1108" b="1" dirty="0">
              <a:solidFill>
                <a:schemeClr val="tx1">
                  <a:lumMod val="85000"/>
                  <a:lumOff val="15000"/>
                </a:schemeClr>
              </a:solidFill>
              <a:latin typeface="현대하모니 M" panose="02020603020101020101" pitchFamily="18" charset="-127"/>
              <a:ea typeface="현대하모니 M" panose="02020603020101020101" pitchFamily="18" charset="-12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76B4792-802C-48B7-8AF0-D58BDC1DF397}"/>
              </a:ext>
            </a:extLst>
          </p:cNvPr>
          <p:cNvSpPr txBox="1"/>
          <p:nvPr/>
        </p:nvSpPr>
        <p:spPr>
          <a:xfrm>
            <a:off x="8691261" y="6328636"/>
            <a:ext cx="477979" cy="262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8" b="1" dirty="0">
                <a:solidFill>
                  <a:schemeClr val="tx1">
                    <a:lumMod val="85000"/>
                    <a:lumOff val="15000"/>
                  </a:schemeClr>
                </a:solidFill>
                <a:ea typeface="현대하모니 M" panose="02020603020101020101" pitchFamily="18" charset="-127"/>
              </a:rPr>
              <a:t>ON</a:t>
            </a:r>
            <a:endParaRPr lang="ko-KR" altLang="en-US" sz="1108" b="1" dirty="0">
              <a:solidFill>
                <a:schemeClr val="tx1">
                  <a:lumMod val="85000"/>
                  <a:lumOff val="15000"/>
                </a:schemeClr>
              </a:solidFill>
              <a:ea typeface="현대하모니 M" panose="02020603020101020101" pitchFamily="18" charset="-127"/>
            </a:endParaRPr>
          </a:p>
        </p:txBody>
      </p:sp>
      <p:pic>
        <p:nvPicPr>
          <p:cNvPr id="20" name="Picture 4">
            <a:extLst>
              <a:ext uri="{FF2B5EF4-FFF2-40B4-BE49-F238E27FC236}">
                <a16:creationId xmlns:a16="http://schemas.microsoft.com/office/drawing/2014/main" id="{3934B207-3BFE-4B69-AB0E-F18F0559F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5427" y="2542393"/>
            <a:ext cx="1702910" cy="1366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C8813876-8B56-4FC7-BB58-74FD78CCC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052672" y="2542393"/>
            <a:ext cx="1719284" cy="1366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01CF21B8-430C-421F-97B3-E21934E3D3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4044" y="2525380"/>
            <a:ext cx="2090175" cy="2546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2">
            <a:extLst>
              <a:ext uri="{FF2B5EF4-FFF2-40B4-BE49-F238E27FC236}">
                <a16:creationId xmlns:a16="http://schemas.microsoft.com/office/drawing/2014/main" id="{F2BE97F7-D6F2-46E2-8B9A-A1259D599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3255" y="5645671"/>
            <a:ext cx="1899238" cy="941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>
            <a:hlinkClick r:id="rId11"/>
            <a:extLst>
              <a:ext uri="{FF2B5EF4-FFF2-40B4-BE49-F238E27FC236}">
                <a16:creationId xmlns:a16="http://schemas.microsoft.com/office/drawing/2014/main" id="{73326313-FABC-43AE-B708-522B168A6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4967" y="5645731"/>
            <a:ext cx="1830198" cy="941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CBDBA7D-45D4-4721-864F-246044957E63}"/>
              </a:ext>
            </a:extLst>
          </p:cNvPr>
          <p:cNvSpPr txBox="1"/>
          <p:nvPr/>
        </p:nvSpPr>
        <p:spPr>
          <a:xfrm>
            <a:off x="2999127" y="6579149"/>
            <a:ext cx="477979" cy="262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8" b="1" dirty="0">
                <a:solidFill>
                  <a:schemeClr val="tx1">
                    <a:lumMod val="85000"/>
                    <a:lumOff val="15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OFF</a:t>
            </a:r>
            <a:endParaRPr lang="ko-KR" altLang="en-US" sz="1108" b="1" dirty="0">
              <a:solidFill>
                <a:schemeClr val="tx1">
                  <a:lumMod val="85000"/>
                  <a:lumOff val="15000"/>
                </a:schemeClr>
              </a:solidFill>
              <a:latin typeface="현대하모니 M" panose="02020603020101020101" pitchFamily="18" charset="-127"/>
              <a:ea typeface="현대하모니 M" panose="02020603020101020101" pitchFamily="18" charset="-12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CFD7B6A-1CE0-446E-AC4A-C4708D8CF675}"/>
              </a:ext>
            </a:extLst>
          </p:cNvPr>
          <p:cNvSpPr txBox="1"/>
          <p:nvPr/>
        </p:nvSpPr>
        <p:spPr>
          <a:xfrm>
            <a:off x="4915836" y="6581813"/>
            <a:ext cx="477979" cy="262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8" b="1">
                <a:solidFill>
                  <a:schemeClr val="tx1">
                    <a:lumMod val="85000"/>
                    <a:lumOff val="15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defRPr>
            </a:lvl1pPr>
          </a:lstStyle>
          <a:p>
            <a:r>
              <a:rPr lang="en-US" altLang="ko-KR" dirty="0"/>
              <a:t>ON</a:t>
            </a:r>
            <a:endParaRPr lang="ko-KR" altLang="en-US" dirty="0"/>
          </a:p>
        </p:txBody>
      </p:sp>
      <p:pic>
        <p:nvPicPr>
          <p:cNvPr id="27" name="그림 26">
            <a:extLst>
              <a:ext uri="{FF2B5EF4-FFF2-40B4-BE49-F238E27FC236}">
                <a16:creationId xmlns:a16="http://schemas.microsoft.com/office/drawing/2014/main" id="{214372C0-A77D-42CA-B6E5-9CA83EC4D00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2254" y="4105042"/>
            <a:ext cx="1853220" cy="1228705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07F4AC65-8B8B-483B-A3CF-324E324A762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0052" y="4105044"/>
            <a:ext cx="1861459" cy="122870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B09ED838-FA4C-4BCE-AAA4-47B43C810208}"/>
              </a:ext>
            </a:extLst>
          </p:cNvPr>
          <p:cNvSpPr txBox="1"/>
          <p:nvPr/>
        </p:nvSpPr>
        <p:spPr>
          <a:xfrm>
            <a:off x="2999127" y="5329529"/>
            <a:ext cx="477979" cy="262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8" b="1" dirty="0">
                <a:solidFill>
                  <a:schemeClr val="tx1">
                    <a:lumMod val="85000"/>
                    <a:lumOff val="15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OFF</a:t>
            </a:r>
            <a:endParaRPr lang="ko-KR" altLang="en-US" sz="1108" b="1" dirty="0">
              <a:solidFill>
                <a:schemeClr val="tx1">
                  <a:lumMod val="85000"/>
                  <a:lumOff val="15000"/>
                </a:schemeClr>
              </a:solidFill>
              <a:latin typeface="현대하모니 M" panose="02020603020101020101" pitchFamily="18" charset="-127"/>
              <a:ea typeface="현대하모니 M" panose="02020603020101020101" pitchFamily="18" charset="-127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F5EEEC3-8BB5-47B3-8343-E20F2B512782}"/>
              </a:ext>
            </a:extLst>
          </p:cNvPr>
          <p:cNvSpPr txBox="1"/>
          <p:nvPr/>
        </p:nvSpPr>
        <p:spPr>
          <a:xfrm>
            <a:off x="4915836" y="5332193"/>
            <a:ext cx="477979" cy="262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8" b="1">
                <a:solidFill>
                  <a:schemeClr val="tx1">
                    <a:lumMod val="85000"/>
                    <a:lumOff val="15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defRPr>
            </a:lvl1pPr>
          </a:lstStyle>
          <a:p>
            <a:r>
              <a:rPr lang="en-US" altLang="ko-KR" dirty="0"/>
              <a:t>ON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265660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4">
            <a:extLst>
              <a:ext uri="{FF2B5EF4-FFF2-40B4-BE49-F238E27FC236}">
                <a16:creationId xmlns:a16="http://schemas.microsoft.com/office/drawing/2014/main" id="{AE53C31D-C5CE-4F16-B8D8-FCC2204FCD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856" y="275267"/>
            <a:ext cx="9510725" cy="543207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txBody>
          <a:bodyPr wrap="none" anchor="ctr"/>
          <a:lstStyle>
            <a:lvl1pPr latinLnBrk="1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en-US" altLang="ko-KR"/>
          </a:p>
        </p:txBody>
      </p:sp>
      <p:sp>
        <p:nvSpPr>
          <p:cNvPr id="24" name="AutoShape 5">
            <a:extLst>
              <a:ext uri="{FF2B5EF4-FFF2-40B4-BE49-F238E27FC236}">
                <a16:creationId xmlns:a16="http://schemas.microsoft.com/office/drawing/2014/main" id="{CC339707-1C55-44F6-B0CD-59A4D355F4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520" y="305430"/>
            <a:ext cx="9391107" cy="464942"/>
          </a:xfrm>
          <a:prstGeom prst="roundRect">
            <a:avLst>
              <a:gd name="adj" fmla="val 11125"/>
            </a:avLst>
          </a:prstGeom>
          <a:solidFill>
            <a:schemeClr val="bg1"/>
          </a:solidFill>
          <a:ln>
            <a:noFill/>
          </a:ln>
          <a:effectLst>
            <a:prstShdw prst="shdw18" dist="17961" dir="13500000">
              <a:schemeClr val="bg1">
                <a:gamma/>
                <a:shade val="60000"/>
                <a:invGamma/>
              </a:schemeClr>
            </a:prstShdw>
          </a:effectLst>
          <a:extLs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rIns="90000" anchor="ctr"/>
          <a:lstStyle>
            <a:lvl1pPr marL="190500" indent="-19050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indent="0" algn="just" eaLnBrk="1" fontAlgn="ctr" latinLnBrk="1" hangingPunct="1">
              <a:lnSpc>
                <a:spcPct val="130000"/>
              </a:lnSpc>
              <a:buClr>
                <a:srgbClr val="A50021"/>
              </a:buClr>
              <a:defRPr/>
            </a:pPr>
            <a:r>
              <a:rPr lang="en-US" altLang="ko-KR" sz="1200" dirty="0">
                <a:solidFill>
                  <a:srgbClr val="000000"/>
                </a:solidFill>
                <a:latin typeface="휴먼새내기체" pitchFamily="18" charset="-127"/>
                <a:ea typeface="휴먼새내기체" pitchFamily="18" charset="-127"/>
              </a:rPr>
              <a:t> </a:t>
            </a:r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596BF83D-6643-4234-BD8D-54BA58EE4935}"/>
              </a:ext>
            </a:extLst>
          </p:cNvPr>
          <p:cNvSpPr txBox="1">
            <a:spLocks/>
          </p:cNvSpPr>
          <p:nvPr/>
        </p:nvSpPr>
        <p:spPr>
          <a:xfrm>
            <a:off x="429999" y="392540"/>
            <a:ext cx="7811059" cy="307777"/>
          </a:xfrm>
          <a:prstGeom prst="rect">
            <a:avLst/>
          </a:prstGeom>
        </p:spPr>
        <p:txBody>
          <a:bodyPr wrap="square" lIns="0" tIns="0" rIns="0" bIns="0" anchor="t" anchorCtr="0">
            <a:spAutoFit/>
            <a:scene3d>
              <a:camera prst="orthographicFront"/>
              <a:lightRig rig="balanced" dir="t"/>
            </a:scene3d>
            <a:sp3d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000" b="1" spc="-20" dirty="0">
                <a:ln w="9525">
                  <a:solidFill>
                    <a:prstClr val="black">
                      <a:lumMod val="50000"/>
                      <a:lumOff val="50000"/>
                      <a:alpha val="0"/>
                    </a:prst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KoPub돋움체 Bold" pitchFamily="18" charset="-127"/>
                <a:ea typeface="KoPub돋움체 Bold" pitchFamily="18" charset="-127"/>
              </a:rPr>
              <a:t>Smart window film application case (w/signage)</a:t>
            </a:r>
            <a:r>
              <a:rPr lang="ko-KR" altLang="en-US" sz="2000" b="1" spc="-20" dirty="0">
                <a:ln w="9525">
                  <a:solidFill>
                    <a:prstClr val="black">
                      <a:lumMod val="50000"/>
                      <a:lumOff val="50000"/>
                      <a:alpha val="0"/>
                    </a:prst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KoPub돋움체 Bold" pitchFamily="18" charset="-127"/>
                <a:ea typeface="KoPub돋움체 Bold" pitchFamily="18" charset="-127"/>
              </a:rPr>
              <a:t> </a:t>
            </a:r>
          </a:p>
        </p:txBody>
      </p:sp>
      <p:sp>
        <p:nvSpPr>
          <p:cNvPr id="3" name="제목 1">
            <a:extLst>
              <a:ext uri="{FF2B5EF4-FFF2-40B4-BE49-F238E27FC236}">
                <a16:creationId xmlns:a16="http://schemas.microsoft.com/office/drawing/2014/main" id="{186AA81D-2410-4A61-9B0A-9A157BBAD245}"/>
              </a:ext>
            </a:extLst>
          </p:cNvPr>
          <p:cNvSpPr txBox="1">
            <a:spLocks/>
          </p:cNvSpPr>
          <p:nvPr/>
        </p:nvSpPr>
        <p:spPr>
          <a:xfrm>
            <a:off x="529018" y="1052736"/>
            <a:ext cx="9376982" cy="255776"/>
          </a:xfrm>
          <a:prstGeom prst="rect">
            <a:avLst/>
          </a:prstGeom>
        </p:spPr>
        <p:txBody>
          <a:bodyPr wrap="square" lIns="0" tIns="0" rIns="0" bIns="0" anchor="t" anchorCtr="0">
            <a:spAutoFit/>
            <a:scene3d>
              <a:camera prst="orthographicFront"/>
              <a:lightRig rig="balanced" dir="t"/>
            </a:scene3d>
            <a:sp3d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662" spc="-18" dirty="0">
                <a:ln w="9525">
                  <a:solidFill>
                    <a:prstClr val="black">
                      <a:lumMod val="50000"/>
                      <a:lumOff val="50000"/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  </a:t>
            </a:r>
            <a:r>
              <a:rPr lang="en-US" altLang="ko-KR" sz="1600" b="1" spc="-20" dirty="0">
                <a:ln w="9525">
                  <a:solidFill>
                    <a:prstClr val="black">
                      <a:lumMod val="50000"/>
                      <a:lumOff val="50000"/>
                      <a:alpha val="0"/>
                    </a:prst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Display mall, shopping mall, Arcade showcase</a:t>
            </a:r>
            <a:r>
              <a:rPr lang="ko-KR" altLang="en-US" sz="1600" b="1" spc="-20" dirty="0">
                <a:ln w="9525">
                  <a:solidFill>
                    <a:prstClr val="black">
                      <a:lumMod val="50000"/>
                      <a:lumOff val="50000"/>
                      <a:alpha val="0"/>
                    </a:prst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 </a:t>
            </a:r>
            <a:r>
              <a:rPr lang="en-US" altLang="ko-KR" sz="1600" b="1" spc="-20" dirty="0">
                <a:ln w="9525">
                  <a:solidFill>
                    <a:prstClr val="black">
                      <a:lumMod val="50000"/>
                      <a:lumOff val="50000"/>
                      <a:alpha val="0"/>
                    </a:prst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: </a:t>
            </a:r>
            <a:r>
              <a:rPr lang="en-US" altLang="ko-KR" sz="1600" b="1" u="sng" spc="-20" dirty="0">
                <a:ln w="9525">
                  <a:solidFill>
                    <a:prstClr val="black">
                      <a:lumMod val="50000"/>
                      <a:lumOff val="50000"/>
                      <a:alpha val="0"/>
                    </a:prst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Advertising solutions through external windows</a:t>
            </a:r>
            <a:endParaRPr lang="ko-KR" altLang="en-US" sz="1600" b="1" u="sng" spc="-20" dirty="0">
              <a:ln w="9525">
                <a:solidFill>
                  <a:prstClr val="black">
                    <a:lumMod val="50000"/>
                    <a:lumOff val="50000"/>
                    <a:alpha val="0"/>
                  </a:prst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현대하모니 M" panose="02020603020101020101" pitchFamily="18" charset="-127"/>
              <a:ea typeface="현대하모니 M" panose="02020603020101020101" pitchFamily="18" charset="-127"/>
            </a:endParaRPr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762B4981-3675-48FC-B5E4-EDE4563CA5FF}"/>
              </a:ext>
            </a:extLst>
          </p:cNvPr>
          <p:cNvGrpSpPr/>
          <p:nvPr/>
        </p:nvGrpSpPr>
        <p:grpSpPr>
          <a:xfrm>
            <a:off x="433767" y="1122712"/>
            <a:ext cx="101283" cy="144478"/>
            <a:chOff x="698782" y="3650471"/>
            <a:chExt cx="199745" cy="284932"/>
          </a:xfrm>
        </p:grpSpPr>
        <p:sp>
          <p:nvSpPr>
            <p:cNvPr id="5" name="자유형 207">
              <a:extLst>
                <a:ext uri="{FF2B5EF4-FFF2-40B4-BE49-F238E27FC236}">
                  <a16:creationId xmlns:a16="http://schemas.microsoft.com/office/drawing/2014/main" id="{4A803D8A-89D8-4AFE-B329-1C4DBF8ADEF7}"/>
                </a:ext>
              </a:extLst>
            </p:cNvPr>
            <p:cNvSpPr/>
            <p:nvPr/>
          </p:nvSpPr>
          <p:spPr>
            <a:xfrm>
              <a:off x="698782" y="3650471"/>
              <a:ext cx="199745" cy="190933"/>
            </a:xfrm>
            <a:custGeom>
              <a:avLst/>
              <a:gdLst>
                <a:gd name="connsiteX0" fmla="*/ 2381 w 161925"/>
                <a:gd name="connsiteY0" fmla="*/ 0 h 154781"/>
                <a:gd name="connsiteX1" fmla="*/ 161925 w 161925"/>
                <a:gd name="connsiteY1" fmla="*/ 73819 h 154781"/>
                <a:gd name="connsiteX2" fmla="*/ 161925 w 161925"/>
                <a:gd name="connsiteY2" fmla="*/ 154781 h 154781"/>
                <a:gd name="connsiteX3" fmla="*/ 0 w 161925"/>
                <a:gd name="connsiteY3" fmla="*/ 85725 h 154781"/>
                <a:gd name="connsiteX4" fmla="*/ 2381 w 161925"/>
                <a:gd name="connsiteY4" fmla="*/ 0 h 154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925" h="154781">
                  <a:moveTo>
                    <a:pt x="2381" y="0"/>
                  </a:moveTo>
                  <a:lnTo>
                    <a:pt x="161925" y="73819"/>
                  </a:lnTo>
                  <a:lnTo>
                    <a:pt x="161925" y="154781"/>
                  </a:lnTo>
                  <a:lnTo>
                    <a:pt x="0" y="85725"/>
                  </a:lnTo>
                  <a:cubicBezTo>
                    <a:pt x="794" y="57150"/>
                    <a:pt x="1587" y="28575"/>
                    <a:pt x="2381" y="0"/>
                  </a:cubicBezTo>
                  <a:close/>
                </a:path>
              </a:pathLst>
            </a:custGeom>
            <a:solidFill>
              <a:schemeClr val="accent6">
                <a:lumMod val="75000"/>
                <a:alpha val="89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422041"/>
              <a:endParaRPr lang="ko-KR" altLang="en-US" sz="1108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endParaRPr>
            </a:p>
          </p:txBody>
        </p:sp>
        <p:sp>
          <p:nvSpPr>
            <p:cNvPr id="6" name="자유형 208">
              <a:extLst>
                <a:ext uri="{FF2B5EF4-FFF2-40B4-BE49-F238E27FC236}">
                  <a16:creationId xmlns:a16="http://schemas.microsoft.com/office/drawing/2014/main" id="{43C830AC-F286-4060-9766-3D36E1A61551}"/>
                </a:ext>
              </a:extLst>
            </p:cNvPr>
            <p:cNvSpPr/>
            <p:nvPr/>
          </p:nvSpPr>
          <p:spPr>
            <a:xfrm flipH="1">
              <a:off x="698782" y="3744470"/>
              <a:ext cx="199745" cy="190933"/>
            </a:xfrm>
            <a:custGeom>
              <a:avLst/>
              <a:gdLst>
                <a:gd name="connsiteX0" fmla="*/ 2381 w 161925"/>
                <a:gd name="connsiteY0" fmla="*/ 0 h 154781"/>
                <a:gd name="connsiteX1" fmla="*/ 161925 w 161925"/>
                <a:gd name="connsiteY1" fmla="*/ 73819 h 154781"/>
                <a:gd name="connsiteX2" fmla="*/ 161925 w 161925"/>
                <a:gd name="connsiteY2" fmla="*/ 154781 h 154781"/>
                <a:gd name="connsiteX3" fmla="*/ 0 w 161925"/>
                <a:gd name="connsiteY3" fmla="*/ 85725 h 154781"/>
                <a:gd name="connsiteX4" fmla="*/ 2381 w 161925"/>
                <a:gd name="connsiteY4" fmla="*/ 0 h 154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925" h="154781">
                  <a:moveTo>
                    <a:pt x="2381" y="0"/>
                  </a:moveTo>
                  <a:lnTo>
                    <a:pt x="161925" y="73819"/>
                  </a:lnTo>
                  <a:lnTo>
                    <a:pt x="161925" y="154781"/>
                  </a:lnTo>
                  <a:lnTo>
                    <a:pt x="0" y="85725"/>
                  </a:lnTo>
                  <a:cubicBezTo>
                    <a:pt x="794" y="57150"/>
                    <a:pt x="1587" y="28575"/>
                    <a:pt x="2381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  <a:alpha val="7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422041">
                <a:defRPr/>
              </a:pPr>
              <a:endParaRPr lang="ko-KR" altLang="en-US" sz="1108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81DF98F3-2D58-4E6A-BD54-A952104F25DB}"/>
              </a:ext>
            </a:extLst>
          </p:cNvPr>
          <p:cNvSpPr txBox="1"/>
          <p:nvPr/>
        </p:nvSpPr>
        <p:spPr>
          <a:xfrm>
            <a:off x="627225" y="1382954"/>
            <a:ext cx="7416606" cy="3196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3776" indent="-263776">
              <a:buFont typeface="Wingdings" panose="05000000000000000000" pitchFamily="2" charset="2"/>
              <a:buChar char="§"/>
            </a:pPr>
            <a:r>
              <a:rPr lang="en-US" altLang="ko-KR" sz="1477" spc="-18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Transmittance</a:t>
            </a:r>
            <a:r>
              <a:rPr lang="ko-KR" altLang="en-US" sz="1477" spc="-18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 </a:t>
            </a:r>
            <a:r>
              <a:rPr lang="en-US" altLang="ko-KR" sz="1477" spc="-18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ON/OFF &amp; Beam projector</a:t>
            </a:r>
            <a:endParaRPr lang="ko-KR" altLang="en-US" sz="1477" spc="-18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현대하모니 M" panose="02020603020101020101" pitchFamily="18" charset="-127"/>
              <a:ea typeface="현대하모니 M" panose="02020603020101020101" pitchFamily="18" charset="-127"/>
            </a:endParaRPr>
          </a:p>
        </p:txBody>
      </p:sp>
      <p:sp>
        <p:nvSpPr>
          <p:cNvPr id="8" name="제목 1">
            <a:extLst>
              <a:ext uri="{FF2B5EF4-FFF2-40B4-BE49-F238E27FC236}">
                <a16:creationId xmlns:a16="http://schemas.microsoft.com/office/drawing/2014/main" id="{4A627987-88AB-4395-9823-C4DB1B2A43FC}"/>
              </a:ext>
            </a:extLst>
          </p:cNvPr>
          <p:cNvSpPr txBox="1">
            <a:spLocks/>
          </p:cNvSpPr>
          <p:nvPr/>
        </p:nvSpPr>
        <p:spPr>
          <a:xfrm>
            <a:off x="429999" y="4628627"/>
            <a:ext cx="3170311" cy="170496"/>
          </a:xfrm>
          <a:prstGeom prst="rect">
            <a:avLst/>
          </a:prstGeom>
        </p:spPr>
        <p:txBody>
          <a:bodyPr wrap="square" lIns="0" tIns="0" rIns="0" bIns="0" anchor="t" anchorCtr="0">
            <a:spAutoFit/>
            <a:scene3d>
              <a:camera prst="orthographicFront"/>
              <a:lightRig rig="balanced" dir="t"/>
            </a:scene3d>
            <a:sp3d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1108" spc="-18" dirty="0">
                <a:ln w="9525">
                  <a:solidFill>
                    <a:prstClr val="black">
                      <a:lumMod val="50000"/>
                      <a:lumOff val="50000"/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 </a:t>
            </a:r>
            <a:r>
              <a:rPr lang="en-US" altLang="ko-KR" sz="1108" spc="-18" dirty="0">
                <a:ln w="9525">
                  <a:solidFill>
                    <a:prstClr val="black">
                      <a:lumMod val="50000"/>
                      <a:lumOff val="50000"/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[ Indoor studio] </a:t>
            </a:r>
          </a:p>
        </p:txBody>
      </p:sp>
      <p:sp>
        <p:nvSpPr>
          <p:cNvPr id="9" name="제목 1">
            <a:extLst>
              <a:ext uri="{FF2B5EF4-FFF2-40B4-BE49-F238E27FC236}">
                <a16:creationId xmlns:a16="http://schemas.microsoft.com/office/drawing/2014/main" id="{645D5D35-FD04-449C-B739-CD43F56863BF}"/>
              </a:ext>
            </a:extLst>
          </p:cNvPr>
          <p:cNvSpPr txBox="1">
            <a:spLocks/>
          </p:cNvSpPr>
          <p:nvPr/>
        </p:nvSpPr>
        <p:spPr>
          <a:xfrm>
            <a:off x="2670957" y="6599393"/>
            <a:ext cx="1858706" cy="170496"/>
          </a:xfrm>
          <a:prstGeom prst="rect">
            <a:avLst/>
          </a:prstGeom>
        </p:spPr>
        <p:txBody>
          <a:bodyPr wrap="square" lIns="0" tIns="0" rIns="0" bIns="0" anchor="t" anchorCtr="0">
            <a:spAutoFit/>
            <a:scene3d>
              <a:camera prst="orthographicFront"/>
              <a:lightRig rig="balanced" dir="t"/>
            </a:scene3d>
            <a:sp3d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1108" spc="-18" dirty="0">
                <a:ln w="9525">
                  <a:solidFill>
                    <a:prstClr val="black">
                      <a:lumMod val="50000"/>
                      <a:lumOff val="50000"/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 </a:t>
            </a:r>
            <a:r>
              <a:rPr lang="en-US" altLang="ko-KR" sz="1108" spc="-18" dirty="0">
                <a:ln w="9525">
                  <a:solidFill>
                    <a:prstClr val="black">
                      <a:lumMod val="50000"/>
                      <a:lumOff val="50000"/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[ Event mall ] 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089D1DF6-AB9F-4B7D-92DC-D70E7A5BC8E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311" t="21871" r="34339" b="6094"/>
          <a:stretch/>
        </p:blipFill>
        <p:spPr>
          <a:xfrm>
            <a:off x="796351" y="2069135"/>
            <a:ext cx="2561379" cy="2570900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0927626F-F9CA-46DC-814A-FFA5ED0C4F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351" y="4942781"/>
            <a:ext cx="2803959" cy="1577227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777D8CE7-D8B3-4503-A12F-2BB1FA2E284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59" t="8969" r="24190" b="22886"/>
          <a:stretch/>
        </p:blipFill>
        <p:spPr>
          <a:xfrm>
            <a:off x="3663810" y="4942780"/>
            <a:ext cx="2381390" cy="1606045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9EFB4FDD-B87C-4151-B631-98298F9AC41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0167" y="6014413"/>
            <a:ext cx="1220386" cy="483357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7B3EAA13-5BEC-421F-868A-648C786332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792" y="3353511"/>
            <a:ext cx="2811207" cy="1583257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4D986753-B0C3-492D-98ED-45F9EF9F56D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794" y="1481117"/>
            <a:ext cx="2811207" cy="1583256"/>
          </a:xfrm>
          <a:prstGeom prst="rect">
            <a:avLst/>
          </a:prstGeom>
        </p:spPr>
      </p:pic>
      <p:pic>
        <p:nvPicPr>
          <p:cNvPr id="16" name="통영저축은행 영상">
            <a:hlinkClick r:id="" action="ppaction://media"/>
            <a:extLst>
              <a:ext uri="{FF2B5EF4-FFF2-40B4-BE49-F238E27FC236}">
                <a16:creationId xmlns:a16="http://schemas.microsoft.com/office/drawing/2014/main" id="{6411D4C0-A5C3-44FF-98C0-0EC389D619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661322" y="4981331"/>
            <a:ext cx="2814678" cy="1583257"/>
          </a:xfrm>
          <a:prstGeom prst="rect">
            <a:avLst/>
          </a:prstGeom>
        </p:spPr>
      </p:pic>
      <p:sp>
        <p:nvSpPr>
          <p:cNvPr id="17" name="제목 1">
            <a:extLst>
              <a:ext uri="{FF2B5EF4-FFF2-40B4-BE49-F238E27FC236}">
                <a16:creationId xmlns:a16="http://schemas.microsoft.com/office/drawing/2014/main" id="{47F0DCC9-5D31-47C3-A3AC-7918687370D3}"/>
              </a:ext>
            </a:extLst>
          </p:cNvPr>
          <p:cNvSpPr txBox="1">
            <a:spLocks/>
          </p:cNvSpPr>
          <p:nvPr/>
        </p:nvSpPr>
        <p:spPr>
          <a:xfrm>
            <a:off x="6659496" y="6609151"/>
            <a:ext cx="2814678" cy="184666"/>
          </a:xfrm>
          <a:prstGeom prst="rect">
            <a:avLst/>
          </a:prstGeom>
        </p:spPr>
        <p:txBody>
          <a:bodyPr wrap="square" lIns="0" tIns="0" rIns="0" bIns="0" anchor="t" anchorCtr="0">
            <a:spAutoFit/>
            <a:scene3d>
              <a:camera prst="orthographicFront"/>
              <a:lightRig rig="balanced" dir="t"/>
            </a:scene3d>
            <a:sp3d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200" spc="-20" dirty="0">
                <a:ln w="9525">
                  <a:solidFill>
                    <a:prstClr val="black">
                      <a:lumMod val="50000"/>
                      <a:lumOff val="50000"/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[Advertising at commercial building]</a:t>
            </a:r>
          </a:p>
        </p:txBody>
      </p:sp>
      <p:sp>
        <p:nvSpPr>
          <p:cNvPr id="18" name="제목 1">
            <a:extLst>
              <a:ext uri="{FF2B5EF4-FFF2-40B4-BE49-F238E27FC236}">
                <a16:creationId xmlns:a16="http://schemas.microsoft.com/office/drawing/2014/main" id="{0415B0F8-7993-4EB4-A01B-D087821E192C}"/>
              </a:ext>
            </a:extLst>
          </p:cNvPr>
          <p:cNvSpPr txBox="1">
            <a:spLocks/>
          </p:cNvSpPr>
          <p:nvPr/>
        </p:nvSpPr>
        <p:spPr>
          <a:xfrm>
            <a:off x="9052157" y="2075214"/>
            <a:ext cx="1212980" cy="184666"/>
          </a:xfrm>
          <a:prstGeom prst="rect">
            <a:avLst/>
          </a:prstGeom>
        </p:spPr>
        <p:txBody>
          <a:bodyPr wrap="square" lIns="0" tIns="0" rIns="0" bIns="0" anchor="t" anchorCtr="0">
            <a:spAutoFit/>
            <a:scene3d>
              <a:camera prst="orthographicFront"/>
              <a:lightRig rig="balanced" dir="t"/>
            </a:scene3d>
            <a:sp3d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200" spc="-20" dirty="0">
                <a:ln w="9525">
                  <a:solidFill>
                    <a:prstClr val="black">
                      <a:lumMod val="50000"/>
                      <a:lumOff val="50000"/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[OFF]</a:t>
            </a:r>
          </a:p>
        </p:txBody>
      </p:sp>
      <p:sp>
        <p:nvSpPr>
          <p:cNvPr id="19" name="제목 1">
            <a:extLst>
              <a:ext uri="{FF2B5EF4-FFF2-40B4-BE49-F238E27FC236}">
                <a16:creationId xmlns:a16="http://schemas.microsoft.com/office/drawing/2014/main" id="{05AFECDB-B64B-42DF-8CBB-4BA3DD725590}"/>
              </a:ext>
            </a:extLst>
          </p:cNvPr>
          <p:cNvSpPr txBox="1">
            <a:spLocks/>
          </p:cNvSpPr>
          <p:nvPr/>
        </p:nvSpPr>
        <p:spPr>
          <a:xfrm>
            <a:off x="9052157" y="3923880"/>
            <a:ext cx="1212980" cy="184666"/>
          </a:xfrm>
          <a:prstGeom prst="rect">
            <a:avLst/>
          </a:prstGeom>
        </p:spPr>
        <p:txBody>
          <a:bodyPr wrap="square" lIns="0" tIns="0" rIns="0" bIns="0" anchor="t" anchorCtr="0">
            <a:spAutoFit/>
            <a:scene3d>
              <a:camera prst="orthographicFront"/>
              <a:lightRig rig="balanced" dir="t"/>
            </a:scene3d>
            <a:sp3d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200" spc="-20" dirty="0">
                <a:ln w="9525">
                  <a:solidFill>
                    <a:prstClr val="black">
                      <a:lumMod val="50000"/>
                      <a:lumOff val="50000"/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[ON]</a:t>
            </a:r>
          </a:p>
        </p:txBody>
      </p:sp>
      <p:sp>
        <p:nvSpPr>
          <p:cNvPr id="20" name="제목 1">
            <a:extLst>
              <a:ext uri="{FF2B5EF4-FFF2-40B4-BE49-F238E27FC236}">
                <a16:creationId xmlns:a16="http://schemas.microsoft.com/office/drawing/2014/main" id="{2D19FD2D-9072-498F-A397-40077C21E236}"/>
              </a:ext>
            </a:extLst>
          </p:cNvPr>
          <p:cNvSpPr txBox="1">
            <a:spLocks/>
          </p:cNvSpPr>
          <p:nvPr/>
        </p:nvSpPr>
        <p:spPr>
          <a:xfrm>
            <a:off x="9092119" y="5516875"/>
            <a:ext cx="1212980" cy="369332"/>
          </a:xfrm>
          <a:prstGeom prst="rect">
            <a:avLst/>
          </a:prstGeom>
        </p:spPr>
        <p:txBody>
          <a:bodyPr wrap="square" lIns="0" tIns="0" rIns="0" bIns="0" anchor="t" anchorCtr="0">
            <a:spAutoFit/>
            <a:scene3d>
              <a:camera prst="orthographicFront"/>
              <a:lightRig rig="balanced" dir="t"/>
            </a:scene3d>
            <a:sp3d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200" spc="-20" dirty="0">
                <a:ln w="9525">
                  <a:solidFill>
                    <a:prstClr val="black">
                      <a:lumMod val="50000"/>
                      <a:lumOff val="50000"/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[video</a:t>
            </a:r>
          </a:p>
          <a:p>
            <a:pPr algn="ctr"/>
            <a:r>
              <a:rPr lang="en-US" altLang="ko-KR" sz="1200" spc="-20" dirty="0">
                <a:ln w="9525">
                  <a:solidFill>
                    <a:prstClr val="black">
                      <a:lumMod val="50000"/>
                      <a:lumOff val="50000"/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clip]</a:t>
            </a:r>
          </a:p>
        </p:txBody>
      </p:sp>
      <p:pic>
        <p:nvPicPr>
          <p:cNvPr id="21" name="그림 20" descr="텍스트이(가) 표시된 사진&#10;&#10;자동 생성된 설명">
            <a:extLst>
              <a:ext uri="{FF2B5EF4-FFF2-40B4-BE49-F238E27FC236}">
                <a16:creationId xmlns:a16="http://schemas.microsoft.com/office/drawing/2014/main" id="{4D5F5EDF-F0FD-400E-8018-08BDEA0FC5A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6289" y="2702346"/>
            <a:ext cx="2925923" cy="1433468"/>
          </a:xfrm>
          <a:prstGeom prst="rect">
            <a:avLst/>
          </a:prstGeom>
        </p:spPr>
      </p:pic>
      <p:sp>
        <p:nvSpPr>
          <p:cNvPr id="22" name="제목 1">
            <a:extLst>
              <a:ext uri="{FF2B5EF4-FFF2-40B4-BE49-F238E27FC236}">
                <a16:creationId xmlns:a16="http://schemas.microsoft.com/office/drawing/2014/main" id="{0D288CC8-95C8-4805-91D1-5DF7CF81EDD3}"/>
              </a:ext>
            </a:extLst>
          </p:cNvPr>
          <p:cNvSpPr txBox="1">
            <a:spLocks/>
          </p:cNvSpPr>
          <p:nvPr/>
        </p:nvSpPr>
        <p:spPr>
          <a:xfrm>
            <a:off x="3925152" y="4248990"/>
            <a:ext cx="1858706" cy="170496"/>
          </a:xfrm>
          <a:prstGeom prst="rect">
            <a:avLst/>
          </a:prstGeom>
        </p:spPr>
        <p:txBody>
          <a:bodyPr wrap="square" lIns="0" tIns="0" rIns="0" bIns="0" anchor="t" anchorCtr="0">
            <a:spAutoFit/>
            <a:scene3d>
              <a:camera prst="orthographicFront"/>
              <a:lightRig rig="balanced" dir="t"/>
            </a:scene3d>
            <a:sp3d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1108" spc="-18" dirty="0">
                <a:ln w="9525">
                  <a:solidFill>
                    <a:prstClr val="black">
                      <a:lumMod val="50000"/>
                      <a:lumOff val="50000"/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 </a:t>
            </a:r>
            <a:r>
              <a:rPr lang="en-US" altLang="ko-KR" sz="1108" spc="-18" dirty="0">
                <a:ln w="9525">
                  <a:solidFill>
                    <a:prstClr val="black">
                      <a:lumMod val="50000"/>
                      <a:lumOff val="50000"/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[ Advertising at Gym] </a:t>
            </a:r>
          </a:p>
        </p:txBody>
      </p:sp>
    </p:spTree>
    <p:extLst>
      <p:ext uri="{BB962C8B-B14F-4D97-AF65-F5344CB8AC3E}">
        <p14:creationId xmlns:p14="http://schemas.microsoft.com/office/powerpoint/2010/main" val="3236873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6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4">
            <a:extLst>
              <a:ext uri="{FF2B5EF4-FFF2-40B4-BE49-F238E27FC236}">
                <a16:creationId xmlns:a16="http://schemas.microsoft.com/office/drawing/2014/main" id="{32DA0ED7-0AAD-40CB-BBDF-929524BCAD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856" y="275267"/>
            <a:ext cx="9510725" cy="543207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txBody>
          <a:bodyPr wrap="none" anchor="ctr"/>
          <a:lstStyle>
            <a:lvl1pPr latinLnBrk="1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en-US" altLang="ko-KR"/>
          </a:p>
        </p:txBody>
      </p:sp>
      <p:sp>
        <p:nvSpPr>
          <p:cNvPr id="24" name="AutoShape 5">
            <a:extLst>
              <a:ext uri="{FF2B5EF4-FFF2-40B4-BE49-F238E27FC236}">
                <a16:creationId xmlns:a16="http://schemas.microsoft.com/office/drawing/2014/main" id="{CF2E6114-3125-4A9C-9B61-D0C246BFE7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520" y="305430"/>
            <a:ext cx="9391107" cy="464942"/>
          </a:xfrm>
          <a:prstGeom prst="roundRect">
            <a:avLst>
              <a:gd name="adj" fmla="val 11125"/>
            </a:avLst>
          </a:prstGeom>
          <a:solidFill>
            <a:schemeClr val="bg1"/>
          </a:solidFill>
          <a:ln>
            <a:noFill/>
          </a:ln>
          <a:effectLst>
            <a:prstShdw prst="shdw18" dist="17961" dir="13500000">
              <a:schemeClr val="bg1">
                <a:gamma/>
                <a:shade val="60000"/>
                <a:invGamma/>
              </a:schemeClr>
            </a:prstShdw>
          </a:effectLst>
          <a:extLs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rIns="90000" anchor="ctr"/>
          <a:lstStyle>
            <a:lvl1pPr marL="190500" indent="-19050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indent="0" algn="just" eaLnBrk="1" fontAlgn="ctr" latinLnBrk="1" hangingPunct="1">
              <a:lnSpc>
                <a:spcPct val="130000"/>
              </a:lnSpc>
              <a:buClr>
                <a:srgbClr val="A50021"/>
              </a:buClr>
              <a:defRPr/>
            </a:pPr>
            <a:r>
              <a:rPr lang="en-US" altLang="ko-KR" sz="1200" dirty="0">
                <a:solidFill>
                  <a:srgbClr val="000000"/>
                </a:solidFill>
                <a:latin typeface="휴먼새내기체" pitchFamily="18" charset="-127"/>
                <a:ea typeface="휴먼새내기체" pitchFamily="18" charset="-127"/>
              </a:rPr>
              <a:t> </a:t>
            </a:r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BF94FA1A-CAE4-48FF-B198-4679F21AB29A}"/>
              </a:ext>
            </a:extLst>
          </p:cNvPr>
          <p:cNvSpPr txBox="1">
            <a:spLocks/>
          </p:cNvSpPr>
          <p:nvPr/>
        </p:nvSpPr>
        <p:spPr>
          <a:xfrm>
            <a:off x="525449" y="392540"/>
            <a:ext cx="7811059" cy="307777"/>
          </a:xfrm>
          <a:prstGeom prst="rect">
            <a:avLst/>
          </a:prstGeom>
        </p:spPr>
        <p:txBody>
          <a:bodyPr wrap="square" lIns="0" tIns="0" rIns="0" bIns="0" anchor="t" anchorCtr="0">
            <a:spAutoFit/>
            <a:scene3d>
              <a:camera prst="orthographicFront"/>
              <a:lightRig rig="balanced" dir="t"/>
            </a:scene3d>
            <a:sp3d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000" b="1" spc="-20" dirty="0">
                <a:ln w="9525">
                  <a:solidFill>
                    <a:prstClr val="black">
                      <a:lumMod val="50000"/>
                      <a:lumOff val="50000"/>
                      <a:alpha val="0"/>
                    </a:prst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KoPub돋움체 Bold" pitchFamily="18" charset="-127"/>
                <a:ea typeface="KoPub돋움체 Bold" pitchFamily="18" charset="-127"/>
              </a:rPr>
              <a:t>Smart window control solution</a:t>
            </a:r>
            <a:endParaRPr lang="ko-KR" altLang="en-US" sz="2000" b="1" spc="-20" dirty="0">
              <a:ln w="9525">
                <a:solidFill>
                  <a:prstClr val="black">
                    <a:lumMod val="50000"/>
                    <a:lumOff val="50000"/>
                    <a:alpha val="0"/>
                  </a:prstClr>
                </a:solidFill>
              </a:ln>
              <a:solidFill>
                <a:schemeClr val="accent1">
                  <a:lumMod val="50000"/>
                </a:schemeClr>
              </a:solidFill>
              <a:latin typeface="KoPub돋움체 Bold" pitchFamily="18" charset="-127"/>
              <a:ea typeface="KoPub돋움체 Bold" pitchFamily="18" charset="-127"/>
            </a:endParaRPr>
          </a:p>
        </p:txBody>
      </p:sp>
      <p:sp>
        <p:nvSpPr>
          <p:cNvPr id="3" name="제목 1">
            <a:extLst>
              <a:ext uri="{FF2B5EF4-FFF2-40B4-BE49-F238E27FC236}">
                <a16:creationId xmlns:a16="http://schemas.microsoft.com/office/drawing/2014/main" id="{B8C1F927-5D39-4D88-B07F-63725C355E4E}"/>
              </a:ext>
            </a:extLst>
          </p:cNvPr>
          <p:cNvSpPr txBox="1">
            <a:spLocks/>
          </p:cNvSpPr>
          <p:nvPr/>
        </p:nvSpPr>
        <p:spPr>
          <a:xfrm>
            <a:off x="1126300" y="4752278"/>
            <a:ext cx="7210208" cy="255776"/>
          </a:xfrm>
          <a:prstGeom prst="rect">
            <a:avLst/>
          </a:prstGeom>
        </p:spPr>
        <p:txBody>
          <a:bodyPr wrap="square" lIns="0" tIns="0" rIns="0" bIns="0" anchor="t" anchorCtr="0">
            <a:spAutoFit/>
            <a:scene3d>
              <a:camera prst="orthographicFront"/>
              <a:lightRig rig="balanced" dir="t"/>
            </a:scene3d>
            <a:sp3d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600" b="1" spc="-20" dirty="0">
                <a:ln w="9525">
                  <a:solidFill>
                    <a:prstClr val="black">
                      <a:lumMod val="50000"/>
                      <a:lumOff val="50000"/>
                      <a:alpha val="0"/>
                    </a:prst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 Remote control &amp; Controller</a:t>
            </a:r>
            <a:endParaRPr lang="ko-KR" altLang="en-US" sz="1600" b="1" spc="-20" dirty="0">
              <a:ln w="9525">
                <a:solidFill>
                  <a:prstClr val="black">
                    <a:lumMod val="50000"/>
                    <a:lumOff val="50000"/>
                    <a:alpha val="0"/>
                  </a:prstClr>
                </a:solidFill>
              </a:ln>
              <a:solidFill>
                <a:schemeClr val="accent1">
                  <a:lumMod val="50000"/>
                </a:schemeClr>
              </a:solidFill>
              <a:latin typeface="현대하모니 M" panose="02020603020101020101" pitchFamily="18" charset="-127"/>
              <a:ea typeface="현대하모니 M" panose="02020603020101020101" pitchFamily="18" charset="-127"/>
            </a:endParaRPr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20F18284-3DE2-4CE9-8A8A-540372578D05}"/>
              </a:ext>
            </a:extLst>
          </p:cNvPr>
          <p:cNvGrpSpPr/>
          <p:nvPr/>
        </p:nvGrpSpPr>
        <p:grpSpPr>
          <a:xfrm>
            <a:off x="951558" y="4793679"/>
            <a:ext cx="101283" cy="144478"/>
            <a:chOff x="698782" y="3650471"/>
            <a:chExt cx="199745" cy="284932"/>
          </a:xfrm>
        </p:grpSpPr>
        <p:sp>
          <p:nvSpPr>
            <p:cNvPr id="5" name="자유형 207">
              <a:extLst>
                <a:ext uri="{FF2B5EF4-FFF2-40B4-BE49-F238E27FC236}">
                  <a16:creationId xmlns:a16="http://schemas.microsoft.com/office/drawing/2014/main" id="{2F5A0B9E-2AFD-4B8F-8302-E8D310747A4C}"/>
                </a:ext>
              </a:extLst>
            </p:cNvPr>
            <p:cNvSpPr/>
            <p:nvPr/>
          </p:nvSpPr>
          <p:spPr>
            <a:xfrm>
              <a:off x="698782" y="3650471"/>
              <a:ext cx="199745" cy="190933"/>
            </a:xfrm>
            <a:custGeom>
              <a:avLst/>
              <a:gdLst>
                <a:gd name="connsiteX0" fmla="*/ 2381 w 161925"/>
                <a:gd name="connsiteY0" fmla="*/ 0 h 154781"/>
                <a:gd name="connsiteX1" fmla="*/ 161925 w 161925"/>
                <a:gd name="connsiteY1" fmla="*/ 73819 h 154781"/>
                <a:gd name="connsiteX2" fmla="*/ 161925 w 161925"/>
                <a:gd name="connsiteY2" fmla="*/ 154781 h 154781"/>
                <a:gd name="connsiteX3" fmla="*/ 0 w 161925"/>
                <a:gd name="connsiteY3" fmla="*/ 85725 h 154781"/>
                <a:gd name="connsiteX4" fmla="*/ 2381 w 161925"/>
                <a:gd name="connsiteY4" fmla="*/ 0 h 154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925" h="154781">
                  <a:moveTo>
                    <a:pt x="2381" y="0"/>
                  </a:moveTo>
                  <a:lnTo>
                    <a:pt x="161925" y="73819"/>
                  </a:lnTo>
                  <a:lnTo>
                    <a:pt x="161925" y="154781"/>
                  </a:lnTo>
                  <a:lnTo>
                    <a:pt x="0" y="85725"/>
                  </a:lnTo>
                  <a:cubicBezTo>
                    <a:pt x="794" y="57150"/>
                    <a:pt x="1587" y="28575"/>
                    <a:pt x="2381" y="0"/>
                  </a:cubicBezTo>
                  <a:close/>
                </a:path>
              </a:pathLst>
            </a:custGeom>
            <a:solidFill>
              <a:schemeClr val="accent6">
                <a:lumMod val="75000"/>
                <a:alpha val="89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422041"/>
              <a:endParaRPr lang="ko-KR" altLang="en-US" sz="1108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endParaRPr>
            </a:p>
          </p:txBody>
        </p:sp>
        <p:sp>
          <p:nvSpPr>
            <p:cNvPr id="6" name="자유형 208">
              <a:extLst>
                <a:ext uri="{FF2B5EF4-FFF2-40B4-BE49-F238E27FC236}">
                  <a16:creationId xmlns:a16="http://schemas.microsoft.com/office/drawing/2014/main" id="{302AF872-657D-461B-BDD0-2121E0C913DA}"/>
                </a:ext>
              </a:extLst>
            </p:cNvPr>
            <p:cNvSpPr/>
            <p:nvPr/>
          </p:nvSpPr>
          <p:spPr>
            <a:xfrm flipH="1">
              <a:off x="698782" y="3744470"/>
              <a:ext cx="199745" cy="190933"/>
            </a:xfrm>
            <a:custGeom>
              <a:avLst/>
              <a:gdLst>
                <a:gd name="connsiteX0" fmla="*/ 2381 w 161925"/>
                <a:gd name="connsiteY0" fmla="*/ 0 h 154781"/>
                <a:gd name="connsiteX1" fmla="*/ 161925 w 161925"/>
                <a:gd name="connsiteY1" fmla="*/ 73819 h 154781"/>
                <a:gd name="connsiteX2" fmla="*/ 161925 w 161925"/>
                <a:gd name="connsiteY2" fmla="*/ 154781 h 154781"/>
                <a:gd name="connsiteX3" fmla="*/ 0 w 161925"/>
                <a:gd name="connsiteY3" fmla="*/ 85725 h 154781"/>
                <a:gd name="connsiteX4" fmla="*/ 2381 w 161925"/>
                <a:gd name="connsiteY4" fmla="*/ 0 h 154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925" h="154781">
                  <a:moveTo>
                    <a:pt x="2381" y="0"/>
                  </a:moveTo>
                  <a:lnTo>
                    <a:pt x="161925" y="73819"/>
                  </a:lnTo>
                  <a:lnTo>
                    <a:pt x="161925" y="154781"/>
                  </a:lnTo>
                  <a:lnTo>
                    <a:pt x="0" y="85725"/>
                  </a:lnTo>
                  <a:cubicBezTo>
                    <a:pt x="794" y="57150"/>
                    <a:pt x="1587" y="28575"/>
                    <a:pt x="2381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  <a:alpha val="7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422041">
                <a:defRPr/>
              </a:pPr>
              <a:endParaRPr lang="ko-KR" altLang="en-US" sz="1108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5F3CF56-894C-486C-A0A4-F7E212EAB6A3}"/>
              </a:ext>
            </a:extLst>
          </p:cNvPr>
          <p:cNvSpPr txBox="1"/>
          <p:nvPr/>
        </p:nvSpPr>
        <p:spPr>
          <a:xfrm>
            <a:off x="1134378" y="5054937"/>
            <a:ext cx="8212822" cy="10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3079" indent="-83079" defTabSz="422041">
              <a:lnSpc>
                <a:spcPct val="150000"/>
              </a:lnSpc>
              <a:spcAft>
                <a:spcPts val="185"/>
              </a:spcAft>
              <a:buFont typeface="Arial" panose="020B0604020202020204" pitchFamily="34" charset="0"/>
              <a:buChar char="•"/>
              <a:defRPr/>
            </a:pPr>
            <a:r>
              <a:rPr lang="ko-KR" altLang="en-US" sz="1292" spc="-18" dirty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 </a:t>
            </a:r>
            <a:r>
              <a:rPr lang="en-US" altLang="ko-KR" sz="1292" spc="-18" dirty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Satisfied with KS(US), EU(JP) standard</a:t>
            </a:r>
          </a:p>
          <a:p>
            <a:pPr marL="83079" indent="-83079" defTabSz="422041">
              <a:lnSpc>
                <a:spcPct val="150000"/>
              </a:lnSpc>
              <a:spcAft>
                <a:spcPts val="185"/>
              </a:spcAft>
              <a:buFont typeface="Arial" panose="020B0604020202020204" pitchFamily="34" charset="0"/>
              <a:buChar char="•"/>
              <a:defRPr/>
            </a:pPr>
            <a:r>
              <a:rPr lang="en-US" altLang="ko-KR" sz="1292" spc="-18" dirty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 Remote control and wall switch can be used by magnetic attachment method</a:t>
            </a:r>
          </a:p>
          <a:p>
            <a:pPr marL="83079" indent="-83079" defTabSz="422041">
              <a:lnSpc>
                <a:spcPct val="150000"/>
              </a:lnSpc>
              <a:spcAft>
                <a:spcPts val="185"/>
              </a:spcAft>
              <a:buFont typeface="Arial" panose="020B0604020202020204" pitchFamily="34" charset="0"/>
              <a:buChar char="•"/>
              <a:defRPr/>
            </a:pPr>
            <a:r>
              <a:rPr lang="en-US" altLang="ko-KR" sz="1292" spc="-18" dirty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In additional to smart windows, it can be used for various purposes such as lighting control</a:t>
            </a:r>
          </a:p>
        </p:txBody>
      </p:sp>
      <p:sp>
        <p:nvSpPr>
          <p:cNvPr id="8" name="제목 1">
            <a:extLst>
              <a:ext uri="{FF2B5EF4-FFF2-40B4-BE49-F238E27FC236}">
                <a16:creationId xmlns:a16="http://schemas.microsoft.com/office/drawing/2014/main" id="{65E19B28-E780-42C6-821A-E364F35F19FD}"/>
              </a:ext>
            </a:extLst>
          </p:cNvPr>
          <p:cNvSpPr txBox="1">
            <a:spLocks/>
          </p:cNvSpPr>
          <p:nvPr/>
        </p:nvSpPr>
        <p:spPr>
          <a:xfrm>
            <a:off x="1134377" y="1052737"/>
            <a:ext cx="7210208" cy="246221"/>
          </a:xfrm>
          <a:prstGeom prst="rect">
            <a:avLst/>
          </a:prstGeom>
        </p:spPr>
        <p:txBody>
          <a:bodyPr wrap="square" lIns="0" tIns="0" rIns="0" bIns="0" anchor="t" anchorCtr="0">
            <a:spAutoFit/>
            <a:scene3d>
              <a:camera prst="orthographicFront"/>
              <a:lightRig rig="balanced" dir="t"/>
            </a:scene3d>
            <a:sp3d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600" b="1" spc="-20" dirty="0">
                <a:ln w="9525">
                  <a:solidFill>
                    <a:prstClr val="black">
                      <a:lumMod val="50000"/>
                      <a:lumOff val="50000"/>
                      <a:alpha val="0"/>
                    </a:prst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Features</a:t>
            </a:r>
            <a:r>
              <a:rPr lang="ko-KR" altLang="en-US" sz="1600" b="1" spc="-20" dirty="0">
                <a:ln w="9525">
                  <a:solidFill>
                    <a:prstClr val="black">
                      <a:lumMod val="50000"/>
                      <a:lumOff val="50000"/>
                      <a:alpha val="0"/>
                    </a:prst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  </a:t>
            </a:r>
            <a:r>
              <a:rPr lang="en-US" altLang="ko-KR" sz="1600" b="1" spc="-20" dirty="0">
                <a:ln w="9525">
                  <a:solidFill>
                    <a:prstClr val="black">
                      <a:lumMod val="50000"/>
                      <a:lumOff val="50000"/>
                      <a:alpha val="0"/>
                    </a:prst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:  140mm X 70mm semiconductor power FET structure</a:t>
            </a:r>
            <a:endParaRPr lang="ko-KR" altLang="en-US" sz="1600" b="1" spc="-20" dirty="0">
              <a:ln w="9525">
                <a:solidFill>
                  <a:prstClr val="black">
                    <a:lumMod val="50000"/>
                    <a:lumOff val="50000"/>
                    <a:alpha val="0"/>
                  </a:prstClr>
                </a:solidFill>
              </a:ln>
              <a:solidFill>
                <a:schemeClr val="accent1">
                  <a:lumMod val="50000"/>
                </a:schemeClr>
              </a:solidFill>
              <a:latin typeface="현대하모니 M" panose="02020603020101020101" pitchFamily="18" charset="-127"/>
              <a:ea typeface="현대하모니 M" panose="02020603020101020101" pitchFamily="18" charset="-127"/>
            </a:endParaRPr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74DECC23-30C4-4988-A787-3E8BBB988630}"/>
              </a:ext>
            </a:extLst>
          </p:cNvPr>
          <p:cNvGrpSpPr/>
          <p:nvPr/>
        </p:nvGrpSpPr>
        <p:grpSpPr>
          <a:xfrm>
            <a:off x="940299" y="1124935"/>
            <a:ext cx="101283" cy="144478"/>
            <a:chOff x="698782" y="3650471"/>
            <a:chExt cx="199745" cy="284932"/>
          </a:xfrm>
        </p:grpSpPr>
        <p:sp>
          <p:nvSpPr>
            <p:cNvPr id="10" name="자유형 207">
              <a:extLst>
                <a:ext uri="{FF2B5EF4-FFF2-40B4-BE49-F238E27FC236}">
                  <a16:creationId xmlns:a16="http://schemas.microsoft.com/office/drawing/2014/main" id="{4E040BF5-B673-4DC0-8021-9BAF838EB9DC}"/>
                </a:ext>
              </a:extLst>
            </p:cNvPr>
            <p:cNvSpPr/>
            <p:nvPr/>
          </p:nvSpPr>
          <p:spPr>
            <a:xfrm>
              <a:off x="698782" y="3650471"/>
              <a:ext cx="199745" cy="190933"/>
            </a:xfrm>
            <a:custGeom>
              <a:avLst/>
              <a:gdLst>
                <a:gd name="connsiteX0" fmla="*/ 2381 w 161925"/>
                <a:gd name="connsiteY0" fmla="*/ 0 h 154781"/>
                <a:gd name="connsiteX1" fmla="*/ 161925 w 161925"/>
                <a:gd name="connsiteY1" fmla="*/ 73819 h 154781"/>
                <a:gd name="connsiteX2" fmla="*/ 161925 w 161925"/>
                <a:gd name="connsiteY2" fmla="*/ 154781 h 154781"/>
                <a:gd name="connsiteX3" fmla="*/ 0 w 161925"/>
                <a:gd name="connsiteY3" fmla="*/ 85725 h 154781"/>
                <a:gd name="connsiteX4" fmla="*/ 2381 w 161925"/>
                <a:gd name="connsiteY4" fmla="*/ 0 h 154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925" h="154781">
                  <a:moveTo>
                    <a:pt x="2381" y="0"/>
                  </a:moveTo>
                  <a:lnTo>
                    <a:pt x="161925" y="73819"/>
                  </a:lnTo>
                  <a:lnTo>
                    <a:pt x="161925" y="154781"/>
                  </a:lnTo>
                  <a:lnTo>
                    <a:pt x="0" y="85725"/>
                  </a:lnTo>
                  <a:cubicBezTo>
                    <a:pt x="794" y="57150"/>
                    <a:pt x="1587" y="28575"/>
                    <a:pt x="2381" y="0"/>
                  </a:cubicBezTo>
                  <a:close/>
                </a:path>
              </a:pathLst>
            </a:custGeom>
            <a:solidFill>
              <a:schemeClr val="accent6">
                <a:lumMod val="75000"/>
                <a:alpha val="89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422041"/>
              <a:endParaRPr lang="ko-KR" altLang="en-US" sz="1108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endParaRPr>
            </a:p>
          </p:txBody>
        </p:sp>
        <p:sp>
          <p:nvSpPr>
            <p:cNvPr id="11" name="자유형 208">
              <a:extLst>
                <a:ext uri="{FF2B5EF4-FFF2-40B4-BE49-F238E27FC236}">
                  <a16:creationId xmlns:a16="http://schemas.microsoft.com/office/drawing/2014/main" id="{C50A07A0-6ED4-4362-A16D-79B4E76ECFDD}"/>
                </a:ext>
              </a:extLst>
            </p:cNvPr>
            <p:cNvSpPr/>
            <p:nvPr/>
          </p:nvSpPr>
          <p:spPr>
            <a:xfrm flipH="1">
              <a:off x="698782" y="3744470"/>
              <a:ext cx="199745" cy="190933"/>
            </a:xfrm>
            <a:custGeom>
              <a:avLst/>
              <a:gdLst>
                <a:gd name="connsiteX0" fmla="*/ 2381 w 161925"/>
                <a:gd name="connsiteY0" fmla="*/ 0 h 154781"/>
                <a:gd name="connsiteX1" fmla="*/ 161925 w 161925"/>
                <a:gd name="connsiteY1" fmla="*/ 73819 h 154781"/>
                <a:gd name="connsiteX2" fmla="*/ 161925 w 161925"/>
                <a:gd name="connsiteY2" fmla="*/ 154781 h 154781"/>
                <a:gd name="connsiteX3" fmla="*/ 0 w 161925"/>
                <a:gd name="connsiteY3" fmla="*/ 85725 h 154781"/>
                <a:gd name="connsiteX4" fmla="*/ 2381 w 161925"/>
                <a:gd name="connsiteY4" fmla="*/ 0 h 154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925" h="154781">
                  <a:moveTo>
                    <a:pt x="2381" y="0"/>
                  </a:moveTo>
                  <a:lnTo>
                    <a:pt x="161925" y="73819"/>
                  </a:lnTo>
                  <a:lnTo>
                    <a:pt x="161925" y="154781"/>
                  </a:lnTo>
                  <a:lnTo>
                    <a:pt x="0" y="85725"/>
                  </a:lnTo>
                  <a:cubicBezTo>
                    <a:pt x="794" y="57150"/>
                    <a:pt x="1587" y="28575"/>
                    <a:pt x="2381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  <a:alpha val="7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422041">
                <a:defRPr/>
              </a:pPr>
              <a:endParaRPr lang="ko-KR" altLang="en-US" sz="1108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849B8E6-1200-4264-85D9-1AC1D9480EA4}"/>
              </a:ext>
            </a:extLst>
          </p:cNvPr>
          <p:cNvSpPr txBox="1"/>
          <p:nvPr/>
        </p:nvSpPr>
        <p:spPr>
          <a:xfrm>
            <a:off x="1126300" y="1320218"/>
            <a:ext cx="8779700" cy="974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3079" indent="-83079" defTabSz="422041">
              <a:lnSpc>
                <a:spcPct val="150000"/>
              </a:lnSpc>
              <a:spcAft>
                <a:spcPts val="185"/>
              </a:spcAft>
              <a:buFont typeface="Arial" panose="020B0604020202020204" pitchFamily="34" charset="0"/>
              <a:buChar char="•"/>
              <a:defRPr/>
            </a:pPr>
            <a:r>
              <a:rPr lang="ko-KR" altLang="en-US" sz="1292" spc="-18" dirty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 </a:t>
            </a:r>
            <a:r>
              <a:rPr lang="en-US" altLang="ko-KR" sz="1292" spc="-18" dirty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Realization of dimming function that can adjust the transmittance as desired by </a:t>
            </a:r>
            <a:r>
              <a:rPr lang="en-US" altLang="ko-KR" sz="1292" spc="-18" dirty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srgbClr val="FF0000"/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FET bridge semiconductor control</a:t>
            </a:r>
            <a:r>
              <a:rPr lang="ko-KR" altLang="en-US" sz="1292" spc="-18" dirty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srgbClr val="FF0000"/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 </a:t>
            </a:r>
          </a:p>
          <a:p>
            <a:pPr marL="83079" indent="-83079" defTabSz="422041">
              <a:lnSpc>
                <a:spcPct val="150000"/>
              </a:lnSpc>
              <a:spcAft>
                <a:spcPts val="185"/>
              </a:spcAft>
              <a:buFont typeface="Arial" panose="020B0604020202020204" pitchFamily="34" charset="0"/>
              <a:buChar char="•"/>
              <a:defRPr/>
            </a:pPr>
            <a:r>
              <a:rPr lang="ko-KR" altLang="en-US" sz="1292" spc="-18" dirty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 </a:t>
            </a:r>
            <a:r>
              <a:rPr lang="en-US" altLang="ko-KR" sz="1292" spc="-18" dirty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srgbClr val="FF0000"/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Compatibility that can be immediately connected to existing systems </a:t>
            </a:r>
            <a:r>
              <a:rPr lang="en-US" altLang="ko-KR" sz="1292" spc="-18" dirty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with automotive (CAN, LIN support), architectural(RS485) physical switches, tough switches, and wireless communication(</a:t>
            </a:r>
            <a:r>
              <a:rPr lang="en-US" altLang="ko-KR" sz="1292" spc="-18" dirty="0" err="1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RF,Wifi</a:t>
            </a:r>
            <a:r>
              <a:rPr lang="en-US" altLang="ko-KR" sz="1292" spc="-18" dirty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/BT) control</a:t>
            </a:r>
            <a:endParaRPr lang="ko-KR" altLang="en-US" sz="1292" spc="-18" dirty="0">
              <a:ln>
                <a:solidFill>
                  <a:prstClr val="black">
                    <a:alpha val="0"/>
                  </a:prst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현대하모니 M" panose="02020603020101020101" pitchFamily="18" charset="-127"/>
              <a:ea typeface="현대하모니 M" panose="02020603020101020101" pitchFamily="18" charset="-127"/>
            </a:endParaRPr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1242AA03-D986-4402-A09A-115A4619CE64}"/>
              </a:ext>
            </a:extLst>
          </p:cNvPr>
          <p:cNvGrpSpPr/>
          <p:nvPr/>
        </p:nvGrpSpPr>
        <p:grpSpPr>
          <a:xfrm>
            <a:off x="2438095" y="2465137"/>
            <a:ext cx="2828393" cy="1875244"/>
            <a:chOff x="1219875" y="2454653"/>
            <a:chExt cx="3064093" cy="2031514"/>
          </a:xfrm>
        </p:grpSpPr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9B664D71-EC66-414B-A498-C4713689A74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272442" y="2454653"/>
              <a:ext cx="3011526" cy="18402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직사각형 14">
              <a:extLst>
                <a:ext uri="{FF2B5EF4-FFF2-40B4-BE49-F238E27FC236}">
                  <a16:creationId xmlns:a16="http://schemas.microsoft.com/office/drawing/2014/main" id="{2DE12806-9632-424D-805E-B6AD0761A3E5}"/>
                </a:ext>
              </a:extLst>
            </p:cNvPr>
            <p:cNvSpPr/>
            <p:nvPr/>
          </p:nvSpPr>
          <p:spPr>
            <a:xfrm>
              <a:off x="1219875" y="4045074"/>
              <a:ext cx="684284" cy="44109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1023" spc="-17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현대하모니 M" panose="02020603020101020101" pitchFamily="18" charset="-127"/>
                  <a:ea typeface="현대하모니 M" panose="02020603020101020101" pitchFamily="18" charset="-127"/>
                </a:rPr>
                <a:t>Remote</a:t>
              </a:r>
            </a:p>
            <a:p>
              <a:pPr algn="ctr"/>
              <a:r>
                <a:rPr lang="en-US" altLang="ko-KR" sz="1023" spc="-17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현대하모니 M" panose="02020603020101020101" pitchFamily="18" charset="-127"/>
                  <a:ea typeface="현대하모니 M" panose="02020603020101020101" pitchFamily="18" charset="-127"/>
                </a:rPr>
                <a:t>control</a:t>
              </a:r>
              <a:endParaRPr lang="ko-KR" altLang="en-US" sz="1023" spc="-17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endParaRPr>
            </a:p>
          </p:txBody>
        </p:sp>
        <p:sp>
          <p:nvSpPr>
            <p:cNvPr id="16" name="직사각형 15">
              <a:extLst>
                <a:ext uri="{FF2B5EF4-FFF2-40B4-BE49-F238E27FC236}">
                  <a16:creationId xmlns:a16="http://schemas.microsoft.com/office/drawing/2014/main" id="{2EF1D532-489A-4A49-8983-522722ADE0B6}"/>
                </a:ext>
              </a:extLst>
            </p:cNvPr>
            <p:cNvSpPr/>
            <p:nvPr/>
          </p:nvSpPr>
          <p:spPr>
            <a:xfrm>
              <a:off x="2077053" y="4045074"/>
              <a:ext cx="959012" cy="27056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1023" spc="-17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현대하모니 M" panose="02020603020101020101" pitchFamily="18" charset="-127"/>
                  <a:ea typeface="현대하모니 M" panose="02020603020101020101" pitchFamily="18" charset="-127"/>
                </a:rPr>
                <a:t>EU standard</a:t>
              </a:r>
              <a:endParaRPr lang="ko-KR" altLang="en-US" sz="1023" spc="-17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endParaRPr>
            </a:p>
          </p:txBody>
        </p:sp>
        <p:sp>
          <p:nvSpPr>
            <p:cNvPr id="17" name="직사각형 16">
              <a:extLst>
                <a:ext uri="{FF2B5EF4-FFF2-40B4-BE49-F238E27FC236}">
                  <a16:creationId xmlns:a16="http://schemas.microsoft.com/office/drawing/2014/main" id="{33EEF3B9-AB47-42B9-8AE2-D581234C8616}"/>
                </a:ext>
              </a:extLst>
            </p:cNvPr>
            <p:cNvSpPr/>
            <p:nvPr/>
          </p:nvSpPr>
          <p:spPr>
            <a:xfrm>
              <a:off x="3204833" y="4045074"/>
              <a:ext cx="945120" cy="27056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1023" spc="-17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현대하모니 M" panose="02020603020101020101" pitchFamily="18" charset="-127"/>
                  <a:ea typeface="현대하모니 M" panose="02020603020101020101" pitchFamily="18" charset="-127"/>
                </a:rPr>
                <a:t>KS standard</a:t>
              </a:r>
              <a:endParaRPr lang="ko-KR" altLang="en-US" sz="1023" spc="-17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endParaRPr>
            </a:p>
          </p:txBody>
        </p:sp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12AF6C71-6F2B-4B0B-9BC2-6A452606E6C6}"/>
              </a:ext>
            </a:extLst>
          </p:cNvPr>
          <p:cNvGrpSpPr/>
          <p:nvPr/>
        </p:nvGrpSpPr>
        <p:grpSpPr>
          <a:xfrm>
            <a:off x="1419840" y="2989747"/>
            <a:ext cx="932790" cy="673755"/>
            <a:chOff x="896898" y="2033966"/>
            <a:chExt cx="5869760" cy="4107002"/>
          </a:xfrm>
        </p:grpSpPr>
        <p:pic>
          <p:nvPicPr>
            <p:cNvPr id="19" name="object 8">
              <a:extLst>
                <a:ext uri="{FF2B5EF4-FFF2-40B4-BE49-F238E27FC236}">
                  <a16:creationId xmlns:a16="http://schemas.microsoft.com/office/drawing/2014/main" id="{883EAED5-9435-4009-98EF-28B3659CF12E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6898" y="2033966"/>
              <a:ext cx="2963380" cy="1727310"/>
            </a:xfrm>
            <a:prstGeom prst="rect">
              <a:avLst/>
            </a:prstGeom>
          </p:spPr>
        </p:pic>
        <p:pic>
          <p:nvPicPr>
            <p:cNvPr id="20" name="object 9">
              <a:extLst>
                <a:ext uri="{FF2B5EF4-FFF2-40B4-BE49-F238E27FC236}">
                  <a16:creationId xmlns:a16="http://schemas.microsoft.com/office/drawing/2014/main" id="{6FC71CA3-80F3-447B-9175-D4D798925F85}"/>
                </a:ext>
              </a:extLst>
            </p:cNvPr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70573" y="3311392"/>
              <a:ext cx="2896085" cy="2829576"/>
            </a:xfrm>
            <a:prstGeom prst="rect">
              <a:avLst/>
            </a:prstGeom>
          </p:spPr>
        </p:pic>
      </p:grpSp>
      <p:pic>
        <p:nvPicPr>
          <p:cNvPr id="21" name="그림 20" descr="텍스트, 전자기기이(가) 표시된 사진&#10;&#10;자동 생성된 설명">
            <a:extLst>
              <a:ext uri="{FF2B5EF4-FFF2-40B4-BE49-F238E27FC236}">
                <a16:creationId xmlns:a16="http://schemas.microsoft.com/office/drawing/2014/main" id="{2C4E5627-2EDA-4945-AE51-CDBFFA7C5D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9363" y="2559616"/>
            <a:ext cx="1742923" cy="1534017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B331978B-9D1E-404A-AD9D-D695CD2E0B4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7012258" y="2559857"/>
            <a:ext cx="1582712" cy="153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3997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>
            <a:extLst>
              <a:ext uri="{FF2B5EF4-FFF2-40B4-BE49-F238E27FC236}">
                <a16:creationId xmlns:a16="http://schemas.microsoft.com/office/drawing/2014/main" id="{12186D17-D270-4B8A-9C9D-B8829CC2D9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856" y="275267"/>
            <a:ext cx="9510725" cy="543207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txBody>
          <a:bodyPr wrap="none" anchor="ctr"/>
          <a:lstStyle>
            <a:lvl1pPr latinLnBrk="1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en-US" altLang="ko-KR"/>
          </a:p>
        </p:txBody>
      </p:sp>
      <p:sp>
        <p:nvSpPr>
          <p:cNvPr id="11" name="AutoShape 5">
            <a:extLst>
              <a:ext uri="{FF2B5EF4-FFF2-40B4-BE49-F238E27FC236}">
                <a16:creationId xmlns:a16="http://schemas.microsoft.com/office/drawing/2014/main" id="{BB7D13DD-BEAA-4876-9E8D-06C9AC4B98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520" y="305430"/>
            <a:ext cx="9391107" cy="464942"/>
          </a:xfrm>
          <a:prstGeom prst="roundRect">
            <a:avLst>
              <a:gd name="adj" fmla="val 11125"/>
            </a:avLst>
          </a:prstGeom>
          <a:solidFill>
            <a:schemeClr val="bg1"/>
          </a:solidFill>
          <a:ln>
            <a:noFill/>
          </a:ln>
          <a:effectLst>
            <a:prstShdw prst="shdw18" dist="17961" dir="13500000">
              <a:schemeClr val="bg1">
                <a:gamma/>
                <a:shade val="60000"/>
                <a:invGamma/>
              </a:schemeClr>
            </a:prstShdw>
          </a:effectLst>
          <a:extLs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rIns="90000" anchor="ctr"/>
          <a:lstStyle>
            <a:lvl1pPr marL="190500" indent="-19050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indent="0" algn="just" eaLnBrk="1" fontAlgn="ctr" latinLnBrk="1" hangingPunct="1">
              <a:lnSpc>
                <a:spcPct val="130000"/>
              </a:lnSpc>
              <a:buClr>
                <a:srgbClr val="A50021"/>
              </a:buClr>
              <a:defRPr/>
            </a:pPr>
            <a:r>
              <a:rPr lang="en-US" altLang="ko-KR" sz="1200" dirty="0">
                <a:solidFill>
                  <a:srgbClr val="000000"/>
                </a:solidFill>
                <a:latin typeface="휴먼새내기체" pitchFamily="18" charset="-127"/>
                <a:ea typeface="휴먼새내기체" pitchFamily="18" charset="-127"/>
              </a:rPr>
              <a:t> 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8C6F7D3C-2BF2-48DD-9862-E3720B17C2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345" y="1453192"/>
            <a:ext cx="1568792" cy="116618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BD19C0B8-D997-4C40-810C-A47F79E053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7422" y="1453193"/>
            <a:ext cx="1166182" cy="1166182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01A96CD0-8CBE-4C2E-906F-9423531852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0629" y="1454490"/>
            <a:ext cx="1064776" cy="11648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0C9066-BE3A-4B30-93E7-25352F3B40ED}"/>
              </a:ext>
            </a:extLst>
          </p:cNvPr>
          <p:cNvSpPr txBox="1"/>
          <p:nvPr/>
        </p:nvSpPr>
        <p:spPr>
          <a:xfrm>
            <a:off x="422882" y="339485"/>
            <a:ext cx="282371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Difon's</a:t>
            </a:r>
            <a:r>
              <a:rPr kumimoji="0" lang="en-US" altLang="ko-KR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 strengths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0211CA-2F94-4BDE-B4A0-118DEA256B1D}"/>
              </a:ext>
            </a:extLst>
          </p:cNvPr>
          <p:cNvSpPr txBox="1"/>
          <p:nvPr/>
        </p:nvSpPr>
        <p:spPr>
          <a:xfrm>
            <a:off x="6532027" y="2864556"/>
            <a:ext cx="3161980" cy="2837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200" b="1" dirty="0"/>
              <a:t>Reasonable pricing policy for portfolio composition</a:t>
            </a:r>
          </a:p>
          <a:p>
            <a:pPr>
              <a:lnSpc>
                <a:spcPct val="150000"/>
              </a:lnSpc>
            </a:pPr>
            <a:br>
              <a:rPr lang="en-US" altLang="ko-KR" sz="1200" b="1" dirty="0"/>
            </a:br>
            <a:r>
              <a:rPr lang="en-US" altLang="ko-KR" sz="1050" dirty="0" err="1"/>
              <a:t>Difon</a:t>
            </a:r>
            <a:r>
              <a:rPr lang="en-US" altLang="ko-KR" sz="1050" dirty="0"/>
              <a:t> has a small amount of portfolio as it is in the early stages of its business. Therefore, in order to increase the portfolio, we will sell our products at a reasonable price, which will be </a:t>
            </a:r>
            <a:r>
              <a:rPr lang="en-US" altLang="ko-KR" sz="1050" dirty="0">
                <a:solidFill>
                  <a:srgbClr val="FF0000"/>
                </a:solidFill>
              </a:rPr>
              <a:t>the most competitive price in the world</a:t>
            </a:r>
            <a:r>
              <a:rPr lang="en-US" altLang="ko-KR" sz="1050" dirty="0"/>
              <a:t>. Don't worry about the quality just because the price is low. </a:t>
            </a:r>
            <a:r>
              <a:rPr lang="en-US" altLang="ko-KR" sz="1050" dirty="0" err="1"/>
              <a:t>Difon</a:t>
            </a:r>
            <a:r>
              <a:rPr lang="en-US" altLang="ko-KR" sz="1050" dirty="0"/>
              <a:t> possesses sufficient technology and can verify the quality by passing durability tests including QUV.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D1EA6A-0037-47C7-ABA1-673E79E1EC82}"/>
              </a:ext>
            </a:extLst>
          </p:cNvPr>
          <p:cNvSpPr txBox="1"/>
          <p:nvPr/>
        </p:nvSpPr>
        <p:spPr>
          <a:xfrm>
            <a:off x="3457312" y="2864556"/>
            <a:ext cx="2986402" cy="33566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200" b="1" dirty="0"/>
              <a:t>Possessing high technology through 2 years of business development within Hyundai Motor Company</a:t>
            </a:r>
          </a:p>
          <a:p>
            <a:pPr>
              <a:lnSpc>
                <a:spcPct val="150000"/>
              </a:lnSpc>
            </a:pPr>
            <a:endParaRPr lang="en-US" altLang="ko-KR" sz="1200" b="1" dirty="0"/>
          </a:p>
          <a:p>
            <a:pPr>
              <a:lnSpc>
                <a:spcPct val="150000"/>
              </a:lnSpc>
            </a:pPr>
            <a:r>
              <a:rPr lang="en-US" altLang="ko-KR" sz="1050" dirty="0" err="1"/>
              <a:t>Difon</a:t>
            </a:r>
            <a:r>
              <a:rPr lang="en-US" altLang="ko-KR" sz="1050" dirty="0"/>
              <a:t> is a company founded by engineers at Hyundai Motor Company R&amp;D and spun off after technological advancement within company for 2 years. By developing technology based on the company's full support and accumulated data, </a:t>
            </a:r>
            <a:r>
              <a:rPr lang="en-US" altLang="ko-KR" sz="1050" dirty="0" err="1">
                <a:solidFill>
                  <a:srgbClr val="FF0000"/>
                </a:solidFill>
              </a:rPr>
              <a:t>Difon</a:t>
            </a:r>
            <a:r>
              <a:rPr lang="en-US" altLang="ko-KR" sz="1050" dirty="0">
                <a:solidFill>
                  <a:srgbClr val="FF0000"/>
                </a:solidFill>
              </a:rPr>
              <a:t> able to exhibit better performance compared to others and have price &amp; quality competitiveness.</a:t>
            </a:r>
            <a:endParaRPr lang="ko-KR" altLang="en-US" sz="1050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ko-KR" sz="1050" dirty="0"/>
              <a:t>In addition, even in the early stages of the business, </a:t>
            </a:r>
            <a:r>
              <a:rPr lang="en-US" altLang="ko-KR" sz="1050" dirty="0" err="1"/>
              <a:t>Difon</a:t>
            </a:r>
            <a:r>
              <a:rPr lang="en-US" altLang="ko-KR" sz="1050" dirty="0"/>
              <a:t> can stably mass-produce.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A61B24-44F2-4EDA-BE75-CD7975C1257B}"/>
              </a:ext>
            </a:extLst>
          </p:cNvPr>
          <p:cNvSpPr txBox="1"/>
          <p:nvPr/>
        </p:nvSpPr>
        <p:spPr>
          <a:xfrm>
            <a:off x="300483" y="2864556"/>
            <a:ext cx="3068516" cy="2594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200" b="1" dirty="0"/>
              <a:t>Strategic partnership with Korea's No. 1 glass company</a:t>
            </a:r>
          </a:p>
          <a:p>
            <a:pPr>
              <a:lnSpc>
                <a:spcPct val="150000"/>
              </a:lnSpc>
            </a:pPr>
            <a:endParaRPr lang="en-US" altLang="ko-KR" sz="1200" b="1" dirty="0"/>
          </a:p>
          <a:p>
            <a:pPr>
              <a:lnSpc>
                <a:spcPct val="150000"/>
              </a:lnSpc>
            </a:pPr>
            <a:r>
              <a:rPr lang="en-US" altLang="ko-KR" sz="1050" dirty="0" err="1"/>
              <a:t>Difon</a:t>
            </a:r>
            <a:r>
              <a:rPr lang="en-US" altLang="ko-KR" sz="1050" dirty="0"/>
              <a:t> strives to grow the smart glass market through </a:t>
            </a:r>
            <a:r>
              <a:rPr lang="en-US" altLang="ko-KR" sz="1050" dirty="0">
                <a:solidFill>
                  <a:srgbClr val="FF0000"/>
                </a:solidFill>
              </a:rPr>
              <a:t>strategic investment and strong partnerships with Korea's largest glass company, KCC Glass</a:t>
            </a:r>
            <a:r>
              <a:rPr lang="en-US" altLang="ko-KR" sz="1050" dirty="0"/>
              <a:t>. </a:t>
            </a:r>
          </a:p>
          <a:p>
            <a:pPr>
              <a:lnSpc>
                <a:spcPct val="150000"/>
              </a:lnSpc>
            </a:pPr>
            <a:r>
              <a:rPr lang="en-US" altLang="ko-KR" sz="1050" dirty="0"/>
              <a:t>Smart films should be laminated on glass for application in buildings and vehicles. </a:t>
            </a:r>
            <a:r>
              <a:rPr lang="en-US" altLang="ko-KR" sz="1050" dirty="0" err="1"/>
              <a:t>Difon</a:t>
            </a:r>
            <a:r>
              <a:rPr lang="en-US" altLang="ko-KR" sz="1050" dirty="0"/>
              <a:t> has a variety of adhesive solutions and a stable glass supply chain through partnership with KCC Glass.</a:t>
            </a:r>
          </a:p>
        </p:txBody>
      </p:sp>
    </p:spTree>
    <p:extLst>
      <p:ext uri="{BB962C8B-B14F-4D97-AF65-F5344CB8AC3E}">
        <p14:creationId xmlns:p14="http://schemas.microsoft.com/office/powerpoint/2010/main" val="21309869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>
            <a:extLst>
              <a:ext uri="{FF2B5EF4-FFF2-40B4-BE49-F238E27FC236}">
                <a16:creationId xmlns:a16="http://schemas.microsoft.com/office/drawing/2014/main" id="{91822246-891A-4B1E-937B-DFBCF6E051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856" y="275267"/>
            <a:ext cx="9510725" cy="543207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txBody>
          <a:bodyPr wrap="none" anchor="ctr"/>
          <a:lstStyle>
            <a:lvl1pPr latinLnBrk="1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en-US" altLang="ko-KR"/>
          </a:p>
        </p:txBody>
      </p:sp>
      <p:sp>
        <p:nvSpPr>
          <p:cNvPr id="13" name="AutoShape 5">
            <a:extLst>
              <a:ext uri="{FF2B5EF4-FFF2-40B4-BE49-F238E27FC236}">
                <a16:creationId xmlns:a16="http://schemas.microsoft.com/office/drawing/2014/main" id="{392C7772-CD74-4DF0-AAE6-2423C4B36D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520" y="305430"/>
            <a:ext cx="9391107" cy="464942"/>
          </a:xfrm>
          <a:prstGeom prst="roundRect">
            <a:avLst>
              <a:gd name="adj" fmla="val 11125"/>
            </a:avLst>
          </a:prstGeom>
          <a:solidFill>
            <a:schemeClr val="bg1"/>
          </a:solidFill>
          <a:ln>
            <a:noFill/>
          </a:ln>
          <a:effectLst>
            <a:prstShdw prst="shdw18" dist="17961" dir="13500000">
              <a:schemeClr val="bg1">
                <a:gamma/>
                <a:shade val="60000"/>
                <a:invGamma/>
              </a:schemeClr>
            </a:prstShdw>
          </a:effectLst>
          <a:extLs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rIns="90000" anchor="ctr"/>
          <a:lstStyle>
            <a:lvl1pPr marL="190500" indent="-19050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indent="0" algn="just" eaLnBrk="1" fontAlgn="ctr" latinLnBrk="1" hangingPunct="1">
              <a:lnSpc>
                <a:spcPct val="130000"/>
              </a:lnSpc>
              <a:buClr>
                <a:srgbClr val="A50021"/>
              </a:buClr>
              <a:defRPr/>
            </a:pPr>
            <a:r>
              <a:rPr lang="en-US" altLang="ko-KR" sz="1200" dirty="0">
                <a:solidFill>
                  <a:srgbClr val="000000"/>
                </a:solidFill>
                <a:latin typeface="휴먼새내기체" pitchFamily="18" charset="-127"/>
                <a:ea typeface="휴먼새내기체" pitchFamily="18" charset="-127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E379A2-CFCA-40A1-B1F5-40D19DBFB7FA}"/>
              </a:ext>
            </a:extLst>
          </p:cNvPr>
          <p:cNvSpPr txBox="1"/>
          <p:nvPr/>
        </p:nvSpPr>
        <p:spPr>
          <a:xfrm>
            <a:off x="114299" y="1674002"/>
            <a:ext cx="9791701" cy="36585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3079" indent="-83079" defTabSz="422041">
              <a:lnSpc>
                <a:spcPct val="250000"/>
              </a:lnSpc>
              <a:spcAft>
                <a:spcPts val="185"/>
              </a:spcAft>
              <a:buFont typeface="Arial" panose="020B0604020202020204" pitchFamily="34" charset="0"/>
              <a:buChar char="•"/>
              <a:defRPr/>
            </a:pPr>
            <a:r>
              <a:rPr lang="en-US" altLang="ko-KR" sz="1300" spc="-18" dirty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  Various product portfolio - Normal transparent, opaque,</a:t>
            </a:r>
            <a:r>
              <a:rPr lang="ko-KR" altLang="en-US" sz="1300" spc="-18" dirty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 </a:t>
            </a:r>
            <a:r>
              <a:rPr lang="en-US" altLang="ko-KR" sz="1300" spc="-18" dirty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black,</a:t>
            </a:r>
            <a:r>
              <a:rPr lang="ko-KR" altLang="en-US" sz="1300" spc="-18" dirty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 </a:t>
            </a:r>
            <a:r>
              <a:rPr lang="en-US" altLang="ko-KR" sz="1300" spc="-18" dirty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heat</a:t>
            </a:r>
            <a:r>
              <a:rPr lang="ko-KR" altLang="en-US" sz="1300" spc="-18" dirty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 </a:t>
            </a:r>
            <a:r>
              <a:rPr lang="en-US" altLang="ko-KR" sz="1300" spc="-18" dirty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blocking, heat generating, privacy</a:t>
            </a:r>
          </a:p>
          <a:p>
            <a:pPr marL="83079" indent="-83079" defTabSz="422041">
              <a:lnSpc>
                <a:spcPct val="250000"/>
              </a:lnSpc>
              <a:spcAft>
                <a:spcPts val="185"/>
              </a:spcAft>
              <a:buFont typeface="Arial" panose="020B0604020202020204" pitchFamily="34" charset="0"/>
              <a:buChar char="•"/>
              <a:defRPr/>
            </a:pPr>
            <a:r>
              <a:rPr lang="en-US" altLang="ko-KR" sz="1300" spc="-18" dirty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  Smart privacy protection </a:t>
            </a:r>
            <a:r>
              <a:rPr lang="ko-KR" altLang="en-US" sz="1300" spc="-18" dirty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→</a:t>
            </a:r>
            <a:r>
              <a:rPr lang="en-US" altLang="ko-KR" sz="1300" spc="-18" dirty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  <a:sym typeface="Wingdings" panose="05000000000000000000" pitchFamily="2" charset="2"/>
              </a:rPr>
              <a:t> motion detection sensor, increased convenience in connection with Home IoT</a:t>
            </a:r>
            <a:endParaRPr lang="ko-KR" altLang="en-US" sz="1300" spc="-18" dirty="0">
              <a:ln>
                <a:solidFill>
                  <a:prstClr val="black">
                    <a:alpha val="0"/>
                  </a:prst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현대하모니 M" panose="02020603020101020101" pitchFamily="18" charset="-127"/>
              <a:ea typeface="현대하모니 M" panose="02020603020101020101" pitchFamily="18" charset="-127"/>
            </a:endParaRPr>
          </a:p>
          <a:p>
            <a:pPr marL="83079" indent="-83079" defTabSz="422041">
              <a:lnSpc>
                <a:spcPct val="250000"/>
              </a:lnSpc>
              <a:spcAft>
                <a:spcPts val="185"/>
              </a:spcAft>
              <a:buFont typeface="Arial" panose="020B0604020202020204" pitchFamily="34" charset="0"/>
              <a:buChar char="•"/>
              <a:defRPr/>
            </a:pPr>
            <a:r>
              <a:rPr lang="ko-KR" altLang="en-US" sz="1300" spc="-18" dirty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  </a:t>
            </a:r>
            <a:r>
              <a:rPr lang="en-US" altLang="ko-KR" sz="1300" spc="-18" dirty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UV Block 99.9% &amp;</a:t>
            </a:r>
            <a:r>
              <a:rPr lang="ko-KR" altLang="en-US" sz="1300" spc="-18" dirty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 </a:t>
            </a:r>
            <a:r>
              <a:rPr lang="en-US" altLang="ko-KR" sz="1300" spc="-18" dirty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26% cooling/heating energy saving</a:t>
            </a:r>
            <a:endParaRPr lang="ko-KR" altLang="en-US" sz="1300" spc="-18" dirty="0">
              <a:ln>
                <a:solidFill>
                  <a:prstClr val="black">
                    <a:alpha val="0"/>
                  </a:prst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현대하모니 M" panose="02020603020101020101" pitchFamily="18" charset="-127"/>
              <a:ea typeface="현대하모니 M" panose="02020603020101020101" pitchFamily="18" charset="-127"/>
            </a:endParaRPr>
          </a:p>
          <a:p>
            <a:pPr marL="83079" indent="-83079" defTabSz="422041">
              <a:lnSpc>
                <a:spcPct val="250000"/>
              </a:lnSpc>
              <a:spcAft>
                <a:spcPts val="185"/>
              </a:spcAft>
              <a:buFont typeface="Arial" panose="020B0604020202020204" pitchFamily="34" charset="0"/>
              <a:buChar char="•"/>
              <a:defRPr/>
            </a:pPr>
            <a:r>
              <a:rPr lang="ko-KR" altLang="en-US" sz="1300" spc="-18" dirty="0">
                <a:ln>
                  <a:solidFill>
                    <a:prstClr val="black">
                      <a:alpha val="0"/>
                    </a:prstClr>
                  </a:solidFill>
                </a:ln>
                <a:latin typeface="현대하모니 M" panose="02020603020101020101" pitchFamily="18" charset="-127"/>
                <a:ea typeface="현대하모니 M" panose="02020603020101020101" pitchFamily="18" charset="-127"/>
              </a:rPr>
              <a:t>  </a:t>
            </a:r>
            <a:r>
              <a:rPr lang="en-US" altLang="ko-KR" sz="1300" spc="-18" dirty="0">
                <a:ln>
                  <a:solidFill>
                    <a:prstClr val="black">
                      <a:alpha val="0"/>
                    </a:prstClr>
                  </a:solidFill>
                </a:ln>
                <a:latin typeface="현대하모니 M" panose="02020603020101020101" pitchFamily="18" charset="-127"/>
                <a:ea typeface="현대하모니 M" panose="02020603020101020101" pitchFamily="18" charset="-127"/>
              </a:rPr>
              <a:t>Sound insulation performance, noise reduction</a:t>
            </a:r>
            <a:r>
              <a:rPr lang="ko-KR" altLang="en-US" sz="1300" spc="-18" dirty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 →</a:t>
            </a:r>
            <a:r>
              <a:rPr lang="en-US" altLang="ko-KR" sz="1300" spc="-18" dirty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  <a:sym typeface="Wingdings" panose="05000000000000000000" pitchFamily="2" charset="2"/>
              </a:rPr>
              <a:t> replacement of double-glazed sound insulation glass, quiet space value</a:t>
            </a:r>
            <a:endParaRPr lang="ko-KR" altLang="en-US" sz="1300" spc="-18" dirty="0">
              <a:ln>
                <a:solidFill>
                  <a:prstClr val="black">
                    <a:alpha val="0"/>
                  </a:prst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현대하모니 M" panose="02020603020101020101" pitchFamily="18" charset="-127"/>
              <a:ea typeface="현대하모니 M" panose="02020603020101020101" pitchFamily="18" charset="-127"/>
            </a:endParaRPr>
          </a:p>
          <a:p>
            <a:pPr marL="83079" indent="-83079" defTabSz="422041">
              <a:lnSpc>
                <a:spcPct val="250000"/>
              </a:lnSpc>
              <a:spcAft>
                <a:spcPts val="185"/>
              </a:spcAft>
              <a:buFont typeface="Arial" panose="020B0604020202020204" pitchFamily="34" charset="0"/>
              <a:buChar char="•"/>
              <a:defRPr/>
            </a:pPr>
            <a:r>
              <a:rPr lang="en-US" altLang="ko-KR" sz="1300" spc="-18" dirty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  Building energy saving smart window solution using new technology applied to automobiles</a:t>
            </a:r>
            <a:r>
              <a:rPr lang="ko-KR" altLang="en-US" sz="1300" spc="-18" dirty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 </a:t>
            </a:r>
            <a:endParaRPr lang="en-US" altLang="ko-KR" sz="1300" spc="-18" dirty="0">
              <a:ln>
                <a:solidFill>
                  <a:prstClr val="black">
                    <a:alpha val="0"/>
                  </a:prstClr>
                </a:solidFill>
              </a:ln>
              <a:solidFill>
                <a:schemeClr val="accent6">
                  <a:lumMod val="50000"/>
                </a:schemeClr>
              </a:solidFill>
              <a:latin typeface="현대하모니 M" panose="02020603020101020101" pitchFamily="18" charset="-127"/>
              <a:ea typeface="현대하모니 M" panose="02020603020101020101" pitchFamily="18" charset="-127"/>
            </a:endParaRPr>
          </a:p>
          <a:p>
            <a:pPr marL="83079" indent="-83079" defTabSz="422041">
              <a:lnSpc>
                <a:spcPct val="250000"/>
              </a:lnSpc>
              <a:spcAft>
                <a:spcPts val="185"/>
              </a:spcAft>
              <a:buFont typeface="Arial" panose="020B0604020202020204" pitchFamily="34" charset="0"/>
              <a:buChar char="•"/>
              <a:defRPr/>
            </a:pPr>
            <a:r>
              <a:rPr lang="en-US" altLang="ko-KR" sz="1300" spc="-18" dirty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  User-friendly UX/UI: remote control, touch control solution</a:t>
            </a:r>
            <a:endParaRPr lang="ko-KR" altLang="en-US" sz="1300" spc="-18" dirty="0">
              <a:ln>
                <a:solidFill>
                  <a:prstClr val="black">
                    <a:alpha val="0"/>
                  </a:prst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현대하모니 M" panose="02020603020101020101" pitchFamily="18" charset="-127"/>
              <a:ea typeface="현대하모니 M" panose="02020603020101020101" pitchFamily="18" charset="-127"/>
            </a:endParaRPr>
          </a:p>
          <a:p>
            <a:pPr marL="83079" indent="-83079" defTabSz="422041">
              <a:lnSpc>
                <a:spcPct val="250000"/>
              </a:lnSpc>
              <a:spcAft>
                <a:spcPts val="185"/>
              </a:spcAft>
              <a:buFont typeface="Arial" panose="020B0604020202020204" pitchFamily="34" charset="0"/>
              <a:buChar char="•"/>
              <a:defRPr/>
            </a:pPr>
            <a:r>
              <a:rPr lang="ko-KR" altLang="en-US" sz="1300" spc="-18" dirty="0">
                <a:ln>
                  <a:solidFill>
                    <a:prstClr val="black">
                      <a:alpha val="0"/>
                    </a:prstClr>
                  </a:solidFill>
                </a:ln>
                <a:latin typeface="현대하모니 M" panose="02020603020101020101" pitchFamily="18" charset="-127"/>
                <a:ea typeface="현대하모니 M" panose="02020603020101020101" pitchFamily="18" charset="-127"/>
              </a:rPr>
              <a:t>  </a:t>
            </a:r>
            <a:r>
              <a:rPr lang="en-US" altLang="ko-KR" sz="1300" spc="-18" dirty="0">
                <a:ln>
                  <a:solidFill>
                    <a:prstClr val="black">
                      <a:alpha val="0"/>
                    </a:prstClr>
                  </a:solidFill>
                </a:ln>
                <a:latin typeface="현대하모니 M" panose="02020603020101020101" pitchFamily="18" charset="-127"/>
                <a:ea typeface="현대하모니 M" panose="02020603020101020101" pitchFamily="18" charset="-127"/>
              </a:rPr>
              <a:t>Dimming control step-by-step </a:t>
            </a:r>
            <a:r>
              <a:rPr lang="ko-KR" altLang="en-US" sz="1300" spc="-18" dirty="0">
                <a:ln>
                  <a:solidFill>
                    <a:prstClr val="black">
                      <a:alpha val="0"/>
                    </a:prstClr>
                  </a:solidFill>
                </a:ln>
                <a:latin typeface="현대하모니 M" panose="02020603020101020101" pitchFamily="18" charset="-127"/>
                <a:ea typeface="현대하모니 M" panose="02020603020101020101" pitchFamily="18" charset="-127"/>
              </a:rPr>
              <a:t>→</a:t>
            </a:r>
            <a:r>
              <a:rPr lang="en-US" altLang="ko-KR" sz="1300" spc="-18" dirty="0">
                <a:ln>
                  <a:solidFill>
                    <a:prstClr val="black">
                      <a:alpha val="0"/>
                    </a:prstClr>
                  </a:solidFill>
                </a:ln>
                <a:latin typeface="현대하모니 M" panose="02020603020101020101" pitchFamily="18" charset="-127"/>
                <a:ea typeface="현대하모니 M" panose="02020603020101020101" pitchFamily="18" charset="-127"/>
                <a:sym typeface="Wingdings" panose="05000000000000000000" pitchFamily="2" charset="2"/>
              </a:rPr>
              <a:t> Provides the transmittance desired by the user</a:t>
            </a:r>
          </a:p>
        </p:txBody>
      </p:sp>
      <p:sp>
        <p:nvSpPr>
          <p:cNvPr id="11" name="제목 1">
            <a:extLst>
              <a:ext uri="{FF2B5EF4-FFF2-40B4-BE49-F238E27FC236}">
                <a16:creationId xmlns:a16="http://schemas.microsoft.com/office/drawing/2014/main" id="{0B42EB25-5C86-42A6-A292-77D037BAA245}"/>
              </a:ext>
            </a:extLst>
          </p:cNvPr>
          <p:cNvSpPr txBox="1">
            <a:spLocks/>
          </p:cNvSpPr>
          <p:nvPr/>
        </p:nvSpPr>
        <p:spPr>
          <a:xfrm>
            <a:off x="953991" y="392540"/>
            <a:ext cx="7811059" cy="307777"/>
          </a:xfrm>
          <a:prstGeom prst="rect">
            <a:avLst/>
          </a:prstGeom>
        </p:spPr>
        <p:txBody>
          <a:bodyPr wrap="square" lIns="0" tIns="0" rIns="0" bIns="0" anchor="t" anchorCtr="0">
            <a:spAutoFit/>
            <a:scene3d>
              <a:camera prst="orthographicFront"/>
              <a:lightRig rig="balanced" dir="t"/>
            </a:scene3d>
            <a:sp3d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000" b="1" spc="-20" dirty="0">
                <a:ln w="9525">
                  <a:solidFill>
                    <a:prstClr val="black">
                      <a:lumMod val="50000"/>
                      <a:lumOff val="50000"/>
                      <a:alpha val="0"/>
                    </a:prst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KoPub돋움체 Bold" pitchFamily="18" charset="-127"/>
                <a:ea typeface="KoPub돋움체 Bold" pitchFamily="18" charset="-127"/>
              </a:rPr>
              <a:t>“ Smart Window” solution for a better future</a:t>
            </a:r>
          </a:p>
        </p:txBody>
      </p:sp>
    </p:spTree>
    <p:extLst>
      <p:ext uri="{BB962C8B-B14F-4D97-AF65-F5344CB8AC3E}">
        <p14:creationId xmlns:p14="http://schemas.microsoft.com/office/powerpoint/2010/main" val="21412046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그림 22">
            <a:extLst>
              <a:ext uri="{FF2B5EF4-FFF2-40B4-BE49-F238E27FC236}">
                <a16:creationId xmlns:a16="http://schemas.microsoft.com/office/drawing/2014/main" id="{BD5FC36C-40CF-467A-B9F3-E023010390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9782"/>
            <a:ext cx="1257032" cy="478218"/>
          </a:xfrm>
          <a:prstGeom prst="rect">
            <a:avLst/>
          </a:prstGeom>
        </p:spPr>
      </p:pic>
      <p:graphicFrame>
        <p:nvGraphicFramePr>
          <p:cNvPr id="11" name="표 10">
            <a:extLst>
              <a:ext uri="{FF2B5EF4-FFF2-40B4-BE49-F238E27FC236}">
                <a16:creationId xmlns:a16="http://schemas.microsoft.com/office/drawing/2014/main" id="{AC322AB3-3870-4ED1-87D9-83088219F6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2746598"/>
              </p:ext>
            </p:extLst>
          </p:nvPr>
        </p:nvGraphicFramePr>
        <p:xfrm>
          <a:off x="1257032" y="4355509"/>
          <a:ext cx="8851900" cy="1012317"/>
        </p:xfrm>
        <a:graphic>
          <a:graphicData uri="http://schemas.openxmlformats.org/drawingml/2006/table">
            <a:tbl>
              <a:tblPr/>
              <a:tblGrid>
                <a:gridCol w="2747995">
                  <a:extLst>
                    <a:ext uri="{9D8B030D-6E8A-4147-A177-3AD203B41FA5}">
                      <a16:colId xmlns:a16="http://schemas.microsoft.com/office/drawing/2014/main" val="1837276185"/>
                    </a:ext>
                  </a:extLst>
                </a:gridCol>
                <a:gridCol w="6103905">
                  <a:extLst>
                    <a:ext uri="{9D8B030D-6E8A-4147-A177-3AD203B41FA5}">
                      <a16:colId xmlns:a16="http://schemas.microsoft.com/office/drawing/2014/main" val="216503622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altLang="ko-KR" sz="1200" b="1" dirty="0">
                          <a:solidFill>
                            <a:srgbClr val="333333"/>
                          </a:solidFill>
                          <a:effectLst/>
                        </a:rPr>
                        <a:t>Address</a:t>
                      </a:r>
                      <a:endParaRPr lang="ko-KR" altLang="en-US" sz="1200" b="1" dirty="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5715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altLang="ko-KR" sz="1200" dirty="0">
                          <a:solidFill>
                            <a:srgbClr val="777777"/>
                          </a:solidFill>
                          <a:effectLst/>
                        </a:rPr>
                        <a:t>82, </a:t>
                      </a:r>
                      <a:r>
                        <a:rPr lang="en-US" altLang="ko-KR" sz="1200" dirty="0" err="1">
                          <a:solidFill>
                            <a:srgbClr val="777777"/>
                          </a:solidFill>
                          <a:effectLst/>
                        </a:rPr>
                        <a:t>Anyangpangyo-ro</a:t>
                      </a:r>
                      <a:r>
                        <a:rPr lang="en-US" altLang="ko-KR" sz="1200" dirty="0">
                          <a:solidFill>
                            <a:srgbClr val="777777"/>
                          </a:solidFill>
                          <a:effectLst/>
                        </a:rPr>
                        <a:t>, </a:t>
                      </a:r>
                      <a:r>
                        <a:rPr lang="en-US" altLang="ko-KR" sz="1200" dirty="0" err="1">
                          <a:solidFill>
                            <a:srgbClr val="777777"/>
                          </a:solidFill>
                          <a:effectLst/>
                        </a:rPr>
                        <a:t>Uiwang-si</a:t>
                      </a:r>
                      <a:r>
                        <a:rPr lang="en-US" altLang="ko-KR" sz="1200" dirty="0">
                          <a:solidFill>
                            <a:srgbClr val="777777"/>
                          </a:solidFill>
                          <a:effectLst/>
                        </a:rPr>
                        <a:t>, Gyeonggi-do, Republic of Korea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46285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altLang="ko-KR" sz="1200" b="1" dirty="0">
                          <a:solidFill>
                            <a:srgbClr val="333333"/>
                          </a:solidFill>
                          <a:effectLst/>
                        </a:rPr>
                        <a:t>Phone</a:t>
                      </a:r>
                      <a:endParaRPr lang="ko-KR" altLang="en-US" sz="1200" b="1" dirty="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5715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altLang="ko-KR" sz="1200" dirty="0">
                          <a:solidFill>
                            <a:srgbClr val="777777"/>
                          </a:solidFill>
                          <a:effectLst/>
                        </a:rPr>
                        <a:t>+82-31-360-7196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31092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altLang="ko-KR" sz="1200" b="1" dirty="0">
                          <a:solidFill>
                            <a:srgbClr val="333333"/>
                          </a:solidFill>
                          <a:effectLst/>
                        </a:rPr>
                        <a:t>E-mail</a:t>
                      </a:r>
                      <a:endParaRPr lang="ko-KR" altLang="en-US" sz="1200" b="1" dirty="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5715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1200" dirty="0">
                          <a:solidFill>
                            <a:srgbClr val="777777"/>
                          </a:solidFill>
                          <a:effectLst/>
                        </a:rPr>
                        <a:t>contact@difon.co.kr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037844"/>
                  </a:ext>
                </a:extLst>
              </a:tr>
            </a:tbl>
          </a:graphicData>
        </a:graphic>
      </p:graphicFrame>
      <p:sp>
        <p:nvSpPr>
          <p:cNvPr id="12" name="Rectangle 1">
            <a:extLst>
              <a:ext uri="{FF2B5EF4-FFF2-40B4-BE49-F238E27FC236}">
                <a16:creationId xmlns:a16="http://schemas.microsoft.com/office/drawing/2014/main" id="{60DF9FC5-A2CD-4754-98D9-4B1141869B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0230" y="2984483"/>
            <a:ext cx="8320226" cy="1029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4126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ko-KR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S-CoreDream"/>
              </a:rPr>
              <a:t>Do you have any inquiries or suggestions regarding </a:t>
            </a:r>
            <a:r>
              <a:rPr lang="en-US" altLang="ko-KR" sz="1400" b="1" dirty="0" err="1">
                <a:solidFill>
                  <a:srgbClr val="000000"/>
                </a:solidFill>
                <a:latin typeface="+mn-lt"/>
                <a:ea typeface="S-CoreDream"/>
              </a:rPr>
              <a:t>Difon’s</a:t>
            </a:r>
            <a:r>
              <a:rPr lang="en-US" altLang="ko-KR" sz="1400" b="1" dirty="0">
                <a:solidFill>
                  <a:srgbClr val="000000"/>
                </a:solidFill>
                <a:latin typeface="+mn-lt"/>
                <a:ea typeface="S-CoreDream"/>
              </a:rPr>
              <a:t> </a:t>
            </a:r>
            <a:r>
              <a:rPr lang="en-US" altLang="ko-KR" sz="1400" b="1" dirty="0">
                <a:solidFill>
                  <a:srgbClr val="000000"/>
                </a:solidFill>
                <a:latin typeface="+mn-lt"/>
              </a:rPr>
              <a:t>products or business partnership with us?</a:t>
            </a:r>
            <a:r>
              <a:rPr lang="ko-KR" altLang="ko-KR" sz="1400" b="1" dirty="0">
                <a:solidFill>
                  <a:srgbClr val="000000"/>
                </a:solidFill>
                <a:latin typeface="+mn-lt"/>
              </a:rPr>
              <a:t>                     </a:t>
            </a:r>
          </a:p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ko-KR" sz="1400" b="1" dirty="0">
                <a:solidFill>
                  <a:srgbClr val="000000"/>
                </a:solidFill>
                <a:latin typeface="+mn-lt"/>
              </a:rPr>
              <a:t>Please contact us using the contact information below and we will be happy to advise you.</a:t>
            </a:r>
            <a:endParaRPr lang="ko-KR" altLang="ko-KR" sz="1400" b="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2A22CD-BF96-4309-BAD0-54070D02E678}"/>
              </a:ext>
            </a:extLst>
          </p:cNvPr>
          <p:cNvSpPr txBox="1"/>
          <p:nvPr/>
        </p:nvSpPr>
        <p:spPr>
          <a:xfrm>
            <a:off x="3723554" y="1649361"/>
            <a:ext cx="1959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맑은 고딕" panose="020B0503020000020004" pitchFamily="50" charset="-127"/>
                <a:cs typeface="Calibri" panose="020F0502020204030204" pitchFamily="34" charset="0"/>
              </a:rPr>
              <a:t>Contact</a:t>
            </a:r>
          </a:p>
        </p:txBody>
      </p:sp>
    </p:spTree>
    <p:extLst>
      <p:ext uri="{BB962C8B-B14F-4D97-AF65-F5344CB8AC3E}">
        <p14:creationId xmlns:p14="http://schemas.microsoft.com/office/powerpoint/2010/main" val="37131053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17F70612-1E35-441F-389C-429B2B6BDE1F}"/>
              </a:ext>
            </a:extLst>
          </p:cNvPr>
          <p:cNvSpPr/>
          <p:nvPr/>
        </p:nvSpPr>
        <p:spPr>
          <a:xfrm>
            <a:off x="463491" y="2242072"/>
            <a:ext cx="8328819" cy="338093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93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62" dirty="0">
              <a:latin typeface="현대하모니 M" panose="02020603020101020101" pitchFamily="18" charset="-127"/>
              <a:ea typeface="현대하모니 M" panose="02020603020101020101" pitchFamily="18" charset="-127"/>
            </a:endParaRP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DDE0FBB6-7763-07A7-F5DA-AB47C8D0B412}"/>
              </a:ext>
            </a:extLst>
          </p:cNvPr>
          <p:cNvGrpSpPr/>
          <p:nvPr/>
        </p:nvGrpSpPr>
        <p:grpSpPr>
          <a:xfrm>
            <a:off x="789729" y="764703"/>
            <a:ext cx="8889626" cy="1815461"/>
            <a:chOff x="681038" y="804100"/>
            <a:chExt cx="8194920" cy="1697508"/>
          </a:xfrm>
        </p:grpSpPr>
        <p:sp>
          <p:nvSpPr>
            <p:cNvPr id="4" name="한쪽 모서리가 잘린 사각형 4">
              <a:extLst>
                <a:ext uri="{FF2B5EF4-FFF2-40B4-BE49-F238E27FC236}">
                  <a16:creationId xmlns:a16="http://schemas.microsoft.com/office/drawing/2014/main" id="{DD095393-A943-9CF6-D3D5-3BBBD6C441BE}"/>
                </a:ext>
              </a:extLst>
            </p:cNvPr>
            <p:cNvSpPr/>
            <p:nvPr/>
          </p:nvSpPr>
          <p:spPr>
            <a:xfrm>
              <a:off x="1211568" y="1097459"/>
              <a:ext cx="7664390" cy="1319235"/>
            </a:xfrm>
            <a:prstGeom prst="snip1Rect">
              <a:avLst/>
            </a:prstGeom>
            <a:solidFill>
              <a:srgbClr val="D5EE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62" dirty="0">
                <a:latin typeface="현대하모니 M" panose="02020603020101020101" pitchFamily="18" charset="-127"/>
                <a:ea typeface="현대하모니 M" panose="02020603020101020101" pitchFamily="18" charset="-127"/>
              </a:endParaRPr>
            </a:p>
          </p:txBody>
        </p:sp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AD21BF7E-34E3-C33A-087C-93A1E7AF9792}"/>
                </a:ext>
              </a:extLst>
            </p:cNvPr>
            <p:cNvGrpSpPr/>
            <p:nvPr/>
          </p:nvGrpSpPr>
          <p:grpSpPr>
            <a:xfrm>
              <a:off x="681038" y="804100"/>
              <a:ext cx="1090326" cy="1612595"/>
              <a:chOff x="2123728" y="4127584"/>
              <a:chExt cx="1127495" cy="1667568"/>
            </a:xfrm>
          </p:grpSpPr>
          <p:grpSp>
            <p:nvGrpSpPr>
              <p:cNvPr id="9" name="그룹 8">
                <a:extLst>
                  <a:ext uri="{FF2B5EF4-FFF2-40B4-BE49-F238E27FC236}">
                    <a16:creationId xmlns:a16="http://schemas.microsoft.com/office/drawing/2014/main" id="{8002CAE2-6EEC-64C8-9608-2C0F0E4E1505}"/>
                  </a:ext>
                </a:extLst>
              </p:cNvPr>
              <p:cNvGrpSpPr/>
              <p:nvPr/>
            </p:nvGrpSpPr>
            <p:grpSpPr>
              <a:xfrm>
                <a:off x="2759100" y="4612822"/>
                <a:ext cx="492123" cy="1182330"/>
                <a:chOff x="2860747" y="4612822"/>
                <a:chExt cx="595469" cy="1182330"/>
              </a:xfrm>
            </p:grpSpPr>
            <p:sp>
              <p:nvSpPr>
                <p:cNvPr id="180" name="자유형: 도형 24">
                  <a:extLst>
                    <a:ext uri="{FF2B5EF4-FFF2-40B4-BE49-F238E27FC236}">
                      <a16:creationId xmlns:a16="http://schemas.microsoft.com/office/drawing/2014/main" id="{01E01D0E-650D-00F1-66AE-938BDDAE3164}"/>
                    </a:ext>
                  </a:extLst>
                </p:cNvPr>
                <p:cNvSpPr/>
                <p:nvPr/>
              </p:nvSpPr>
              <p:spPr>
                <a:xfrm>
                  <a:off x="2965907" y="4637873"/>
                  <a:ext cx="284165" cy="1157018"/>
                </a:xfrm>
                <a:custGeom>
                  <a:avLst/>
                  <a:gdLst>
                    <a:gd name="connsiteX0" fmla="*/ 0 w 622363"/>
                    <a:gd name="connsiteY0" fmla="*/ 0 h 2534030"/>
                    <a:gd name="connsiteX1" fmla="*/ 622364 w 622363"/>
                    <a:gd name="connsiteY1" fmla="*/ 0 h 2534030"/>
                    <a:gd name="connsiteX2" fmla="*/ 622364 w 622363"/>
                    <a:gd name="connsiteY2" fmla="*/ 2534031 h 2534030"/>
                    <a:gd name="connsiteX3" fmla="*/ 0 w 622363"/>
                    <a:gd name="connsiteY3" fmla="*/ 2534031 h 25340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2363" h="2534030">
                      <a:moveTo>
                        <a:pt x="0" y="0"/>
                      </a:moveTo>
                      <a:lnTo>
                        <a:pt x="622364" y="0"/>
                      </a:lnTo>
                      <a:lnTo>
                        <a:pt x="622364" y="2534031"/>
                      </a:lnTo>
                      <a:lnTo>
                        <a:pt x="0" y="2534031"/>
                      </a:lnTo>
                      <a:close/>
                    </a:path>
                  </a:pathLst>
                </a:custGeom>
                <a:solidFill>
                  <a:srgbClr val="3AA2D5"/>
                </a:solidFill>
                <a:ln w="5715" cap="flat">
                  <a:noFill/>
                  <a:prstDash val="solid"/>
                  <a:miter/>
                </a:ln>
              </p:spPr>
              <p:txBody>
                <a:bodyPr rot="0" spcFirstLastPara="0" vert="horz" wrap="square" lIns="84406" tIns="42203" rIns="84406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62" dirty="0">
                    <a:solidFill>
                      <a:prstClr val="black"/>
                    </a:solidFill>
                    <a:latin typeface="현대하모니 M" panose="02020603020101020101" pitchFamily="18" charset="-127"/>
                    <a:ea typeface="현대하모니 M" panose="02020603020101020101" pitchFamily="18" charset="-127"/>
                  </a:endParaRPr>
                </a:p>
              </p:txBody>
            </p:sp>
            <p:sp>
              <p:nvSpPr>
                <p:cNvPr id="181" name="자유형: 도형 25">
                  <a:extLst>
                    <a:ext uri="{FF2B5EF4-FFF2-40B4-BE49-F238E27FC236}">
                      <a16:creationId xmlns:a16="http://schemas.microsoft.com/office/drawing/2014/main" id="{00F88EE4-145D-5C0D-806F-F4F8287373AF}"/>
                    </a:ext>
                  </a:extLst>
                </p:cNvPr>
                <p:cNvSpPr/>
                <p:nvPr/>
              </p:nvSpPr>
              <p:spPr>
                <a:xfrm>
                  <a:off x="2868575" y="4637873"/>
                  <a:ext cx="97592" cy="1157018"/>
                </a:xfrm>
                <a:custGeom>
                  <a:avLst/>
                  <a:gdLst>
                    <a:gd name="connsiteX0" fmla="*/ 0 w 213740"/>
                    <a:gd name="connsiteY0" fmla="*/ 0 h 2534030"/>
                    <a:gd name="connsiteX1" fmla="*/ 213741 w 213740"/>
                    <a:gd name="connsiteY1" fmla="*/ 0 h 2534030"/>
                    <a:gd name="connsiteX2" fmla="*/ 213741 w 213740"/>
                    <a:gd name="connsiteY2" fmla="*/ 2534031 h 2534030"/>
                    <a:gd name="connsiteX3" fmla="*/ 0 w 213740"/>
                    <a:gd name="connsiteY3" fmla="*/ 2534031 h 25340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3740" h="2534030">
                      <a:moveTo>
                        <a:pt x="0" y="0"/>
                      </a:moveTo>
                      <a:lnTo>
                        <a:pt x="213741" y="0"/>
                      </a:lnTo>
                      <a:lnTo>
                        <a:pt x="213741" y="2534031"/>
                      </a:lnTo>
                      <a:lnTo>
                        <a:pt x="0" y="2534031"/>
                      </a:lnTo>
                      <a:close/>
                    </a:path>
                  </a:pathLst>
                </a:custGeom>
                <a:solidFill>
                  <a:srgbClr val="00568E"/>
                </a:solidFill>
                <a:ln w="5715" cap="flat">
                  <a:noFill/>
                  <a:prstDash val="solid"/>
                  <a:miter/>
                </a:ln>
              </p:spPr>
              <p:txBody>
                <a:bodyPr rot="0" spcFirstLastPara="0" vert="horz" wrap="square" lIns="84406" tIns="42203" rIns="84406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62" dirty="0">
                    <a:solidFill>
                      <a:prstClr val="black"/>
                    </a:solidFill>
                    <a:latin typeface="현대하모니 M" panose="02020603020101020101" pitchFamily="18" charset="-127"/>
                    <a:ea typeface="현대하모니 M" panose="02020603020101020101" pitchFamily="18" charset="-127"/>
                  </a:endParaRPr>
                </a:p>
              </p:txBody>
            </p:sp>
            <p:sp>
              <p:nvSpPr>
                <p:cNvPr id="182" name="자유형: 도형 26">
                  <a:extLst>
                    <a:ext uri="{FF2B5EF4-FFF2-40B4-BE49-F238E27FC236}">
                      <a16:creationId xmlns:a16="http://schemas.microsoft.com/office/drawing/2014/main" id="{54A5637F-1D4D-1D3D-D8BE-8F236BD23397}"/>
                    </a:ext>
                  </a:extLst>
                </p:cNvPr>
                <p:cNvSpPr/>
                <p:nvPr/>
              </p:nvSpPr>
              <p:spPr>
                <a:xfrm>
                  <a:off x="2965907" y="4637873"/>
                  <a:ext cx="284165" cy="7306"/>
                </a:xfrm>
                <a:custGeom>
                  <a:avLst/>
                  <a:gdLst>
                    <a:gd name="connsiteX0" fmla="*/ 0 w 622363"/>
                    <a:gd name="connsiteY0" fmla="*/ 0 h 16002"/>
                    <a:gd name="connsiteX1" fmla="*/ 622364 w 622363"/>
                    <a:gd name="connsiteY1" fmla="*/ 0 h 16002"/>
                    <a:gd name="connsiteX2" fmla="*/ 622364 w 622363"/>
                    <a:gd name="connsiteY2" fmla="*/ 16002 h 16002"/>
                    <a:gd name="connsiteX3" fmla="*/ 0 w 622363"/>
                    <a:gd name="connsiteY3" fmla="*/ 16002 h 160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2363" h="16002">
                      <a:moveTo>
                        <a:pt x="0" y="0"/>
                      </a:moveTo>
                      <a:lnTo>
                        <a:pt x="622364" y="0"/>
                      </a:lnTo>
                      <a:lnTo>
                        <a:pt x="622364" y="16002"/>
                      </a:lnTo>
                      <a:lnTo>
                        <a:pt x="0" y="16002"/>
                      </a:lnTo>
                      <a:close/>
                    </a:path>
                  </a:pathLst>
                </a:custGeom>
                <a:solidFill>
                  <a:srgbClr val="0072AA"/>
                </a:solidFill>
                <a:ln w="5715" cap="flat">
                  <a:noFill/>
                  <a:prstDash val="solid"/>
                  <a:miter/>
                </a:ln>
              </p:spPr>
              <p:txBody>
                <a:bodyPr rot="0" spcFirstLastPara="0" vert="horz" wrap="square" lIns="84406" tIns="42203" rIns="84406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62" dirty="0">
                    <a:solidFill>
                      <a:prstClr val="black"/>
                    </a:solidFill>
                    <a:latin typeface="현대하모니 M" panose="02020603020101020101" pitchFamily="18" charset="-127"/>
                    <a:ea typeface="현대하모니 M" panose="02020603020101020101" pitchFamily="18" charset="-127"/>
                  </a:endParaRPr>
                </a:p>
              </p:txBody>
            </p:sp>
            <p:sp>
              <p:nvSpPr>
                <p:cNvPr id="183" name="자유형: 도형 27">
                  <a:extLst>
                    <a:ext uri="{FF2B5EF4-FFF2-40B4-BE49-F238E27FC236}">
                      <a16:creationId xmlns:a16="http://schemas.microsoft.com/office/drawing/2014/main" id="{13BE1624-2B64-8E8F-CFF4-9A012D743995}"/>
                    </a:ext>
                  </a:extLst>
                </p:cNvPr>
                <p:cNvSpPr/>
                <p:nvPr/>
              </p:nvSpPr>
              <p:spPr>
                <a:xfrm>
                  <a:off x="2868575" y="4637873"/>
                  <a:ext cx="97592" cy="7306"/>
                </a:xfrm>
                <a:custGeom>
                  <a:avLst/>
                  <a:gdLst>
                    <a:gd name="connsiteX0" fmla="*/ 0 w 213740"/>
                    <a:gd name="connsiteY0" fmla="*/ 0 h 16002"/>
                    <a:gd name="connsiteX1" fmla="*/ 213741 w 213740"/>
                    <a:gd name="connsiteY1" fmla="*/ 0 h 16002"/>
                    <a:gd name="connsiteX2" fmla="*/ 213741 w 213740"/>
                    <a:gd name="connsiteY2" fmla="*/ 16002 h 16002"/>
                    <a:gd name="connsiteX3" fmla="*/ 0 w 213740"/>
                    <a:gd name="connsiteY3" fmla="*/ 16002 h 160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3740" h="16002">
                      <a:moveTo>
                        <a:pt x="0" y="0"/>
                      </a:moveTo>
                      <a:lnTo>
                        <a:pt x="213741" y="0"/>
                      </a:lnTo>
                      <a:lnTo>
                        <a:pt x="213741" y="16002"/>
                      </a:lnTo>
                      <a:lnTo>
                        <a:pt x="0" y="16002"/>
                      </a:lnTo>
                      <a:close/>
                    </a:path>
                  </a:pathLst>
                </a:custGeom>
                <a:solidFill>
                  <a:srgbClr val="00568E"/>
                </a:solidFill>
                <a:ln w="5715" cap="flat">
                  <a:noFill/>
                  <a:prstDash val="solid"/>
                  <a:miter/>
                </a:ln>
              </p:spPr>
              <p:txBody>
                <a:bodyPr rot="0" spcFirstLastPara="0" vert="horz" wrap="square" lIns="84406" tIns="42203" rIns="84406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62" dirty="0">
                    <a:solidFill>
                      <a:prstClr val="black"/>
                    </a:solidFill>
                    <a:latin typeface="현대하모니 M" panose="02020603020101020101" pitchFamily="18" charset="-127"/>
                    <a:ea typeface="현대하모니 M" panose="02020603020101020101" pitchFamily="18" charset="-127"/>
                  </a:endParaRPr>
                </a:p>
              </p:txBody>
            </p:sp>
            <p:sp>
              <p:nvSpPr>
                <p:cNvPr id="184" name="자유형: 도형 28">
                  <a:extLst>
                    <a:ext uri="{FF2B5EF4-FFF2-40B4-BE49-F238E27FC236}">
                      <a16:creationId xmlns:a16="http://schemas.microsoft.com/office/drawing/2014/main" id="{2A7CD2F9-654A-5BC0-4F59-65181230C432}"/>
                    </a:ext>
                  </a:extLst>
                </p:cNvPr>
                <p:cNvSpPr/>
                <p:nvPr/>
              </p:nvSpPr>
              <p:spPr>
                <a:xfrm>
                  <a:off x="3198406" y="5032939"/>
                  <a:ext cx="257810" cy="762212"/>
                </a:xfrm>
                <a:custGeom>
                  <a:avLst/>
                  <a:gdLst>
                    <a:gd name="connsiteX0" fmla="*/ 225743 w 564641"/>
                    <a:gd name="connsiteY0" fmla="*/ 0 h 1669351"/>
                    <a:gd name="connsiteX1" fmla="*/ 0 w 564641"/>
                    <a:gd name="connsiteY1" fmla="*/ 0 h 1669351"/>
                    <a:gd name="connsiteX2" fmla="*/ 0 w 564641"/>
                    <a:gd name="connsiteY2" fmla="*/ 1669352 h 1669351"/>
                    <a:gd name="connsiteX3" fmla="*/ 564642 w 564641"/>
                    <a:gd name="connsiteY3" fmla="*/ 1669352 h 1669351"/>
                    <a:gd name="connsiteX4" fmla="*/ 564642 w 564641"/>
                    <a:gd name="connsiteY4" fmla="*/ 592646 h 1669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4641" h="1669351">
                      <a:moveTo>
                        <a:pt x="225743" y="0"/>
                      </a:moveTo>
                      <a:lnTo>
                        <a:pt x="0" y="0"/>
                      </a:lnTo>
                      <a:lnTo>
                        <a:pt x="0" y="1669352"/>
                      </a:lnTo>
                      <a:lnTo>
                        <a:pt x="564642" y="1669352"/>
                      </a:lnTo>
                      <a:lnTo>
                        <a:pt x="564642" y="592646"/>
                      </a:lnTo>
                      <a:close/>
                    </a:path>
                  </a:pathLst>
                </a:custGeom>
                <a:solidFill>
                  <a:srgbClr val="DBE4EF"/>
                </a:solidFill>
                <a:ln w="5715" cap="flat">
                  <a:noFill/>
                  <a:prstDash val="solid"/>
                  <a:miter/>
                </a:ln>
              </p:spPr>
              <p:txBody>
                <a:bodyPr rot="0" spcFirstLastPara="0" vert="horz" wrap="square" lIns="84406" tIns="42203" rIns="84406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62" dirty="0">
                    <a:solidFill>
                      <a:prstClr val="black"/>
                    </a:solidFill>
                    <a:latin typeface="현대하모니 M" panose="02020603020101020101" pitchFamily="18" charset="-127"/>
                    <a:ea typeface="현대하모니 M" panose="02020603020101020101" pitchFamily="18" charset="-127"/>
                  </a:endParaRPr>
                </a:p>
              </p:txBody>
            </p:sp>
            <p:sp>
              <p:nvSpPr>
                <p:cNvPr id="185" name="자유형: 도형 29">
                  <a:extLst>
                    <a:ext uri="{FF2B5EF4-FFF2-40B4-BE49-F238E27FC236}">
                      <a16:creationId xmlns:a16="http://schemas.microsoft.com/office/drawing/2014/main" id="{03859E79-CD1A-76E0-9C53-EDFC2C2B2534}"/>
                    </a:ext>
                  </a:extLst>
                </p:cNvPr>
                <p:cNvSpPr/>
                <p:nvPr/>
              </p:nvSpPr>
              <p:spPr>
                <a:xfrm>
                  <a:off x="3183271" y="5032939"/>
                  <a:ext cx="15395" cy="762212"/>
                </a:xfrm>
                <a:custGeom>
                  <a:avLst/>
                  <a:gdLst>
                    <a:gd name="connsiteX0" fmla="*/ 0 w 33718"/>
                    <a:gd name="connsiteY0" fmla="*/ 0 h 1669351"/>
                    <a:gd name="connsiteX1" fmla="*/ 33719 w 33718"/>
                    <a:gd name="connsiteY1" fmla="*/ 0 h 1669351"/>
                    <a:gd name="connsiteX2" fmla="*/ 33719 w 33718"/>
                    <a:gd name="connsiteY2" fmla="*/ 1669351 h 1669351"/>
                    <a:gd name="connsiteX3" fmla="*/ 0 w 33718"/>
                    <a:gd name="connsiteY3" fmla="*/ 1669351 h 1669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718" h="1669351">
                      <a:moveTo>
                        <a:pt x="0" y="0"/>
                      </a:moveTo>
                      <a:lnTo>
                        <a:pt x="33719" y="0"/>
                      </a:lnTo>
                      <a:lnTo>
                        <a:pt x="33719" y="1669351"/>
                      </a:lnTo>
                      <a:lnTo>
                        <a:pt x="0" y="1669351"/>
                      </a:lnTo>
                      <a:close/>
                    </a:path>
                  </a:pathLst>
                </a:custGeom>
                <a:solidFill>
                  <a:srgbClr val="B1C1D1"/>
                </a:solidFill>
                <a:ln w="5715" cap="flat">
                  <a:noFill/>
                  <a:prstDash val="solid"/>
                  <a:miter/>
                </a:ln>
              </p:spPr>
              <p:txBody>
                <a:bodyPr rot="0" spcFirstLastPara="0" vert="horz" wrap="square" lIns="84406" tIns="42203" rIns="84406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62" dirty="0">
                    <a:solidFill>
                      <a:prstClr val="black"/>
                    </a:solidFill>
                    <a:latin typeface="현대하모니 M" panose="02020603020101020101" pitchFamily="18" charset="-127"/>
                    <a:ea typeface="현대하모니 M" panose="02020603020101020101" pitchFamily="18" charset="-127"/>
                  </a:endParaRPr>
                </a:p>
              </p:txBody>
            </p:sp>
            <p:sp>
              <p:nvSpPr>
                <p:cNvPr id="186" name="자유형: 도형 30">
                  <a:extLst>
                    <a:ext uri="{FF2B5EF4-FFF2-40B4-BE49-F238E27FC236}">
                      <a16:creationId xmlns:a16="http://schemas.microsoft.com/office/drawing/2014/main" id="{EE3A145F-EBB6-DE2D-9FB8-98F782EB1184}"/>
                    </a:ext>
                  </a:extLst>
                </p:cNvPr>
                <p:cNvSpPr/>
                <p:nvPr/>
              </p:nvSpPr>
              <p:spPr>
                <a:xfrm>
                  <a:off x="2993828" y="4679624"/>
                  <a:ext cx="228324" cy="25050"/>
                </a:xfrm>
                <a:custGeom>
                  <a:avLst/>
                  <a:gdLst>
                    <a:gd name="connsiteX0" fmla="*/ 0 w 500062"/>
                    <a:gd name="connsiteY0" fmla="*/ 0 h 54864"/>
                    <a:gd name="connsiteX1" fmla="*/ 500063 w 500062"/>
                    <a:gd name="connsiteY1" fmla="*/ 0 h 54864"/>
                    <a:gd name="connsiteX2" fmla="*/ 500063 w 500062"/>
                    <a:gd name="connsiteY2" fmla="*/ 54864 h 54864"/>
                    <a:gd name="connsiteX3" fmla="*/ 0 w 500062"/>
                    <a:gd name="connsiteY3" fmla="*/ 54864 h 54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00062" h="54864">
                      <a:moveTo>
                        <a:pt x="0" y="0"/>
                      </a:moveTo>
                      <a:lnTo>
                        <a:pt x="500063" y="0"/>
                      </a:lnTo>
                      <a:lnTo>
                        <a:pt x="500063" y="54864"/>
                      </a:lnTo>
                      <a:lnTo>
                        <a:pt x="0" y="54864"/>
                      </a:lnTo>
                      <a:close/>
                    </a:path>
                  </a:pathLst>
                </a:custGeom>
                <a:solidFill>
                  <a:srgbClr val="4AB4E6"/>
                </a:solidFill>
                <a:ln w="5715" cap="flat">
                  <a:noFill/>
                  <a:prstDash val="solid"/>
                  <a:miter/>
                </a:ln>
              </p:spPr>
              <p:txBody>
                <a:bodyPr rot="0" spcFirstLastPara="0" vert="horz" wrap="square" lIns="84406" tIns="42203" rIns="84406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62" dirty="0">
                    <a:solidFill>
                      <a:prstClr val="black"/>
                    </a:solidFill>
                    <a:latin typeface="현대하모니 M" panose="02020603020101020101" pitchFamily="18" charset="-127"/>
                    <a:ea typeface="현대하모니 M" panose="02020603020101020101" pitchFamily="18" charset="-127"/>
                  </a:endParaRPr>
                </a:p>
              </p:txBody>
            </p:sp>
            <p:sp>
              <p:nvSpPr>
                <p:cNvPr id="187" name="자유형: 도형 31">
                  <a:extLst>
                    <a:ext uri="{FF2B5EF4-FFF2-40B4-BE49-F238E27FC236}">
                      <a16:creationId xmlns:a16="http://schemas.microsoft.com/office/drawing/2014/main" id="{A8ECF3F4-9067-C01C-9251-BC23BF0E2F35}"/>
                    </a:ext>
                  </a:extLst>
                </p:cNvPr>
                <p:cNvSpPr/>
                <p:nvPr/>
              </p:nvSpPr>
              <p:spPr>
                <a:xfrm>
                  <a:off x="2993828" y="4724245"/>
                  <a:ext cx="228324" cy="25050"/>
                </a:xfrm>
                <a:custGeom>
                  <a:avLst/>
                  <a:gdLst>
                    <a:gd name="connsiteX0" fmla="*/ 0 w 500062"/>
                    <a:gd name="connsiteY0" fmla="*/ 0 h 54864"/>
                    <a:gd name="connsiteX1" fmla="*/ 500063 w 500062"/>
                    <a:gd name="connsiteY1" fmla="*/ 0 h 54864"/>
                    <a:gd name="connsiteX2" fmla="*/ 500063 w 500062"/>
                    <a:gd name="connsiteY2" fmla="*/ 54864 h 54864"/>
                    <a:gd name="connsiteX3" fmla="*/ 0 w 500062"/>
                    <a:gd name="connsiteY3" fmla="*/ 54864 h 54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00062" h="54864">
                      <a:moveTo>
                        <a:pt x="0" y="0"/>
                      </a:moveTo>
                      <a:lnTo>
                        <a:pt x="500063" y="0"/>
                      </a:lnTo>
                      <a:lnTo>
                        <a:pt x="500063" y="54864"/>
                      </a:lnTo>
                      <a:lnTo>
                        <a:pt x="0" y="54864"/>
                      </a:lnTo>
                      <a:close/>
                    </a:path>
                  </a:pathLst>
                </a:custGeom>
                <a:solidFill>
                  <a:srgbClr val="4AB4E6"/>
                </a:solidFill>
                <a:ln w="5715" cap="flat">
                  <a:noFill/>
                  <a:prstDash val="solid"/>
                  <a:miter/>
                </a:ln>
              </p:spPr>
              <p:txBody>
                <a:bodyPr rot="0" spcFirstLastPara="0" vert="horz" wrap="square" lIns="84406" tIns="42203" rIns="84406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62" dirty="0">
                    <a:solidFill>
                      <a:prstClr val="black"/>
                    </a:solidFill>
                    <a:latin typeface="현대하모니 M" panose="02020603020101020101" pitchFamily="18" charset="-127"/>
                    <a:ea typeface="현대하모니 M" panose="02020603020101020101" pitchFamily="18" charset="-127"/>
                  </a:endParaRPr>
                </a:p>
              </p:txBody>
            </p:sp>
            <p:sp>
              <p:nvSpPr>
                <p:cNvPr id="188" name="자유형: 도형 32">
                  <a:extLst>
                    <a:ext uri="{FF2B5EF4-FFF2-40B4-BE49-F238E27FC236}">
                      <a16:creationId xmlns:a16="http://schemas.microsoft.com/office/drawing/2014/main" id="{E2B9B780-4320-E3E4-ADB9-30EE13830089}"/>
                    </a:ext>
                  </a:extLst>
                </p:cNvPr>
                <p:cNvSpPr/>
                <p:nvPr/>
              </p:nvSpPr>
              <p:spPr>
                <a:xfrm>
                  <a:off x="2993828" y="4768866"/>
                  <a:ext cx="228324" cy="25050"/>
                </a:xfrm>
                <a:custGeom>
                  <a:avLst/>
                  <a:gdLst>
                    <a:gd name="connsiteX0" fmla="*/ 0 w 500062"/>
                    <a:gd name="connsiteY0" fmla="*/ 0 h 54864"/>
                    <a:gd name="connsiteX1" fmla="*/ 500063 w 500062"/>
                    <a:gd name="connsiteY1" fmla="*/ 0 h 54864"/>
                    <a:gd name="connsiteX2" fmla="*/ 500063 w 500062"/>
                    <a:gd name="connsiteY2" fmla="*/ 54864 h 54864"/>
                    <a:gd name="connsiteX3" fmla="*/ 0 w 500062"/>
                    <a:gd name="connsiteY3" fmla="*/ 54864 h 54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00062" h="54864">
                      <a:moveTo>
                        <a:pt x="0" y="0"/>
                      </a:moveTo>
                      <a:lnTo>
                        <a:pt x="500063" y="0"/>
                      </a:lnTo>
                      <a:lnTo>
                        <a:pt x="500063" y="54864"/>
                      </a:lnTo>
                      <a:lnTo>
                        <a:pt x="0" y="54864"/>
                      </a:lnTo>
                      <a:close/>
                    </a:path>
                  </a:pathLst>
                </a:custGeom>
                <a:solidFill>
                  <a:srgbClr val="4AB4E6"/>
                </a:solidFill>
                <a:ln w="5715" cap="flat">
                  <a:noFill/>
                  <a:prstDash val="solid"/>
                  <a:miter/>
                </a:ln>
              </p:spPr>
              <p:txBody>
                <a:bodyPr rot="0" spcFirstLastPara="0" vert="horz" wrap="square" lIns="84406" tIns="42203" rIns="84406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62" dirty="0">
                    <a:solidFill>
                      <a:prstClr val="black"/>
                    </a:solidFill>
                    <a:latin typeface="현대하모니 M" panose="02020603020101020101" pitchFamily="18" charset="-127"/>
                    <a:ea typeface="현대하모니 M" panose="02020603020101020101" pitchFamily="18" charset="-127"/>
                  </a:endParaRPr>
                </a:p>
              </p:txBody>
            </p:sp>
            <p:sp>
              <p:nvSpPr>
                <p:cNvPr id="189" name="자유형: 도형 33">
                  <a:extLst>
                    <a:ext uri="{FF2B5EF4-FFF2-40B4-BE49-F238E27FC236}">
                      <a16:creationId xmlns:a16="http://schemas.microsoft.com/office/drawing/2014/main" id="{360FC29A-D557-4EA0-C938-7EA533FE6173}"/>
                    </a:ext>
                  </a:extLst>
                </p:cNvPr>
                <p:cNvSpPr/>
                <p:nvPr/>
              </p:nvSpPr>
              <p:spPr>
                <a:xfrm>
                  <a:off x="2993828" y="4813487"/>
                  <a:ext cx="228324" cy="25050"/>
                </a:xfrm>
                <a:custGeom>
                  <a:avLst/>
                  <a:gdLst>
                    <a:gd name="connsiteX0" fmla="*/ 0 w 500062"/>
                    <a:gd name="connsiteY0" fmla="*/ 0 h 54864"/>
                    <a:gd name="connsiteX1" fmla="*/ 500063 w 500062"/>
                    <a:gd name="connsiteY1" fmla="*/ 0 h 54864"/>
                    <a:gd name="connsiteX2" fmla="*/ 500063 w 500062"/>
                    <a:gd name="connsiteY2" fmla="*/ 54864 h 54864"/>
                    <a:gd name="connsiteX3" fmla="*/ 0 w 500062"/>
                    <a:gd name="connsiteY3" fmla="*/ 54864 h 54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00062" h="54864">
                      <a:moveTo>
                        <a:pt x="0" y="0"/>
                      </a:moveTo>
                      <a:lnTo>
                        <a:pt x="500063" y="0"/>
                      </a:lnTo>
                      <a:lnTo>
                        <a:pt x="500063" y="54864"/>
                      </a:lnTo>
                      <a:lnTo>
                        <a:pt x="0" y="54864"/>
                      </a:lnTo>
                      <a:close/>
                    </a:path>
                  </a:pathLst>
                </a:custGeom>
                <a:solidFill>
                  <a:srgbClr val="4AB4E6"/>
                </a:solidFill>
                <a:ln w="5715" cap="flat">
                  <a:noFill/>
                  <a:prstDash val="solid"/>
                  <a:miter/>
                </a:ln>
              </p:spPr>
              <p:txBody>
                <a:bodyPr rot="0" spcFirstLastPara="0" vert="horz" wrap="square" lIns="84406" tIns="42203" rIns="84406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62" dirty="0">
                    <a:solidFill>
                      <a:prstClr val="black"/>
                    </a:solidFill>
                    <a:latin typeface="현대하모니 M" panose="02020603020101020101" pitchFamily="18" charset="-127"/>
                    <a:ea typeface="현대하모니 M" panose="02020603020101020101" pitchFamily="18" charset="-127"/>
                  </a:endParaRPr>
                </a:p>
              </p:txBody>
            </p:sp>
            <p:sp>
              <p:nvSpPr>
                <p:cNvPr id="190" name="자유형: 도형 36">
                  <a:extLst>
                    <a:ext uri="{FF2B5EF4-FFF2-40B4-BE49-F238E27FC236}">
                      <a16:creationId xmlns:a16="http://schemas.microsoft.com/office/drawing/2014/main" id="{85FB248A-28B1-6F15-D799-4BDEE9F51E57}"/>
                    </a:ext>
                  </a:extLst>
                </p:cNvPr>
                <p:cNvSpPr/>
                <p:nvPr/>
              </p:nvSpPr>
              <p:spPr>
                <a:xfrm>
                  <a:off x="2993828" y="4857847"/>
                  <a:ext cx="228324" cy="25050"/>
                </a:xfrm>
                <a:custGeom>
                  <a:avLst/>
                  <a:gdLst>
                    <a:gd name="connsiteX0" fmla="*/ 0 w 500062"/>
                    <a:gd name="connsiteY0" fmla="*/ 0 h 54864"/>
                    <a:gd name="connsiteX1" fmla="*/ 500063 w 500062"/>
                    <a:gd name="connsiteY1" fmla="*/ 0 h 54864"/>
                    <a:gd name="connsiteX2" fmla="*/ 500063 w 500062"/>
                    <a:gd name="connsiteY2" fmla="*/ 54864 h 54864"/>
                    <a:gd name="connsiteX3" fmla="*/ 0 w 500062"/>
                    <a:gd name="connsiteY3" fmla="*/ 54864 h 54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00062" h="54864">
                      <a:moveTo>
                        <a:pt x="0" y="0"/>
                      </a:moveTo>
                      <a:lnTo>
                        <a:pt x="500063" y="0"/>
                      </a:lnTo>
                      <a:lnTo>
                        <a:pt x="500063" y="54864"/>
                      </a:lnTo>
                      <a:lnTo>
                        <a:pt x="0" y="54864"/>
                      </a:lnTo>
                      <a:close/>
                    </a:path>
                  </a:pathLst>
                </a:custGeom>
                <a:solidFill>
                  <a:srgbClr val="4AB4E6"/>
                </a:solidFill>
                <a:ln w="5715" cap="flat">
                  <a:noFill/>
                  <a:prstDash val="solid"/>
                  <a:miter/>
                </a:ln>
              </p:spPr>
              <p:txBody>
                <a:bodyPr rot="0" spcFirstLastPara="0" vert="horz" wrap="square" lIns="84406" tIns="42203" rIns="84406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62" dirty="0">
                    <a:solidFill>
                      <a:prstClr val="black"/>
                    </a:solidFill>
                    <a:latin typeface="현대하모니 M" panose="02020603020101020101" pitchFamily="18" charset="-127"/>
                    <a:ea typeface="현대하모니 M" panose="02020603020101020101" pitchFamily="18" charset="-127"/>
                  </a:endParaRPr>
                </a:p>
              </p:txBody>
            </p:sp>
            <p:sp>
              <p:nvSpPr>
                <p:cNvPr id="191" name="자유형: 도형 37">
                  <a:extLst>
                    <a:ext uri="{FF2B5EF4-FFF2-40B4-BE49-F238E27FC236}">
                      <a16:creationId xmlns:a16="http://schemas.microsoft.com/office/drawing/2014/main" id="{A2E15BB7-7ECE-F2CD-2CD6-89E22064C96E}"/>
                    </a:ext>
                  </a:extLst>
                </p:cNvPr>
                <p:cNvSpPr/>
                <p:nvPr/>
              </p:nvSpPr>
              <p:spPr>
                <a:xfrm>
                  <a:off x="2993828" y="4902468"/>
                  <a:ext cx="228324" cy="25050"/>
                </a:xfrm>
                <a:custGeom>
                  <a:avLst/>
                  <a:gdLst>
                    <a:gd name="connsiteX0" fmla="*/ 0 w 500062"/>
                    <a:gd name="connsiteY0" fmla="*/ 0 h 54864"/>
                    <a:gd name="connsiteX1" fmla="*/ 500063 w 500062"/>
                    <a:gd name="connsiteY1" fmla="*/ 0 h 54864"/>
                    <a:gd name="connsiteX2" fmla="*/ 500063 w 500062"/>
                    <a:gd name="connsiteY2" fmla="*/ 54864 h 54864"/>
                    <a:gd name="connsiteX3" fmla="*/ 0 w 500062"/>
                    <a:gd name="connsiteY3" fmla="*/ 54864 h 54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00062" h="54864">
                      <a:moveTo>
                        <a:pt x="0" y="0"/>
                      </a:moveTo>
                      <a:lnTo>
                        <a:pt x="500063" y="0"/>
                      </a:lnTo>
                      <a:lnTo>
                        <a:pt x="500063" y="54864"/>
                      </a:lnTo>
                      <a:lnTo>
                        <a:pt x="0" y="54864"/>
                      </a:lnTo>
                      <a:close/>
                    </a:path>
                  </a:pathLst>
                </a:custGeom>
                <a:solidFill>
                  <a:srgbClr val="4AB4E6"/>
                </a:solidFill>
                <a:ln w="5715" cap="flat">
                  <a:noFill/>
                  <a:prstDash val="solid"/>
                  <a:miter/>
                </a:ln>
              </p:spPr>
              <p:txBody>
                <a:bodyPr rot="0" spcFirstLastPara="0" vert="horz" wrap="square" lIns="84406" tIns="42203" rIns="84406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62" dirty="0">
                    <a:solidFill>
                      <a:prstClr val="black"/>
                    </a:solidFill>
                    <a:latin typeface="현대하모니 M" panose="02020603020101020101" pitchFamily="18" charset="-127"/>
                    <a:ea typeface="현대하모니 M" panose="02020603020101020101" pitchFamily="18" charset="-127"/>
                  </a:endParaRPr>
                </a:p>
              </p:txBody>
            </p:sp>
            <p:sp>
              <p:nvSpPr>
                <p:cNvPr id="192" name="자유형: 도형 38">
                  <a:extLst>
                    <a:ext uri="{FF2B5EF4-FFF2-40B4-BE49-F238E27FC236}">
                      <a16:creationId xmlns:a16="http://schemas.microsoft.com/office/drawing/2014/main" id="{97BEF67C-E898-48C2-4C20-96CAE8B337E1}"/>
                    </a:ext>
                  </a:extLst>
                </p:cNvPr>
                <p:cNvSpPr/>
                <p:nvPr/>
              </p:nvSpPr>
              <p:spPr>
                <a:xfrm>
                  <a:off x="2993828" y="4947090"/>
                  <a:ext cx="228324" cy="25050"/>
                </a:xfrm>
                <a:custGeom>
                  <a:avLst/>
                  <a:gdLst>
                    <a:gd name="connsiteX0" fmla="*/ 0 w 500062"/>
                    <a:gd name="connsiteY0" fmla="*/ 0 h 54864"/>
                    <a:gd name="connsiteX1" fmla="*/ 500063 w 500062"/>
                    <a:gd name="connsiteY1" fmla="*/ 0 h 54864"/>
                    <a:gd name="connsiteX2" fmla="*/ 500063 w 500062"/>
                    <a:gd name="connsiteY2" fmla="*/ 54864 h 54864"/>
                    <a:gd name="connsiteX3" fmla="*/ 0 w 500062"/>
                    <a:gd name="connsiteY3" fmla="*/ 54864 h 54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00062" h="54864">
                      <a:moveTo>
                        <a:pt x="0" y="0"/>
                      </a:moveTo>
                      <a:lnTo>
                        <a:pt x="500063" y="0"/>
                      </a:lnTo>
                      <a:lnTo>
                        <a:pt x="500063" y="54864"/>
                      </a:lnTo>
                      <a:lnTo>
                        <a:pt x="0" y="54864"/>
                      </a:lnTo>
                      <a:close/>
                    </a:path>
                  </a:pathLst>
                </a:custGeom>
                <a:solidFill>
                  <a:srgbClr val="4AB4E6"/>
                </a:solidFill>
                <a:ln w="5715" cap="flat">
                  <a:noFill/>
                  <a:prstDash val="solid"/>
                  <a:miter/>
                </a:ln>
              </p:spPr>
              <p:txBody>
                <a:bodyPr rot="0" spcFirstLastPara="0" vert="horz" wrap="square" lIns="84406" tIns="42203" rIns="84406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62" dirty="0">
                    <a:solidFill>
                      <a:prstClr val="black"/>
                    </a:solidFill>
                    <a:latin typeface="현대하모니 M" panose="02020603020101020101" pitchFamily="18" charset="-127"/>
                    <a:ea typeface="현대하모니 M" panose="02020603020101020101" pitchFamily="18" charset="-127"/>
                  </a:endParaRPr>
                </a:p>
              </p:txBody>
            </p:sp>
            <p:sp>
              <p:nvSpPr>
                <p:cNvPr id="193" name="자유형: 도형 39">
                  <a:extLst>
                    <a:ext uri="{FF2B5EF4-FFF2-40B4-BE49-F238E27FC236}">
                      <a16:creationId xmlns:a16="http://schemas.microsoft.com/office/drawing/2014/main" id="{04BD7F0A-C0A3-170C-5170-C487ED7A8FF3}"/>
                    </a:ext>
                  </a:extLst>
                </p:cNvPr>
                <p:cNvSpPr/>
                <p:nvPr/>
              </p:nvSpPr>
              <p:spPr>
                <a:xfrm>
                  <a:off x="2993828" y="4991710"/>
                  <a:ext cx="228324" cy="25050"/>
                </a:xfrm>
                <a:custGeom>
                  <a:avLst/>
                  <a:gdLst>
                    <a:gd name="connsiteX0" fmla="*/ 0 w 500062"/>
                    <a:gd name="connsiteY0" fmla="*/ 0 h 54864"/>
                    <a:gd name="connsiteX1" fmla="*/ 500063 w 500062"/>
                    <a:gd name="connsiteY1" fmla="*/ 0 h 54864"/>
                    <a:gd name="connsiteX2" fmla="*/ 500063 w 500062"/>
                    <a:gd name="connsiteY2" fmla="*/ 54864 h 54864"/>
                    <a:gd name="connsiteX3" fmla="*/ 0 w 500062"/>
                    <a:gd name="connsiteY3" fmla="*/ 54864 h 54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00062" h="54864">
                      <a:moveTo>
                        <a:pt x="0" y="0"/>
                      </a:moveTo>
                      <a:lnTo>
                        <a:pt x="500063" y="0"/>
                      </a:lnTo>
                      <a:lnTo>
                        <a:pt x="500063" y="54864"/>
                      </a:lnTo>
                      <a:lnTo>
                        <a:pt x="0" y="54864"/>
                      </a:lnTo>
                      <a:close/>
                    </a:path>
                  </a:pathLst>
                </a:custGeom>
                <a:solidFill>
                  <a:srgbClr val="4AB4E6"/>
                </a:solidFill>
                <a:ln w="5715" cap="flat">
                  <a:noFill/>
                  <a:prstDash val="solid"/>
                  <a:miter/>
                </a:ln>
              </p:spPr>
              <p:txBody>
                <a:bodyPr rot="0" spcFirstLastPara="0" vert="horz" wrap="square" lIns="84406" tIns="42203" rIns="84406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62" dirty="0">
                    <a:solidFill>
                      <a:prstClr val="black"/>
                    </a:solidFill>
                    <a:latin typeface="현대하모니 M" panose="02020603020101020101" pitchFamily="18" charset="-127"/>
                    <a:ea typeface="현대하모니 M" panose="02020603020101020101" pitchFamily="18" charset="-127"/>
                  </a:endParaRPr>
                </a:p>
              </p:txBody>
            </p:sp>
            <p:sp>
              <p:nvSpPr>
                <p:cNvPr id="194" name="자유형: 도형 40">
                  <a:extLst>
                    <a:ext uri="{FF2B5EF4-FFF2-40B4-BE49-F238E27FC236}">
                      <a16:creationId xmlns:a16="http://schemas.microsoft.com/office/drawing/2014/main" id="{9AB14DC5-E6F4-A57E-63DC-3853463A71E7}"/>
                    </a:ext>
                  </a:extLst>
                </p:cNvPr>
                <p:cNvSpPr/>
                <p:nvPr/>
              </p:nvSpPr>
              <p:spPr>
                <a:xfrm>
                  <a:off x="2993828" y="5036332"/>
                  <a:ext cx="165176" cy="25050"/>
                </a:xfrm>
                <a:custGeom>
                  <a:avLst/>
                  <a:gdLst>
                    <a:gd name="connsiteX0" fmla="*/ 0 w 361759"/>
                    <a:gd name="connsiteY0" fmla="*/ 0 h 54864"/>
                    <a:gd name="connsiteX1" fmla="*/ 361759 w 361759"/>
                    <a:gd name="connsiteY1" fmla="*/ 0 h 54864"/>
                    <a:gd name="connsiteX2" fmla="*/ 361759 w 361759"/>
                    <a:gd name="connsiteY2" fmla="*/ 54864 h 54864"/>
                    <a:gd name="connsiteX3" fmla="*/ 0 w 361759"/>
                    <a:gd name="connsiteY3" fmla="*/ 54864 h 54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1759" h="54864">
                      <a:moveTo>
                        <a:pt x="0" y="0"/>
                      </a:moveTo>
                      <a:lnTo>
                        <a:pt x="361759" y="0"/>
                      </a:lnTo>
                      <a:lnTo>
                        <a:pt x="361759" y="54864"/>
                      </a:lnTo>
                      <a:lnTo>
                        <a:pt x="0" y="54864"/>
                      </a:lnTo>
                      <a:close/>
                    </a:path>
                  </a:pathLst>
                </a:custGeom>
                <a:solidFill>
                  <a:srgbClr val="4AB4E6"/>
                </a:solidFill>
                <a:ln w="5715" cap="flat">
                  <a:noFill/>
                  <a:prstDash val="solid"/>
                  <a:miter/>
                </a:ln>
              </p:spPr>
              <p:txBody>
                <a:bodyPr rot="0" spcFirstLastPara="0" vert="horz" wrap="square" lIns="84406" tIns="42203" rIns="84406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62" dirty="0">
                    <a:solidFill>
                      <a:prstClr val="black"/>
                    </a:solidFill>
                    <a:latin typeface="현대하모니 M" panose="02020603020101020101" pitchFamily="18" charset="-127"/>
                    <a:ea typeface="현대하모니 M" panose="02020603020101020101" pitchFamily="18" charset="-127"/>
                  </a:endParaRPr>
                </a:p>
              </p:txBody>
            </p:sp>
            <p:sp>
              <p:nvSpPr>
                <p:cNvPr id="195" name="자유형: 도형 41">
                  <a:extLst>
                    <a:ext uri="{FF2B5EF4-FFF2-40B4-BE49-F238E27FC236}">
                      <a16:creationId xmlns:a16="http://schemas.microsoft.com/office/drawing/2014/main" id="{77F7CC98-9333-0DC0-DECB-CD6BFE78FBD3}"/>
                    </a:ext>
                  </a:extLst>
                </p:cNvPr>
                <p:cNvSpPr/>
                <p:nvPr/>
              </p:nvSpPr>
              <p:spPr>
                <a:xfrm>
                  <a:off x="2993828" y="5080692"/>
                  <a:ext cx="165176" cy="25050"/>
                </a:xfrm>
                <a:custGeom>
                  <a:avLst/>
                  <a:gdLst>
                    <a:gd name="connsiteX0" fmla="*/ 0 w 361759"/>
                    <a:gd name="connsiteY0" fmla="*/ 0 h 54864"/>
                    <a:gd name="connsiteX1" fmla="*/ 361759 w 361759"/>
                    <a:gd name="connsiteY1" fmla="*/ 0 h 54864"/>
                    <a:gd name="connsiteX2" fmla="*/ 361759 w 361759"/>
                    <a:gd name="connsiteY2" fmla="*/ 54864 h 54864"/>
                    <a:gd name="connsiteX3" fmla="*/ 0 w 361759"/>
                    <a:gd name="connsiteY3" fmla="*/ 54864 h 54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1759" h="54864">
                      <a:moveTo>
                        <a:pt x="0" y="0"/>
                      </a:moveTo>
                      <a:lnTo>
                        <a:pt x="361759" y="0"/>
                      </a:lnTo>
                      <a:lnTo>
                        <a:pt x="361759" y="54864"/>
                      </a:lnTo>
                      <a:lnTo>
                        <a:pt x="0" y="54864"/>
                      </a:lnTo>
                      <a:close/>
                    </a:path>
                  </a:pathLst>
                </a:custGeom>
                <a:solidFill>
                  <a:srgbClr val="4AB4E6"/>
                </a:solidFill>
                <a:ln w="5715" cap="flat">
                  <a:noFill/>
                  <a:prstDash val="solid"/>
                  <a:miter/>
                </a:ln>
              </p:spPr>
              <p:txBody>
                <a:bodyPr rot="0" spcFirstLastPara="0" vert="horz" wrap="square" lIns="84406" tIns="42203" rIns="84406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62" dirty="0">
                    <a:solidFill>
                      <a:prstClr val="black"/>
                    </a:solidFill>
                    <a:latin typeface="현대하모니 M" panose="02020603020101020101" pitchFamily="18" charset="-127"/>
                    <a:ea typeface="현대하모니 M" panose="02020603020101020101" pitchFamily="18" charset="-127"/>
                  </a:endParaRPr>
                </a:p>
              </p:txBody>
            </p:sp>
            <p:sp>
              <p:nvSpPr>
                <p:cNvPr id="196" name="자유형: 도형 48">
                  <a:extLst>
                    <a:ext uri="{FF2B5EF4-FFF2-40B4-BE49-F238E27FC236}">
                      <a16:creationId xmlns:a16="http://schemas.microsoft.com/office/drawing/2014/main" id="{2DEA804A-F032-C8B6-9EAA-BC5D98F13307}"/>
                    </a:ext>
                  </a:extLst>
                </p:cNvPr>
                <p:cNvSpPr/>
                <p:nvPr/>
              </p:nvSpPr>
              <p:spPr>
                <a:xfrm>
                  <a:off x="2993828" y="5125313"/>
                  <a:ext cx="165176" cy="25050"/>
                </a:xfrm>
                <a:custGeom>
                  <a:avLst/>
                  <a:gdLst>
                    <a:gd name="connsiteX0" fmla="*/ 0 w 361759"/>
                    <a:gd name="connsiteY0" fmla="*/ 0 h 54864"/>
                    <a:gd name="connsiteX1" fmla="*/ 361759 w 361759"/>
                    <a:gd name="connsiteY1" fmla="*/ 0 h 54864"/>
                    <a:gd name="connsiteX2" fmla="*/ 361759 w 361759"/>
                    <a:gd name="connsiteY2" fmla="*/ 54864 h 54864"/>
                    <a:gd name="connsiteX3" fmla="*/ 0 w 361759"/>
                    <a:gd name="connsiteY3" fmla="*/ 54864 h 54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1759" h="54864">
                      <a:moveTo>
                        <a:pt x="0" y="0"/>
                      </a:moveTo>
                      <a:lnTo>
                        <a:pt x="361759" y="0"/>
                      </a:lnTo>
                      <a:lnTo>
                        <a:pt x="361759" y="54864"/>
                      </a:lnTo>
                      <a:lnTo>
                        <a:pt x="0" y="54864"/>
                      </a:lnTo>
                      <a:close/>
                    </a:path>
                  </a:pathLst>
                </a:custGeom>
                <a:solidFill>
                  <a:srgbClr val="4AB4E6"/>
                </a:solidFill>
                <a:ln w="5715" cap="flat">
                  <a:noFill/>
                  <a:prstDash val="solid"/>
                  <a:miter/>
                </a:ln>
              </p:spPr>
              <p:txBody>
                <a:bodyPr rot="0" spcFirstLastPara="0" vert="horz" wrap="square" lIns="84406" tIns="42203" rIns="84406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62" dirty="0">
                    <a:solidFill>
                      <a:prstClr val="black"/>
                    </a:solidFill>
                    <a:latin typeface="현대하모니 M" panose="02020603020101020101" pitchFamily="18" charset="-127"/>
                    <a:ea typeface="현대하모니 M" panose="02020603020101020101" pitchFamily="18" charset="-127"/>
                  </a:endParaRPr>
                </a:p>
              </p:txBody>
            </p:sp>
            <p:sp>
              <p:nvSpPr>
                <p:cNvPr id="197" name="자유형: 도형 51">
                  <a:extLst>
                    <a:ext uri="{FF2B5EF4-FFF2-40B4-BE49-F238E27FC236}">
                      <a16:creationId xmlns:a16="http://schemas.microsoft.com/office/drawing/2014/main" id="{53F349D6-5E37-6347-994C-382A406F138C}"/>
                    </a:ext>
                  </a:extLst>
                </p:cNvPr>
                <p:cNvSpPr/>
                <p:nvPr/>
              </p:nvSpPr>
              <p:spPr>
                <a:xfrm>
                  <a:off x="2993828" y="5169934"/>
                  <a:ext cx="165176" cy="25050"/>
                </a:xfrm>
                <a:custGeom>
                  <a:avLst/>
                  <a:gdLst>
                    <a:gd name="connsiteX0" fmla="*/ 0 w 361759"/>
                    <a:gd name="connsiteY0" fmla="*/ 0 h 54864"/>
                    <a:gd name="connsiteX1" fmla="*/ 361759 w 361759"/>
                    <a:gd name="connsiteY1" fmla="*/ 0 h 54864"/>
                    <a:gd name="connsiteX2" fmla="*/ 361759 w 361759"/>
                    <a:gd name="connsiteY2" fmla="*/ 54864 h 54864"/>
                    <a:gd name="connsiteX3" fmla="*/ 0 w 361759"/>
                    <a:gd name="connsiteY3" fmla="*/ 54864 h 54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1759" h="54864">
                      <a:moveTo>
                        <a:pt x="0" y="0"/>
                      </a:moveTo>
                      <a:lnTo>
                        <a:pt x="361759" y="0"/>
                      </a:lnTo>
                      <a:lnTo>
                        <a:pt x="361759" y="54864"/>
                      </a:lnTo>
                      <a:lnTo>
                        <a:pt x="0" y="54864"/>
                      </a:lnTo>
                      <a:close/>
                    </a:path>
                  </a:pathLst>
                </a:custGeom>
                <a:solidFill>
                  <a:srgbClr val="4AB4E6"/>
                </a:solidFill>
                <a:ln w="5715" cap="flat">
                  <a:noFill/>
                  <a:prstDash val="solid"/>
                  <a:miter/>
                </a:ln>
              </p:spPr>
              <p:txBody>
                <a:bodyPr rot="0" spcFirstLastPara="0" vert="horz" wrap="square" lIns="84406" tIns="42203" rIns="84406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62" dirty="0">
                    <a:solidFill>
                      <a:prstClr val="black"/>
                    </a:solidFill>
                    <a:latin typeface="현대하모니 M" panose="02020603020101020101" pitchFamily="18" charset="-127"/>
                    <a:ea typeface="현대하모니 M" panose="02020603020101020101" pitchFamily="18" charset="-127"/>
                  </a:endParaRPr>
                </a:p>
              </p:txBody>
            </p:sp>
            <p:sp>
              <p:nvSpPr>
                <p:cNvPr id="198" name="자유형: 도형 53">
                  <a:extLst>
                    <a:ext uri="{FF2B5EF4-FFF2-40B4-BE49-F238E27FC236}">
                      <a16:creationId xmlns:a16="http://schemas.microsoft.com/office/drawing/2014/main" id="{42B06CA8-0301-03D0-FB70-DC677540C596}"/>
                    </a:ext>
                  </a:extLst>
                </p:cNvPr>
                <p:cNvSpPr/>
                <p:nvPr/>
              </p:nvSpPr>
              <p:spPr>
                <a:xfrm>
                  <a:off x="2993828" y="5214555"/>
                  <a:ext cx="165176" cy="25050"/>
                </a:xfrm>
                <a:custGeom>
                  <a:avLst/>
                  <a:gdLst>
                    <a:gd name="connsiteX0" fmla="*/ 0 w 361759"/>
                    <a:gd name="connsiteY0" fmla="*/ 0 h 54864"/>
                    <a:gd name="connsiteX1" fmla="*/ 361759 w 361759"/>
                    <a:gd name="connsiteY1" fmla="*/ 0 h 54864"/>
                    <a:gd name="connsiteX2" fmla="*/ 361759 w 361759"/>
                    <a:gd name="connsiteY2" fmla="*/ 54864 h 54864"/>
                    <a:gd name="connsiteX3" fmla="*/ 0 w 361759"/>
                    <a:gd name="connsiteY3" fmla="*/ 54864 h 54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1759" h="54864">
                      <a:moveTo>
                        <a:pt x="0" y="0"/>
                      </a:moveTo>
                      <a:lnTo>
                        <a:pt x="361759" y="0"/>
                      </a:lnTo>
                      <a:lnTo>
                        <a:pt x="361759" y="54864"/>
                      </a:lnTo>
                      <a:lnTo>
                        <a:pt x="0" y="54864"/>
                      </a:lnTo>
                      <a:close/>
                    </a:path>
                  </a:pathLst>
                </a:custGeom>
                <a:solidFill>
                  <a:srgbClr val="4AB4E6"/>
                </a:solidFill>
                <a:ln w="5715" cap="flat">
                  <a:noFill/>
                  <a:prstDash val="solid"/>
                  <a:miter/>
                </a:ln>
              </p:spPr>
              <p:txBody>
                <a:bodyPr rot="0" spcFirstLastPara="0" vert="horz" wrap="square" lIns="84406" tIns="42203" rIns="84406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62" dirty="0">
                    <a:solidFill>
                      <a:prstClr val="black"/>
                    </a:solidFill>
                    <a:latin typeface="현대하모니 M" panose="02020603020101020101" pitchFamily="18" charset="-127"/>
                    <a:ea typeface="현대하모니 M" panose="02020603020101020101" pitchFamily="18" charset="-127"/>
                  </a:endParaRPr>
                </a:p>
              </p:txBody>
            </p:sp>
            <p:sp>
              <p:nvSpPr>
                <p:cNvPr id="199" name="자유형: 도형 55">
                  <a:extLst>
                    <a:ext uri="{FF2B5EF4-FFF2-40B4-BE49-F238E27FC236}">
                      <a16:creationId xmlns:a16="http://schemas.microsoft.com/office/drawing/2014/main" id="{232F7891-22F4-6797-77C8-4BC19BBA30B9}"/>
                    </a:ext>
                  </a:extLst>
                </p:cNvPr>
                <p:cNvSpPr/>
                <p:nvPr/>
              </p:nvSpPr>
              <p:spPr>
                <a:xfrm>
                  <a:off x="2993828" y="5258915"/>
                  <a:ext cx="165176" cy="25050"/>
                </a:xfrm>
                <a:custGeom>
                  <a:avLst/>
                  <a:gdLst>
                    <a:gd name="connsiteX0" fmla="*/ 0 w 361759"/>
                    <a:gd name="connsiteY0" fmla="*/ 0 h 54864"/>
                    <a:gd name="connsiteX1" fmla="*/ 361759 w 361759"/>
                    <a:gd name="connsiteY1" fmla="*/ 0 h 54864"/>
                    <a:gd name="connsiteX2" fmla="*/ 361759 w 361759"/>
                    <a:gd name="connsiteY2" fmla="*/ 54864 h 54864"/>
                    <a:gd name="connsiteX3" fmla="*/ 0 w 361759"/>
                    <a:gd name="connsiteY3" fmla="*/ 54864 h 54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1759" h="54864">
                      <a:moveTo>
                        <a:pt x="0" y="0"/>
                      </a:moveTo>
                      <a:lnTo>
                        <a:pt x="361759" y="0"/>
                      </a:lnTo>
                      <a:lnTo>
                        <a:pt x="361759" y="54864"/>
                      </a:lnTo>
                      <a:lnTo>
                        <a:pt x="0" y="54864"/>
                      </a:lnTo>
                      <a:close/>
                    </a:path>
                  </a:pathLst>
                </a:custGeom>
                <a:solidFill>
                  <a:srgbClr val="4AB4E6"/>
                </a:solidFill>
                <a:ln w="5715" cap="flat">
                  <a:noFill/>
                  <a:prstDash val="solid"/>
                  <a:miter/>
                </a:ln>
              </p:spPr>
              <p:txBody>
                <a:bodyPr rot="0" spcFirstLastPara="0" vert="horz" wrap="square" lIns="84406" tIns="42203" rIns="84406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62" dirty="0">
                    <a:solidFill>
                      <a:prstClr val="black"/>
                    </a:solidFill>
                    <a:latin typeface="현대하모니 M" panose="02020603020101020101" pitchFamily="18" charset="-127"/>
                    <a:ea typeface="현대하모니 M" panose="02020603020101020101" pitchFamily="18" charset="-127"/>
                  </a:endParaRPr>
                </a:p>
              </p:txBody>
            </p:sp>
            <p:sp>
              <p:nvSpPr>
                <p:cNvPr id="200" name="자유형: 도형 57">
                  <a:extLst>
                    <a:ext uri="{FF2B5EF4-FFF2-40B4-BE49-F238E27FC236}">
                      <a16:creationId xmlns:a16="http://schemas.microsoft.com/office/drawing/2014/main" id="{6367E8C7-356E-C474-9430-0ECCDD41EC99}"/>
                    </a:ext>
                  </a:extLst>
                </p:cNvPr>
                <p:cNvSpPr/>
                <p:nvPr/>
              </p:nvSpPr>
              <p:spPr>
                <a:xfrm>
                  <a:off x="2993828" y="5303537"/>
                  <a:ext cx="165176" cy="25050"/>
                </a:xfrm>
                <a:custGeom>
                  <a:avLst/>
                  <a:gdLst>
                    <a:gd name="connsiteX0" fmla="*/ 0 w 361759"/>
                    <a:gd name="connsiteY0" fmla="*/ 0 h 54864"/>
                    <a:gd name="connsiteX1" fmla="*/ 361759 w 361759"/>
                    <a:gd name="connsiteY1" fmla="*/ 0 h 54864"/>
                    <a:gd name="connsiteX2" fmla="*/ 361759 w 361759"/>
                    <a:gd name="connsiteY2" fmla="*/ 54864 h 54864"/>
                    <a:gd name="connsiteX3" fmla="*/ 0 w 361759"/>
                    <a:gd name="connsiteY3" fmla="*/ 54864 h 54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1759" h="54864">
                      <a:moveTo>
                        <a:pt x="0" y="0"/>
                      </a:moveTo>
                      <a:lnTo>
                        <a:pt x="361759" y="0"/>
                      </a:lnTo>
                      <a:lnTo>
                        <a:pt x="361759" y="54864"/>
                      </a:lnTo>
                      <a:lnTo>
                        <a:pt x="0" y="54864"/>
                      </a:lnTo>
                      <a:close/>
                    </a:path>
                  </a:pathLst>
                </a:custGeom>
                <a:solidFill>
                  <a:srgbClr val="4AB4E6"/>
                </a:solidFill>
                <a:ln w="5715" cap="flat">
                  <a:noFill/>
                  <a:prstDash val="solid"/>
                  <a:miter/>
                </a:ln>
              </p:spPr>
              <p:txBody>
                <a:bodyPr rot="0" spcFirstLastPara="0" vert="horz" wrap="square" lIns="84406" tIns="42203" rIns="84406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62" dirty="0">
                    <a:solidFill>
                      <a:prstClr val="black"/>
                    </a:solidFill>
                    <a:latin typeface="현대하모니 M" panose="02020603020101020101" pitchFamily="18" charset="-127"/>
                    <a:ea typeface="현대하모니 M" panose="02020603020101020101" pitchFamily="18" charset="-127"/>
                  </a:endParaRPr>
                </a:p>
              </p:txBody>
            </p:sp>
            <p:sp>
              <p:nvSpPr>
                <p:cNvPr id="201" name="자유형: 도형 1023">
                  <a:extLst>
                    <a:ext uri="{FF2B5EF4-FFF2-40B4-BE49-F238E27FC236}">
                      <a16:creationId xmlns:a16="http://schemas.microsoft.com/office/drawing/2014/main" id="{C5A8141E-BEA9-3161-0A45-3D9A2465F00E}"/>
                    </a:ext>
                  </a:extLst>
                </p:cNvPr>
                <p:cNvSpPr/>
                <p:nvPr/>
              </p:nvSpPr>
              <p:spPr>
                <a:xfrm>
                  <a:off x="2993828" y="5348158"/>
                  <a:ext cx="165176" cy="25050"/>
                </a:xfrm>
                <a:custGeom>
                  <a:avLst/>
                  <a:gdLst>
                    <a:gd name="connsiteX0" fmla="*/ 0 w 361759"/>
                    <a:gd name="connsiteY0" fmla="*/ 0 h 54864"/>
                    <a:gd name="connsiteX1" fmla="*/ 361759 w 361759"/>
                    <a:gd name="connsiteY1" fmla="*/ 0 h 54864"/>
                    <a:gd name="connsiteX2" fmla="*/ 361759 w 361759"/>
                    <a:gd name="connsiteY2" fmla="*/ 54864 h 54864"/>
                    <a:gd name="connsiteX3" fmla="*/ 0 w 361759"/>
                    <a:gd name="connsiteY3" fmla="*/ 54864 h 54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1759" h="54864">
                      <a:moveTo>
                        <a:pt x="0" y="0"/>
                      </a:moveTo>
                      <a:lnTo>
                        <a:pt x="361759" y="0"/>
                      </a:lnTo>
                      <a:lnTo>
                        <a:pt x="361759" y="54864"/>
                      </a:lnTo>
                      <a:lnTo>
                        <a:pt x="0" y="54864"/>
                      </a:lnTo>
                      <a:close/>
                    </a:path>
                  </a:pathLst>
                </a:custGeom>
                <a:solidFill>
                  <a:srgbClr val="4AB4E6"/>
                </a:solidFill>
                <a:ln w="5715" cap="flat">
                  <a:noFill/>
                  <a:prstDash val="solid"/>
                  <a:miter/>
                </a:ln>
              </p:spPr>
              <p:txBody>
                <a:bodyPr rot="0" spcFirstLastPara="0" vert="horz" wrap="square" lIns="84406" tIns="42203" rIns="84406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62" dirty="0">
                    <a:solidFill>
                      <a:prstClr val="black"/>
                    </a:solidFill>
                    <a:latin typeface="현대하모니 M" panose="02020603020101020101" pitchFamily="18" charset="-127"/>
                    <a:ea typeface="현대하모니 M" panose="02020603020101020101" pitchFamily="18" charset="-127"/>
                  </a:endParaRPr>
                </a:p>
              </p:txBody>
            </p:sp>
            <p:sp>
              <p:nvSpPr>
                <p:cNvPr id="202" name="자유형: 도형 1024">
                  <a:extLst>
                    <a:ext uri="{FF2B5EF4-FFF2-40B4-BE49-F238E27FC236}">
                      <a16:creationId xmlns:a16="http://schemas.microsoft.com/office/drawing/2014/main" id="{0AEA1B80-FA8E-FBF6-F4C9-F96C9CA6A9FA}"/>
                    </a:ext>
                  </a:extLst>
                </p:cNvPr>
                <p:cNvSpPr/>
                <p:nvPr/>
              </p:nvSpPr>
              <p:spPr>
                <a:xfrm>
                  <a:off x="2993828" y="5392779"/>
                  <a:ext cx="165176" cy="25050"/>
                </a:xfrm>
                <a:custGeom>
                  <a:avLst/>
                  <a:gdLst>
                    <a:gd name="connsiteX0" fmla="*/ 0 w 361759"/>
                    <a:gd name="connsiteY0" fmla="*/ 0 h 54864"/>
                    <a:gd name="connsiteX1" fmla="*/ 361759 w 361759"/>
                    <a:gd name="connsiteY1" fmla="*/ 0 h 54864"/>
                    <a:gd name="connsiteX2" fmla="*/ 361759 w 361759"/>
                    <a:gd name="connsiteY2" fmla="*/ 54864 h 54864"/>
                    <a:gd name="connsiteX3" fmla="*/ 0 w 361759"/>
                    <a:gd name="connsiteY3" fmla="*/ 54864 h 54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1759" h="54864">
                      <a:moveTo>
                        <a:pt x="0" y="0"/>
                      </a:moveTo>
                      <a:lnTo>
                        <a:pt x="361759" y="0"/>
                      </a:lnTo>
                      <a:lnTo>
                        <a:pt x="361759" y="54864"/>
                      </a:lnTo>
                      <a:lnTo>
                        <a:pt x="0" y="54864"/>
                      </a:lnTo>
                      <a:close/>
                    </a:path>
                  </a:pathLst>
                </a:custGeom>
                <a:solidFill>
                  <a:srgbClr val="4AB4E6"/>
                </a:solidFill>
                <a:ln w="5715" cap="flat">
                  <a:noFill/>
                  <a:prstDash val="solid"/>
                  <a:miter/>
                </a:ln>
              </p:spPr>
              <p:txBody>
                <a:bodyPr rot="0" spcFirstLastPara="0" vert="horz" wrap="square" lIns="84406" tIns="42203" rIns="84406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62" dirty="0">
                    <a:solidFill>
                      <a:prstClr val="black"/>
                    </a:solidFill>
                    <a:latin typeface="현대하모니 M" panose="02020603020101020101" pitchFamily="18" charset="-127"/>
                    <a:ea typeface="현대하모니 M" panose="02020603020101020101" pitchFamily="18" charset="-127"/>
                  </a:endParaRPr>
                </a:p>
              </p:txBody>
            </p:sp>
            <p:sp>
              <p:nvSpPr>
                <p:cNvPr id="203" name="자유형: 도형 1026">
                  <a:extLst>
                    <a:ext uri="{FF2B5EF4-FFF2-40B4-BE49-F238E27FC236}">
                      <a16:creationId xmlns:a16="http://schemas.microsoft.com/office/drawing/2014/main" id="{7527EEA0-A382-670C-24ED-84FAE12DF399}"/>
                    </a:ext>
                  </a:extLst>
                </p:cNvPr>
                <p:cNvSpPr/>
                <p:nvPr/>
              </p:nvSpPr>
              <p:spPr>
                <a:xfrm>
                  <a:off x="2993828" y="5437139"/>
                  <a:ext cx="165176" cy="25050"/>
                </a:xfrm>
                <a:custGeom>
                  <a:avLst/>
                  <a:gdLst>
                    <a:gd name="connsiteX0" fmla="*/ 0 w 361759"/>
                    <a:gd name="connsiteY0" fmla="*/ 0 h 54864"/>
                    <a:gd name="connsiteX1" fmla="*/ 361759 w 361759"/>
                    <a:gd name="connsiteY1" fmla="*/ 0 h 54864"/>
                    <a:gd name="connsiteX2" fmla="*/ 361759 w 361759"/>
                    <a:gd name="connsiteY2" fmla="*/ 54864 h 54864"/>
                    <a:gd name="connsiteX3" fmla="*/ 0 w 361759"/>
                    <a:gd name="connsiteY3" fmla="*/ 54864 h 54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1759" h="54864">
                      <a:moveTo>
                        <a:pt x="0" y="0"/>
                      </a:moveTo>
                      <a:lnTo>
                        <a:pt x="361759" y="0"/>
                      </a:lnTo>
                      <a:lnTo>
                        <a:pt x="361759" y="54864"/>
                      </a:lnTo>
                      <a:lnTo>
                        <a:pt x="0" y="54864"/>
                      </a:lnTo>
                      <a:close/>
                    </a:path>
                  </a:pathLst>
                </a:custGeom>
                <a:solidFill>
                  <a:srgbClr val="4AB4E6"/>
                </a:solidFill>
                <a:ln w="5715" cap="flat">
                  <a:noFill/>
                  <a:prstDash val="solid"/>
                  <a:miter/>
                </a:ln>
              </p:spPr>
              <p:txBody>
                <a:bodyPr rot="0" spcFirstLastPara="0" vert="horz" wrap="square" lIns="84406" tIns="42203" rIns="84406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62" dirty="0">
                    <a:solidFill>
                      <a:prstClr val="black"/>
                    </a:solidFill>
                    <a:latin typeface="현대하모니 M" panose="02020603020101020101" pitchFamily="18" charset="-127"/>
                    <a:ea typeface="현대하모니 M" panose="02020603020101020101" pitchFamily="18" charset="-127"/>
                  </a:endParaRPr>
                </a:p>
              </p:txBody>
            </p:sp>
            <p:sp>
              <p:nvSpPr>
                <p:cNvPr id="204" name="자유형: 도형 1027">
                  <a:extLst>
                    <a:ext uri="{FF2B5EF4-FFF2-40B4-BE49-F238E27FC236}">
                      <a16:creationId xmlns:a16="http://schemas.microsoft.com/office/drawing/2014/main" id="{7C2634AA-EE83-2247-2CD5-0943C57F52F4}"/>
                    </a:ext>
                  </a:extLst>
                </p:cNvPr>
                <p:cNvSpPr/>
                <p:nvPr/>
              </p:nvSpPr>
              <p:spPr>
                <a:xfrm>
                  <a:off x="2993828" y="5481760"/>
                  <a:ext cx="165176" cy="25050"/>
                </a:xfrm>
                <a:custGeom>
                  <a:avLst/>
                  <a:gdLst>
                    <a:gd name="connsiteX0" fmla="*/ 0 w 361759"/>
                    <a:gd name="connsiteY0" fmla="*/ 0 h 54864"/>
                    <a:gd name="connsiteX1" fmla="*/ 361759 w 361759"/>
                    <a:gd name="connsiteY1" fmla="*/ 0 h 54864"/>
                    <a:gd name="connsiteX2" fmla="*/ 361759 w 361759"/>
                    <a:gd name="connsiteY2" fmla="*/ 54864 h 54864"/>
                    <a:gd name="connsiteX3" fmla="*/ 0 w 361759"/>
                    <a:gd name="connsiteY3" fmla="*/ 54864 h 54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1759" h="54864">
                      <a:moveTo>
                        <a:pt x="0" y="0"/>
                      </a:moveTo>
                      <a:lnTo>
                        <a:pt x="361759" y="0"/>
                      </a:lnTo>
                      <a:lnTo>
                        <a:pt x="361759" y="54864"/>
                      </a:lnTo>
                      <a:lnTo>
                        <a:pt x="0" y="54864"/>
                      </a:lnTo>
                      <a:close/>
                    </a:path>
                  </a:pathLst>
                </a:custGeom>
                <a:solidFill>
                  <a:srgbClr val="4AB4E6"/>
                </a:solidFill>
                <a:ln w="5715" cap="flat">
                  <a:noFill/>
                  <a:prstDash val="solid"/>
                  <a:miter/>
                </a:ln>
              </p:spPr>
              <p:txBody>
                <a:bodyPr rot="0" spcFirstLastPara="0" vert="horz" wrap="square" lIns="84406" tIns="42203" rIns="84406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62" dirty="0">
                    <a:solidFill>
                      <a:prstClr val="black"/>
                    </a:solidFill>
                    <a:latin typeface="현대하모니 M" panose="02020603020101020101" pitchFamily="18" charset="-127"/>
                    <a:ea typeface="현대하모니 M" panose="02020603020101020101" pitchFamily="18" charset="-127"/>
                  </a:endParaRPr>
                </a:p>
              </p:txBody>
            </p:sp>
            <p:sp>
              <p:nvSpPr>
                <p:cNvPr id="205" name="자유형: 도형 1028">
                  <a:extLst>
                    <a:ext uri="{FF2B5EF4-FFF2-40B4-BE49-F238E27FC236}">
                      <a16:creationId xmlns:a16="http://schemas.microsoft.com/office/drawing/2014/main" id="{EB7131F9-51C0-0201-1E8B-939C990CE988}"/>
                    </a:ext>
                  </a:extLst>
                </p:cNvPr>
                <p:cNvSpPr/>
                <p:nvPr/>
              </p:nvSpPr>
              <p:spPr>
                <a:xfrm>
                  <a:off x="2993828" y="5526382"/>
                  <a:ext cx="165176" cy="25050"/>
                </a:xfrm>
                <a:custGeom>
                  <a:avLst/>
                  <a:gdLst>
                    <a:gd name="connsiteX0" fmla="*/ 0 w 361759"/>
                    <a:gd name="connsiteY0" fmla="*/ 0 h 54864"/>
                    <a:gd name="connsiteX1" fmla="*/ 361759 w 361759"/>
                    <a:gd name="connsiteY1" fmla="*/ 0 h 54864"/>
                    <a:gd name="connsiteX2" fmla="*/ 361759 w 361759"/>
                    <a:gd name="connsiteY2" fmla="*/ 54864 h 54864"/>
                    <a:gd name="connsiteX3" fmla="*/ 0 w 361759"/>
                    <a:gd name="connsiteY3" fmla="*/ 54864 h 54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1759" h="54864">
                      <a:moveTo>
                        <a:pt x="0" y="0"/>
                      </a:moveTo>
                      <a:lnTo>
                        <a:pt x="361759" y="0"/>
                      </a:lnTo>
                      <a:lnTo>
                        <a:pt x="361759" y="54864"/>
                      </a:lnTo>
                      <a:lnTo>
                        <a:pt x="0" y="54864"/>
                      </a:lnTo>
                      <a:close/>
                    </a:path>
                  </a:pathLst>
                </a:custGeom>
                <a:solidFill>
                  <a:srgbClr val="4AB4E6"/>
                </a:solidFill>
                <a:ln w="5715" cap="flat">
                  <a:noFill/>
                  <a:prstDash val="solid"/>
                  <a:miter/>
                </a:ln>
              </p:spPr>
              <p:txBody>
                <a:bodyPr rot="0" spcFirstLastPara="0" vert="horz" wrap="square" lIns="84406" tIns="42203" rIns="84406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62" dirty="0">
                    <a:solidFill>
                      <a:prstClr val="black"/>
                    </a:solidFill>
                    <a:latin typeface="현대하모니 M" panose="02020603020101020101" pitchFamily="18" charset="-127"/>
                    <a:ea typeface="현대하모니 M" panose="02020603020101020101" pitchFamily="18" charset="-127"/>
                  </a:endParaRPr>
                </a:p>
              </p:txBody>
            </p:sp>
            <p:sp>
              <p:nvSpPr>
                <p:cNvPr id="206" name="자유형: 도형 1029">
                  <a:extLst>
                    <a:ext uri="{FF2B5EF4-FFF2-40B4-BE49-F238E27FC236}">
                      <a16:creationId xmlns:a16="http://schemas.microsoft.com/office/drawing/2014/main" id="{861563ED-50A6-E889-3C9F-27517F605160}"/>
                    </a:ext>
                  </a:extLst>
                </p:cNvPr>
                <p:cNvSpPr/>
                <p:nvPr/>
              </p:nvSpPr>
              <p:spPr>
                <a:xfrm>
                  <a:off x="2993828" y="5571003"/>
                  <a:ext cx="165176" cy="25050"/>
                </a:xfrm>
                <a:custGeom>
                  <a:avLst/>
                  <a:gdLst>
                    <a:gd name="connsiteX0" fmla="*/ 0 w 361759"/>
                    <a:gd name="connsiteY0" fmla="*/ 0 h 54864"/>
                    <a:gd name="connsiteX1" fmla="*/ 361759 w 361759"/>
                    <a:gd name="connsiteY1" fmla="*/ 0 h 54864"/>
                    <a:gd name="connsiteX2" fmla="*/ 361759 w 361759"/>
                    <a:gd name="connsiteY2" fmla="*/ 54864 h 54864"/>
                    <a:gd name="connsiteX3" fmla="*/ 0 w 361759"/>
                    <a:gd name="connsiteY3" fmla="*/ 54864 h 54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1759" h="54864">
                      <a:moveTo>
                        <a:pt x="0" y="0"/>
                      </a:moveTo>
                      <a:lnTo>
                        <a:pt x="361759" y="0"/>
                      </a:lnTo>
                      <a:lnTo>
                        <a:pt x="361759" y="54864"/>
                      </a:lnTo>
                      <a:lnTo>
                        <a:pt x="0" y="54864"/>
                      </a:lnTo>
                      <a:close/>
                    </a:path>
                  </a:pathLst>
                </a:custGeom>
                <a:solidFill>
                  <a:srgbClr val="4AB4E6"/>
                </a:solidFill>
                <a:ln w="5715" cap="flat">
                  <a:noFill/>
                  <a:prstDash val="solid"/>
                  <a:miter/>
                </a:ln>
              </p:spPr>
              <p:txBody>
                <a:bodyPr rot="0" spcFirstLastPara="0" vert="horz" wrap="square" lIns="84406" tIns="42203" rIns="84406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62" dirty="0">
                    <a:solidFill>
                      <a:prstClr val="black"/>
                    </a:solidFill>
                    <a:latin typeface="현대하모니 M" panose="02020603020101020101" pitchFamily="18" charset="-127"/>
                    <a:ea typeface="현대하모니 M" panose="02020603020101020101" pitchFamily="18" charset="-127"/>
                  </a:endParaRPr>
                </a:p>
              </p:txBody>
            </p:sp>
            <p:sp>
              <p:nvSpPr>
                <p:cNvPr id="207" name="자유형: 도형 1030">
                  <a:extLst>
                    <a:ext uri="{FF2B5EF4-FFF2-40B4-BE49-F238E27FC236}">
                      <a16:creationId xmlns:a16="http://schemas.microsoft.com/office/drawing/2014/main" id="{26EC2772-1D32-6B20-95A9-7C675E9656B3}"/>
                    </a:ext>
                  </a:extLst>
                </p:cNvPr>
                <p:cNvSpPr/>
                <p:nvPr/>
              </p:nvSpPr>
              <p:spPr>
                <a:xfrm>
                  <a:off x="2993828" y="5615624"/>
                  <a:ext cx="165176" cy="25050"/>
                </a:xfrm>
                <a:custGeom>
                  <a:avLst/>
                  <a:gdLst>
                    <a:gd name="connsiteX0" fmla="*/ 0 w 361759"/>
                    <a:gd name="connsiteY0" fmla="*/ 0 h 54864"/>
                    <a:gd name="connsiteX1" fmla="*/ 361759 w 361759"/>
                    <a:gd name="connsiteY1" fmla="*/ 0 h 54864"/>
                    <a:gd name="connsiteX2" fmla="*/ 361759 w 361759"/>
                    <a:gd name="connsiteY2" fmla="*/ 54864 h 54864"/>
                    <a:gd name="connsiteX3" fmla="*/ 0 w 361759"/>
                    <a:gd name="connsiteY3" fmla="*/ 54864 h 54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1759" h="54864">
                      <a:moveTo>
                        <a:pt x="0" y="0"/>
                      </a:moveTo>
                      <a:lnTo>
                        <a:pt x="361759" y="0"/>
                      </a:lnTo>
                      <a:lnTo>
                        <a:pt x="361759" y="54864"/>
                      </a:lnTo>
                      <a:lnTo>
                        <a:pt x="0" y="54864"/>
                      </a:lnTo>
                      <a:close/>
                    </a:path>
                  </a:pathLst>
                </a:custGeom>
                <a:solidFill>
                  <a:srgbClr val="4AB4E6"/>
                </a:solidFill>
                <a:ln w="5715" cap="flat">
                  <a:noFill/>
                  <a:prstDash val="solid"/>
                  <a:miter/>
                </a:ln>
              </p:spPr>
              <p:txBody>
                <a:bodyPr rot="0" spcFirstLastPara="0" vert="horz" wrap="square" lIns="84406" tIns="42203" rIns="84406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62" dirty="0">
                    <a:solidFill>
                      <a:prstClr val="black"/>
                    </a:solidFill>
                    <a:latin typeface="현대하모니 M" panose="02020603020101020101" pitchFamily="18" charset="-127"/>
                    <a:ea typeface="현대하모니 M" panose="02020603020101020101" pitchFamily="18" charset="-127"/>
                  </a:endParaRPr>
                </a:p>
              </p:txBody>
            </p:sp>
            <p:sp>
              <p:nvSpPr>
                <p:cNvPr id="208" name="자유형: 도형 1031">
                  <a:extLst>
                    <a:ext uri="{FF2B5EF4-FFF2-40B4-BE49-F238E27FC236}">
                      <a16:creationId xmlns:a16="http://schemas.microsoft.com/office/drawing/2014/main" id="{2E45E784-F2F9-276E-2F92-9E8894CE2F2F}"/>
                    </a:ext>
                  </a:extLst>
                </p:cNvPr>
                <p:cNvSpPr/>
                <p:nvPr/>
              </p:nvSpPr>
              <p:spPr>
                <a:xfrm>
                  <a:off x="2993828" y="5659984"/>
                  <a:ext cx="165176" cy="25050"/>
                </a:xfrm>
                <a:custGeom>
                  <a:avLst/>
                  <a:gdLst>
                    <a:gd name="connsiteX0" fmla="*/ 0 w 361759"/>
                    <a:gd name="connsiteY0" fmla="*/ 0 h 54864"/>
                    <a:gd name="connsiteX1" fmla="*/ 361759 w 361759"/>
                    <a:gd name="connsiteY1" fmla="*/ 0 h 54864"/>
                    <a:gd name="connsiteX2" fmla="*/ 361759 w 361759"/>
                    <a:gd name="connsiteY2" fmla="*/ 54864 h 54864"/>
                    <a:gd name="connsiteX3" fmla="*/ 0 w 361759"/>
                    <a:gd name="connsiteY3" fmla="*/ 54864 h 54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1759" h="54864">
                      <a:moveTo>
                        <a:pt x="0" y="0"/>
                      </a:moveTo>
                      <a:lnTo>
                        <a:pt x="361759" y="0"/>
                      </a:lnTo>
                      <a:lnTo>
                        <a:pt x="361759" y="54864"/>
                      </a:lnTo>
                      <a:lnTo>
                        <a:pt x="0" y="54864"/>
                      </a:lnTo>
                      <a:close/>
                    </a:path>
                  </a:pathLst>
                </a:custGeom>
                <a:solidFill>
                  <a:srgbClr val="4AB4E6"/>
                </a:solidFill>
                <a:ln w="5715" cap="flat">
                  <a:noFill/>
                  <a:prstDash val="solid"/>
                  <a:miter/>
                </a:ln>
              </p:spPr>
              <p:txBody>
                <a:bodyPr rot="0" spcFirstLastPara="0" vert="horz" wrap="square" lIns="84406" tIns="42203" rIns="84406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62" dirty="0">
                    <a:solidFill>
                      <a:prstClr val="black"/>
                    </a:solidFill>
                    <a:latin typeface="현대하모니 M" panose="02020603020101020101" pitchFamily="18" charset="-127"/>
                    <a:ea typeface="현대하모니 M" panose="02020603020101020101" pitchFamily="18" charset="-127"/>
                  </a:endParaRPr>
                </a:p>
              </p:txBody>
            </p:sp>
            <p:sp>
              <p:nvSpPr>
                <p:cNvPr id="209" name="자유형: 도형 1032">
                  <a:extLst>
                    <a:ext uri="{FF2B5EF4-FFF2-40B4-BE49-F238E27FC236}">
                      <a16:creationId xmlns:a16="http://schemas.microsoft.com/office/drawing/2014/main" id="{B7EFF71B-DB3A-FBAB-FE79-A7DD11E1BDFC}"/>
                    </a:ext>
                  </a:extLst>
                </p:cNvPr>
                <p:cNvSpPr/>
                <p:nvPr/>
              </p:nvSpPr>
              <p:spPr>
                <a:xfrm>
                  <a:off x="2993828" y="5704605"/>
                  <a:ext cx="165176" cy="25050"/>
                </a:xfrm>
                <a:custGeom>
                  <a:avLst/>
                  <a:gdLst>
                    <a:gd name="connsiteX0" fmla="*/ 0 w 361759"/>
                    <a:gd name="connsiteY0" fmla="*/ 0 h 54864"/>
                    <a:gd name="connsiteX1" fmla="*/ 361759 w 361759"/>
                    <a:gd name="connsiteY1" fmla="*/ 0 h 54864"/>
                    <a:gd name="connsiteX2" fmla="*/ 361759 w 361759"/>
                    <a:gd name="connsiteY2" fmla="*/ 54864 h 54864"/>
                    <a:gd name="connsiteX3" fmla="*/ 0 w 361759"/>
                    <a:gd name="connsiteY3" fmla="*/ 54864 h 54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1759" h="54864">
                      <a:moveTo>
                        <a:pt x="0" y="0"/>
                      </a:moveTo>
                      <a:lnTo>
                        <a:pt x="361759" y="0"/>
                      </a:lnTo>
                      <a:lnTo>
                        <a:pt x="361759" y="54864"/>
                      </a:lnTo>
                      <a:lnTo>
                        <a:pt x="0" y="54864"/>
                      </a:lnTo>
                      <a:close/>
                    </a:path>
                  </a:pathLst>
                </a:custGeom>
                <a:solidFill>
                  <a:srgbClr val="4AB4E6"/>
                </a:solidFill>
                <a:ln w="5715" cap="flat">
                  <a:noFill/>
                  <a:prstDash val="solid"/>
                  <a:miter/>
                </a:ln>
              </p:spPr>
              <p:txBody>
                <a:bodyPr rot="0" spcFirstLastPara="0" vert="horz" wrap="square" lIns="84406" tIns="42203" rIns="84406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62" dirty="0">
                    <a:solidFill>
                      <a:prstClr val="black"/>
                    </a:solidFill>
                    <a:latin typeface="현대하모니 M" panose="02020603020101020101" pitchFamily="18" charset="-127"/>
                    <a:ea typeface="현대하모니 M" panose="02020603020101020101" pitchFamily="18" charset="-127"/>
                  </a:endParaRPr>
                </a:p>
              </p:txBody>
            </p:sp>
            <p:sp>
              <p:nvSpPr>
                <p:cNvPr id="210" name="자유형: 도형 1033">
                  <a:extLst>
                    <a:ext uri="{FF2B5EF4-FFF2-40B4-BE49-F238E27FC236}">
                      <a16:creationId xmlns:a16="http://schemas.microsoft.com/office/drawing/2014/main" id="{F7C74ED2-311C-16D9-A5D2-3BEBD973C8B7}"/>
                    </a:ext>
                  </a:extLst>
                </p:cNvPr>
                <p:cNvSpPr/>
                <p:nvPr/>
              </p:nvSpPr>
              <p:spPr>
                <a:xfrm>
                  <a:off x="2864661" y="4612822"/>
                  <a:ext cx="101245" cy="25050"/>
                </a:xfrm>
                <a:custGeom>
                  <a:avLst/>
                  <a:gdLst>
                    <a:gd name="connsiteX0" fmla="*/ 0 w 221741"/>
                    <a:gd name="connsiteY0" fmla="*/ 0 h 54864"/>
                    <a:gd name="connsiteX1" fmla="*/ 221742 w 221741"/>
                    <a:gd name="connsiteY1" fmla="*/ 0 h 54864"/>
                    <a:gd name="connsiteX2" fmla="*/ 221742 w 221741"/>
                    <a:gd name="connsiteY2" fmla="*/ 54864 h 54864"/>
                    <a:gd name="connsiteX3" fmla="*/ 0 w 221741"/>
                    <a:gd name="connsiteY3" fmla="*/ 54864 h 54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1741" h="54864">
                      <a:moveTo>
                        <a:pt x="0" y="0"/>
                      </a:moveTo>
                      <a:lnTo>
                        <a:pt x="221742" y="0"/>
                      </a:lnTo>
                      <a:lnTo>
                        <a:pt x="221742" y="54864"/>
                      </a:lnTo>
                      <a:lnTo>
                        <a:pt x="0" y="54864"/>
                      </a:lnTo>
                      <a:close/>
                    </a:path>
                  </a:pathLst>
                </a:custGeom>
                <a:solidFill>
                  <a:srgbClr val="DBE4EF"/>
                </a:solidFill>
                <a:ln w="5715" cap="flat">
                  <a:noFill/>
                  <a:prstDash val="solid"/>
                  <a:miter/>
                </a:ln>
              </p:spPr>
              <p:txBody>
                <a:bodyPr rot="0" spcFirstLastPara="0" vert="horz" wrap="square" lIns="84406" tIns="42203" rIns="84406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62" dirty="0">
                    <a:solidFill>
                      <a:prstClr val="black"/>
                    </a:solidFill>
                    <a:latin typeface="현대하모니 M" panose="02020603020101020101" pitchFamily="18" charset="-127"/>
                    <a:ea typeface="현대하모니 M" panose="02020603020101020101" pitchFamily="18" charset="-127"/>
                  </a:endParaRPr>
                </a:p>
              </p:txBody>
            </p:sp>
            <p:sp>
              <p:nvSpPr>
                <p:cNvPr id="211" name="자유형: 도형 1034">
                  <a:extLst>
                    <a:ext uri="{FF2B5EF4-FFF2-40B4-BE49-F238E27FC236}">
                      <a16:creationId xmlns:a16="http://schemas.microsoft.com/office/drawing/2014/main" id="{D879097A-2128-F0A9-3F92-F70D202D9E66}"/>
                    </a:ext>
                  </a:extLst>
                </p:cNvPr>
                <p:cNvSpPr/>
                <p:nvPr/>
              </p:nvSpPr>
              <p:spPr>
                <a:xfrm>
                  <a:off x="2965907" y="4612822"/>
                  <a:ext cx="287819" cy="25050"/>
                </a:xfrm>
                <a:custGeom>
                  <a:avLst/>
                  <a:gdLst>
                    <a:gd name="connsiteX0" fmla="*/ 0 w 630364"/>
                    <a:gd name="connsiteY0" fmla="*/ 0 h 54864"/>
                    <a:gd name="connsiteX1" fmla="*/ 630364 w 630364"/>
                    <a:gd name="connsiteY1" fmla="*/ 0 h 54864"/>
                    <a:gd name="connsiteX2" fmla="*/ 630364 w 630364"/>
                    <a:gd name="connsiteY2" fmla="*/ 54864 h 54864"/>
                    <a:gd name="connsiteX3" fmla="*/ 0 w 630364"/>
                    <a:gd name="connsiteY3" fmla="*/ 54864 h 54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30364" h="54864">
                      <a:moveTo>
                        <a:pt x="0" y="0"/>
                      </a:moveTo>
                      <a:lnTo>
                        <a:pt x="630364" y="0"/>
                      </a:lnTo>
                      <a:lnTo>
                        <a:pt x="630364" y="54864"/>
                      </a:lnTo>
                      <a:lnTo>
                        <a:pt x="0" y="54864"/>
                      </a:lnTo>
                      <a:close/>
                    </a:path>
                  </a:pathLst>
                </a:custGeom>
                <a:solidFill>
                  <a:srgbClr val="F0F5FA"/>
                </a:solidFill>
                <a:ln w="5715" cap="flat">
                  <a:noFill/>
                  <a:prstDash val="solid"/>
                  <a:miter/>
                </a:ln>
              </p:spPr>
              <p:txBody>
                <a:bodyPr rot="0" spcFirstLastPara="0" vert="horz" wrap="square" lIns="84406" tIns="42203" rIns="84406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62" dirty="0">
                    <a:solidFill>
                      <a:prstClr val="black"/>
                    </a:solidFill>
                    <a:latin typeface="현대하모니 M" panose="02020603020101020101" pitchFamily="18" charset="-127"/>
                    <a:ea typeface="현대하모니 M" panose="02020603020101020101" pitchFamily="18" charset="-127"/>
                  </a:endParaRPr>
                </a:p>
              </p:txBody>
            </p:sp>
            <p:grpSp>
              <p:nvGrpSpPr>
                <p:cNvPr id="212" name="그래픽 3">
                  <a:extLst>
                    <a:ext uri="{FF2B5EF4-FFF2-40B4-BE49-F238E27FC236}">
                      <a16:creationId xmlns:a16="http://schemas.microsoft.com/office/drawing/2014/main" id="{4108663A-3427-917E-2C59-9D4DEA28D758}"/>
                    </a:ext>
                  </a:extLst>
                </p:cNvPr>
                <p:cNvGrpSpPr/>
                <p:nvPr/>
              </p:nvGrpSpPr>
              <p:grpSpPr>
                <a:xfrm>
                  <a:off x="3216933" y="5051466"/>
                  <a:ext cx="220496" cy="725158"/>
                  <a:chOff x="5503545" y="5314188"/>
                  <a:chExt cx="482917" cy="1588198"/>
                </a:xfrm>
                <a:solidFill>
                  <a:srgbClr val="3AA2D5"/>
                </a:solidFill>
              </p:grpSpPr>
              <p:sp>
                <p:nvSpPr>
                  <p:cNvPr id="234" name="자유형: 도형 1036">
                    <a:extLst>
                      <a:ext uri="{FF2B5EF4-FFF2-40B4-BE49-F238E27FC236}">
                        <a16:creationId xmlns:a16="http://schemas.microsoft.com/office/drawing/2014/main" id="{7367D708-1D46-1159-9620-A988D66BB559}"/>
                      </a:ext>
                    </a:extLst>
                  </p:cNvPr>
                  <p:cNvSpPr/>
                  <p:nvPr/>
                </p:nvSpPr>
                <p:spPr>
                  <a:xfrm>
                    <a:off x="5641848" y="5314188"/>
                    <a:ext cx="69151" cy="1587626"/>
                  </a:xfrm>
                  <a:custGeom>
                    <a:avLst/>
                    <a:gdLst>
                      <a:gd name="connsiteX0" fmla="*/ 23431 w 69151"/>
                      <a:gd name="connsiteY0" fmla="*/ 0 h 1587626"/>
                      <a:gd name="connsiteX1" fmla="*/ 0 w 69151"/>
                      <a:gd name="connsiteY1" fmla="*/ 0 h 1587626"/>
                      <a:gd name="connsiteX2" fmla="*/ 0 w 69151"/>
                      <a:gd name="connsiteY2" fmla="*/ 1587627 h 1587626"/>
                      <a:gd name="connsiteX3" fmla="*/ 69151 w 69151"/>
                      <a:gd name="connsiteY3" fmla="*/ 1587627 h 1587626"/>
                      <a:gd name="connsiteX4" fmla="*/ 69151 w 69151"/>
                      <a:gd name="connsiteY4" fmla="*/ 79438 h 1587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151" h="1587626">
                        <a:moveTo>
                          <a:pt x="23431" y="0"/>
                        </a:moveTo>
                        <a:lnTo>
                          <a:pt x="0" y="0"/>
                        </a:lnTo>
                        <a:lnTo>
                          <a:pt x="0" y="1587627"/>
                        </a:lnTo>
                        <a:lnTo>
                          <a:pt x="69151" y="1587627"/>
                        </a:lnTo>
                        <a:lnTo>
                          <a:pt x="69151" y="79438"/>
                        </a:lnTo>
                        <a:close/>
                      </a:path>
                    </a:pathLst>
                  </a:custGeom>
                  <a:solidFill>
                    <a:srgbClr val="3AA2D5"/>
                  </a:solidFill>
                  <a:ln w="5715" cap="flat">
                    <a:noFill/>
                    <a:prstDash val="solid"/>
                    <a:miter/>
                  </a:ln>
                </p:spPr>
                <p:txBody>
                  <a:bodyPr rot="0" spcFirstLastPara="0" vert="horz" wrap="square" lIns="84406" tIns="42203" rIns="84406" bIns="42203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ko-KR"/>
                    </a:defPPr>
                    <a:lvl1pPr marL="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ko-KR" altLang="en-US" sz="1662" dirty="0">
                      <a:solidFill>
                        <a:prstClr val="black"/>
                      </a:solidFill>
                      <a:latin typeface="현대하모니 M" panose="02020603020101020101" pitchFamily="18" charset="-127"/>
                      <a:ea typeface="현대하모니 M" panose="02020603020101020101" pitchFamily="18" charset="-127"/>
                    </a:endParaRPr>
                  </a:p>
                </p:txBody>
              </p:sp>
              <p:sp>
                <p:nvSpPr>
                  <p:cNvPr id="235" name="자유형: 도형 1037">
                    <a:extLst>
                      <a:ext uri="{FF2B5EF4-FFF2-40B4-BE49-F238E27FC236}">
                        <a16:creationId xmlns:a16="http://schemas.microsoft.com/office/drawing/2014/main" id="{1602C741-9BA9-FD12-8725-2941700714C3}"/>
                      </a:ext>
                    </a:extLst>
                  </p:cNvPr>
                  <p:cNvSpPr/>
                  <p:nvPr/>
                </p:nvSpPr>
                <p:spPr>
                  <a:xfrm>
                    <a:off x="5503545" y="5314188"/>
                    <a:ext cx="69151" cy="1588198"/>
                  </a:xfrm>
                  <a:custGeom>
                    <a:avLst/>
                    <a:gdLst>
                      <a:gd name="connsiteX0" fmla="*/ 0 w 69151"/>
                      <a:gd name="connsiteY0" fmla="*/ 0 h 1588198"/>
                      <a:gd name="connsiteX1" fmla="*/ 69151 w 69151"/>
                      <a:gd name="connsiteY1" fmla="*/ 0 h 1588198"/>
                      <a:gd name="connsiteX2" fmla="*/ 69151 w 69151"/>
                      <a:gd name="connsiteY2" fmla="*/ 1588199 h 1588198"/>
                      <a:gd name="connsiteX3" fmla="*/ 0 w 69151"/>
                      <a:gd name="connsiteY3" fmla="*/ 1588199 h 15881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151" h="1588198">
                        <a:moveTo>
                          <a:pt x="0" y="0"/>
                        </a:moveTo>
                        <a:lnTo>
                          <a:pt x="69151" y="0"/>
                        </a:lnTo>
                        <a:lnTo>
                          <a:pt x="69151" y="1588199"/>
                        </a:lnTo>
                        <a:lnTo>
                          <a:pt x="0" y="1588199"/>
                        </a:lnTo>
                        <a:close/>
                      </a:path>
                    </a:pathLst>
                  </a:custGeom>
                  <a:solidFill>
                    <a:srgbClr val="3AA2D5"/>
                  </a:solidFill>
                  <a:ln w="5715" cap="flat">
                    <a:noFill/>
                    <a:prstDash val="solid"/>
                    <a:miter/>
                  </a:ln>
                </p:spPr>
                <p:txBody>
                  <a:bodyPr rot="0" spcFirstLastPara="0" vert="horz" wrap="square" lIns="84406" tIns="42203" rIns="84406" bIns="42203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ko-KR"/>
                    </a:defPPr>
                    <a:lvl1pPr marL="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ko-KR" altLang="en-US" sz="1662" dirty="0">
                      <a:solidFill>
                        <a:prstClr val="black"/>
                      </a:solidFill>
                      <a:latin typeface="현대하모니 M" panose="02020603020101020101" pitchFamily="18" charset="-127"/>
                      <a:ea typeface="현대하모니 M" panose="02020603020101020101" pitchFamily="18" charset="-127"/>
                    </a:endParaRPr>
                  </a:p>
                </p:txBody>
              </p:sp>
              <p:sp>
                <p:nvSpPr>
                  <p:cNvPr id="236" name="자유형: 도형 1038">
                    <a:extLst>
                      <a:ext uri="{FF2B5EF4-FFF2-40B4-BE49-F238E27FC236}">
                        <a16:creationId xmlns:a16="http://schemas.microsoft.com/office/drawing/2014/main" id="{3175C563-9783-A474-2F3E-330BD8A307E4}"/>
                      </a:ext>
                    </a:extLst>
                  </p:cNvPr>
                  <p:cNvSpPr/>
                  <p:nvPr/>
                </p:nvSpPr>
                <p:spPr>
                  <a:xfrm>
                    <a:off x="5779579" y="5514784"/>
                    <a:ext cx="69151" cy="1387030"/>
                  </a:xfrm>
                  <a:custGeom>
                    <a:avLst/>
                    <a:gdLst>
                      <a:gd name="connsiteX0" fmla="*/ 0 w 69151"/>
                      <a:gd name="connsiteY0" fmla="*/ 0 h 1387030"/>
                      <a:gd name="connsiteX1" fmla="*/ 0 w 69151"/>
                      <a:gd name="connsiteY1" fmla="*/ 1387031 h 1387030"/>
                      <a:gd name="connsiteX2" fmla="*/ 69152 w 69151"/>
                      <a:gd name="connsiteY2" fmla="*/ 1387031 h 1387030"/>
                      <a:gd name="connsiteX3" fmla="*/ 69152 w 69151"/>
                      <a:gd name="connsiteY3" fmla="*/ 120587 h 1387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151" h="1387030">
                        <a:moveTo>
                          <a:pt x="0" y="0"/>
                        </a:moveTo>
                        <a:lnTo>
                          <a:pt x="0" y="1387031"/>
                        </a:lnTo>
                        <a:lnTo>
                          <a:pt x="69152" y="1387031"/>
                        </a:lnTo>
                        <a:lnTo>
                          <a:pt x="69152" y="120587"/>
                        </a:lnTo>
                        <a:close/>
                      </a:path>
                    </a:pathLst>
                  </a:custGeom>
                  <a:solidFill>
                    <a:srgbClr val="3AA2D5"/>
                  </a:solidFill>
                  <a:ln w="5715" cap="flat">
                    <a:noFill/>
                    <a:prstDash val="solid"/>
                    <a:miter/>
                  </a:ln>
                </p:spPr>
                <p:txBody>
                  <a:bodyPr rot="0" spcFirstLastPara="0" vert="horz" wrap="square" lIns="84406" tIns="42203" rIns="84406" bIns="42203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ko-KR"/>
                    </a:defPPr>
                    <a:lvl1pPr marL="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ko-KR" altLang="en-US" sz="1662" dirty="0">
                      <a:solidFill>
                        <a:prstClr val="black"/>
                      </a:solidFill>
                      <a:latin typeface="현대하모니 M" panose="02020603020101020101" pitchFamily="18" charset="-127"/>
                      <a:ea typeface="현대하모니 M" panose="02020603020101020101" pitchFamily="18" charset="-127"/>
                    </a:endParaRPr>
                  </a:p>
                </p:txBody>
              </p:sp>
              <p:sp>
                <p:nvSpPr>
                  <p:cNvPr id="237" name="자유형: 도형 1039">
                    <a:extLst>
                      <a:ext uri="{FF2B5EF4-FFF2-40B4-BE49-F238E27FC236}">
                        <a16:creationId xmlns:a16="http://schemas.microsoft.com/office/drawing/2014/main" id="{EDF1743E-EED8-0095-9356-C7570D6D9970}"/>
                      </a:ext>
                    </a:extLst>
                  </p:cNvPr>
                  <p:cNvSpPr/>
                  <p:nvPr/>
                </p:nvSpPr>
                <p:spPr>
                  <a:xfrm>
                    <a:off x="5917882" y="5756528"/>
                    <a:ext cx="68580" cy="1145286"/>
                  </a:xfrm>
                  <a:custGeom>
                    <a:avLst/>
                    <a:gdLst>
                      <a:gd name="connsiteX0" fmla="*/ 68580 w 68580"/>
                      <a:gd name="connsiteY0" fmla="*/ 120587 h 1145286"/>
                      <a:gd name="connsiteX1" fmla="*/ 0 w 68580"/>
                      <a:gd name="connsiteY1" fmla="*/ 0 h 1145286"/>
                      <a:gd name="connsiteX2" fmla="*/ 0 w 68580"/>
                      <a:gd name="connsiteY2" fmla="*/ 1145286 h 1145286"/>
                      <a:gd name="connsiteX3" fmla="*/ 68580 w 68580"/>
                      <a:gd name="connsiteY3" fmla="*/ 1145286 h 1145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580" h="1145286">
                        <a:moveTo>
                          <a:pt x="68580" y="120587"/>
                        </a:moveTo>
                        <a:lnTo>
                          <a:pt x="0" y="0"/>
                        </a:lnTo>
                        <a:lnTo>
                          <a:pt x="0" y="1145286"/>
                        </a:lnTo>
                        <a:lnTo>
                          <a:pt x="68580" y="1145286"/>
                        </a:lnTo>
                        <a:close/>
                      </a:path>
                    </a:pathLst>
                  </a:custGeom>
                  <a:solidFill>
                    <a:srgbClr val="3AA2D5"/>
                  </a:solidFill>
                  <a:ln w="5715" cap="flat">
                    <a:noFill/>
                    <a:prstDash val="solid"/>
                    <a:miter/>
                  </a:ln>
                </p:spPr>
                <p:txBody>
                  <a:bodyPr rot="0" spcFirstLastPara="0" vert="horz" wrap="square" lIns="84406" tIns="42203" rIns="84406" bIns="42203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ko-KR"/>
                    </a:defPPr>
                    <a:lvl1pPr marL="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ko-KR" altLang="en-US" sz="1662" dirty="0">
                      <a:solidFill>
                        <a:prstClr val="black"/>
                      </a:solidFill>
                      <a:latin typeface="현대하모니 M" panose="02020603020101020101" pitchFamily="18" charset="-127"/>
                      <a:ea typeface="현대하모니 M" panose="02020603020101020101" pitchFamily="18" charset="-127"/>
                    </a:endParaRPr>
                  </a:p>
                </p:txBody>
              </p:sp>
            </p:grpSp>
            <p:grpSp>
              <p:nvGrpSpPr>
                <p:cNvPr id="213" name="그래픽 3">
                  <a:extLst>
                    <a:ext uri="{FF2B5EF4-FFF2-40B4-BE49-F238E27FC236}">
                      <a16:creationId xmlns:a16="http://schemas.microsoft.com/office/drawing/2014/main" id="{593D750A-9E1D-21F5-FB0A-D39373C5C6D5}"/>
                    </a:ext>
                  </a:extLst>
                </p:cNvPr>
                <p:cNvGrpSpPr/>
                <p:nvPr/>
              </p:nvGrpSpPr>
              <p:grpSpPr>
                <a:xfrm>
                  <a:off x="2965906" y="4657704"/>
                  <a:ext cx="284165" cy="541716"/>
                  <a:chOff x="4953761" y="4451794"/>
                  <a:chExt cx="622363" cy="1186434"/>
                </a:xfrm>
                <a:solidFill>
                  <a:srgbClr val="4AB4E6"/>
                </a:solidFill>
              </p:grpSpPr>
              <p:sp>
                <p:nvSpPr>
                  <p:cNvPr id="232" name="자유형: 도형 1041">
                    <a:extLst>
                      <a:ext uri="{FF2B5EF4-FFF2-40B4-BE49-F238E27FC236}">
                        <a16:creationId xmlns:a16="http://schemas.microsoft.com/office/drawing/2014/main" id="{5B293416-5C2C-AA86-D4EF-450553F65DA4}"/>
                      </a:ext>
                    </a:extLst>
                  </p:cNvPr>
                  <p:cNvSpPr/>
                  <p:nvPr/>
                </p:nvSpPr>
                <p:spPr>
                  <a:xfrm>
                    <a:off x="4953761" y="4451794"/>
                    <a:ext cx="622363" cy="970978"/>
                  </a:xfrm>
                  <a:custGeom>
                    <a:avLst/>
                    <a:gdLst>
                      <a:gd name="connsiteX0" fmla="*/ 622364 w 622363"/>
                      <a:gd name="connsiteY0" fmla="*/ 0 h 970978"/>
                      <a:gd name="connsiteX1" fmla="*/ 0 w 622363"/>
                      <a:gd name="connsiteY1" fmla="*/ 622364 h 970978"/>
                      <a:gd name="connsiteX2" fmla="*/ 0 w 622363"/>
                      <a:gd name="connsiteY2" fmla="*/ 970979 h 970978"/>
                      <a:gd name="connsiteX3" fmla="*/ 622364 w 622363"/>
                      <a:gd name="connsiteY3" fmla="*/ 348615 h 9709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2363" h="970978">
                        <a:moveTo>
                          <a:pt x="622364" y="0"/>
                        </a:moveTo>
                        <a:lnTo>
                          <a:pt x="0" y="622364"/>
                        </a:lnTo>
                        <a:lnTo>
                          <a:pt x="0" y="970979"/>
                        </a:lnTo>
                        <a:lnTo>
                          <a:pt x="622364" y="348615"/>
                        </a:lnTo>
                        <a:close/>
                      </a:path>
                    </a:pathLst>
                  </a:custGeom>
                  <a:solidFill>
                    <a:srgbClr val="4AB4E6"/>
                  </a:solidFill>
                  <a:ln w="5715" cap="flat">
                    <a:noFill/>
                    <a:prstDash val="solid"/>
                    <a:miter/>
                  </a:ln>
                </p:spPr>
                <p:txBody>
                  <a:bodyPr rot="0" spcFirstLastPara="0" vert="horz" wrap="square" lIns="84406" tIns="42203" rIns="84406" bIns="42203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ko-KR"/>
                    </a:defPPr>
                    <a:lvl1pPr marL="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ko-KR" altLang="en-US" sz="1662" dirty="0">
                      <a:solidFill>
                        <a:prstClr val="black"/>
                      </a:solidFill>
                      <a:latin typeface="현대하모니 M" panose="02020603020101020101" pitchFamily="18" charset="-127"/>
                      <a:ea typeface="현대하모니 M" panose="02020603020101020101" pitchFamily="18" charset="-127"/>
                    </a:endParaRPr>
                  </a:p>
                </p:txBody>
              </p:sp>
              <p:sp>
                <p:nvSpPr>
                  <p:cNvPr id="233" name="자유형: 도형 1042">
                    <a:extLst>
                      <a:ext uri="{FF2B5EF4-FFF2-40B4-BE49-F238E27FC236}">
                        <a16:creationId xmlns:a16="http://schemas.microsoft.com/office/drawing/2014/main" id="{9A3FB50B-1FEE-030A-4862-4F5C94E980FA}"/>
                      </a:ext>
                    </a:extLst>
                  </p:cNvPr>
                  <p:cNvSpPr/>
                  <p:nvPr/>
                </p:nvSpPr>
                <p:spPr>
                  <a:xfrm>
                    <a:off x="4953761" y="4934140"/>
                    <a:ext cx="622363" cy="704088"/>
                  </a:xfrm>
                  <a:custGeom>
                    <a:avLst/>
                    <a:gdLst>
                      <a:gd name="connsiteX0" fmla="*/ 622364 w 622363"/>
                      <a:gd name="connsiteY0" fmla="*/ 0 h 704088"/>
                      <a:gd name="connsiteX1" fmla="*/ 0 w 622363"/>
                      <a:gd name="connsiteY1" fmla="*/ 622363 h 704088"/>
                      <a:gd name="connsiteX2" fmla="*/ 0 w 622363"/>
                      <a:gd name="connsiteY2" fmla="*/ 704088 h 704088"/>
                      <a:gd name="connsiteX3" fmla="*/ 622364 w 622363"/>
                      <a:gd name="connsiteY3" fmla="*/ 81724 h 704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2363" h="704088">
                        <a:moveTo>
                          <a:pt x="622364" y="0"/>
                        </a:moveTo>
                        <a:lnTo>
                          <a:pt x="0" y="622363"/>
                        </a:lnTo>
                        <a:lnTo>
                          <a:pt x="0" y="704088"/>
                        </a:lnTo>
                        <a:lnTo>
                          <a:pt x="622364" y="81724"/>
                        </a:lnTo>
                        <a:close/>
                      </a:path>
                    </a:pathLst>
                  </a:custGeom>
                  <a:solidFill>
                    <a:srgbClr val="4AB4E6"/>
                  </a:solidFill>
                  <a:ln w="5715" cap="flat">
                    <a:noFill/>
                    <a:prstDash val="solid"/>
                    <a:miter/>
                  </a:ln>
                </p:spPr>
                <p:txBody>
                  <a:bodyPr rot="0" spcFirstLastPara="0" vert="horz" wrap="square" lIns="84406" tIns="42203" rIns="84406" bIns="42203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ko-KR"/>
                    </a:defPPr>
                    <a:lvl1pPr marL="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ko-KR" altLang="en-US" sz="1662" dirty="0">
                      <a:solidFill>
                        <a:prstClr val="black"/>
                      </a:solidFill>
                      <a:latin typeface="현대하모니 M" panose="02020603020101020101" pitchFamily="18" charset="-127"/>
                      <a:ea typeface="현대하모니 M" panose="02020603020101020101" pitchFamily="18" charset="-127"/>
                    </a:endParaRPr>
                  </a:p>
                </p:txBody>
              </p:sp>
            </p:grpSp>
            <p:sp>
              <p:nvSpPr>
                <p:cNvPr id="214" name="자유형: 도형 1043">
                  <a:extLst>
                    <a:ext uri="{FF2B5EF4-FFF2-40B4-BE49-F238E27FC236}">
                      <a16:creationId xmlns:a16="http://schemas.microsoft.com/office/drawing/2014/main" id="{B40DF73F-A869-6B8D-F651-8EB33778EB7C}"/>
                    </a:ext>
                  </a:extLst>
                </p:cNvPr>
                <p:cNvSpPr/>
                <p:nvPr/>
              </p:nvSpPr>
              <p:spPr>
                <a:xfrm>
                  <a:off x="3203103" y="4685626"/>
                  <a:ext cx="19049" cy="19049"/>
                </a:xfrm>
                <a:custGeom>
                  <a:avLst/>
                  <a:gdLst>
                    <a:gd name="connsiteX0" fmla="*/ 41719 w 41719"/>
                    <a:gd name="connsiteY0" fmla="*/ 0 h 41719"/>
                    <a:gd name="connsiteX1" fmla="*/ 0 w 41719"/>
                    <a:gd name="connsiteY1" fmla="*/ 41719 h 41719"/>
                    <a:gd name="connsiteX2" fmla="*/ 41719 w 41719"/>
                    <a:gd name="connsiteY2" fmla="*/ 41719 h 4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1719" h="41719">
                      <a:moveTo>
                        <a:pt x="41719" y="0"/>
                      </a:moveTo>
                      <a:lnTo>
                        <a:pt x="0" y="41719"/>
                      </a:lnTo>
                      <a:lnTo>
                        <a:pt x="41719" y="41719"/>
                      </a:lnTo>
                      <a:close/>
                    </a:path>
                  </a:pathLst>
                </a:custGeom>
                <a:solidFill>
                  <a:srgbClr val="6BD1FF"/>
                </a:solidFill>
                <a:ln w="5715" cap="flat">
                  <a:noFill/>
                  <a:prstDash val="solid"/>
                  <a:miter/>
                </a:ln>
              </p:spPr>
              <p:txBody>
                <a:bodyPr rot="0" spcFirstLastPara="0" vert="horz" wrap="square" lIns="84406" tIns="42203" rIns="84406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62" dirty="0">
                    <a:solidFill>
                      <a:prstClr val="black"/>
                    </a:solidFill>
                    <a:latin typeface="현대하모니 M" panose="02020603020101020101" pitchFamily="18" charset="-127"/>
                    <a:ea typeface="현대하모니 M" panose="02020603020101020101" pitchFamily="18" charset="-127"/>
                  </a:endParaRPr>
                </a:p>
              </p:txBody>
            </p:sp>
            <p:sp>
              <p:nvSpPr>
                <p:cNvPr id="215" name="자유형: 도형 1044">
                  <a:extLst>
                    <a:ext uri="{FF2B5EF4-FFF2-40B4-BE49-F238E27FC236}">
                      <a16:creationId xmlns:a16="http://schemas.microsoft.com/office/drawing/2014/main" id="{07FA8DFC-DE80-4830-1D59-5DF19C36B858}"/>
                    </a:ext>
                  </a:extLst>
                </p:cNvPr>
                <p:cNvSpPr/>
                <p:nvPr/>
              </p:nvSpPr>
              <p:spPr>
                <a:xfrm>
                  <a:off x="3158482" y="4724244"/>
                  <a:ext cx="63670" cy="25050"/>
                </a:xfrm>
                <a:custGeom>
                  <a:avLst/>
                  <a:gdLst>
                    <a:gd name="connsiteX0" fmla="*/ 139446 w 139446"/>
                    <a:gd name="connsiteY0" fmla="*/ 54864 h 54864"/>
                    <a:gd name="connsiteX1" fmla="*/ 139446 w 139446"/>
                    <a:gd name="connsiteY1" fmla="*/ 0 h 54864"/>
                    <a:gd name="connsiteX2" fmla="*/ 54864 w 139446"/>
                    <a:gd name="connsiteY2" fmla="*/ 0 h 54864"/>
                    <a:gd name="connsiteX3" fmla="*/ 0 w 139446"/>
                    <a:gd name="connsiteY3" fmla="*/ 54864 h 54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446" h="54864">
                      <a:moveTo>
                        <a:pt x="139446" y="54864"/>
                      </a:moveTo>
                      <a:lnTo>
                        <a:pt x="139446" y="0"/>
                      </a:lnTo>
                      <a:lnTo>
                        <a:pt x="54864" y="0"/>
                      </a:lnTo>
                      <a:lnTo>
                        <a:pt x="0" y="54864"/>
                      </a:lnTo>
                      <a:close/>
                    </a:path>
                  </a:pathLst>
                </a:custGeom>
                <a:solidFill>
                  <a:srgbClr val="6BD1FF"/>
                </a:solidFill>
                <a:ln w="5715" cap="flat">
                  <a:noFill/>
                  <a:prstDash val="solid"/>
                  <a:miter/>
                </a:ln>
              </p:spPr>
              <p:txBody>
                <a:bodyPr rot="0" spcFirstLastPara="0" vert="horz" wrap="square" lIns="84406" tIns="42203" rIns="84406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62" dirty="0">
                    <a:solidFill>
                      <a:prstClr val="black"/>
                    </a:solidFill>
                    <a:latin typeface="현대하모니 M" panose="02020603020101020101" pitchFamily="18" charset="-127"/>
                    <a:ea typeface="현대하모니 M" panose="02020603020101020101" pitchFamily="18" charset="-127"/>
                  </a:endParaRPr>
                </a:p>
              </p:txBody>
            </p:sp>
            <p:sp>
              <p:nvSpPr>
                <p:cNvPr id="216" name="자유형: 도형 1045">
                  <a:extLst>
                    <a:ext uri="{FF2B5EF4-FFF2-40B4-BE49-F238E27FC236}">
                      <a16:creationId xmlns:a16="http://schemas.microsoft.com/office/drawing/2014/main" id="{0A373934-AF6E-C32D-761B-BDDAB78CC43F}"/>
                    </a:ext>
                  </a:extLst>
                </p:cNvPr>
                <p:cNvSpPr/>
                <p:nvPr/>
              </p:nvSpPr>
              <p:spPr>
                <a:xfrm>
                  <a:off x="3113861" y="4768866"/>
                  <a:ext cx="108291" cy="25050"/>
                </a:xfrm>
                <a:custGeom>
                  <a:avLst/>
                  <a:gdLst>
                    <a:gd name="connsiteX0" fmla="*/ 237173 w 237172"/>
                    <a:gd name="connsiteY0" fmla="*/ 54864 h 54863"/>
                    <a:gd name="connsiteX1" fmla="*/ 237173 w 237172"/>
                    <a:gd name="connsiteY1" fmla="*/ 0 h 54863"/>
                    <a:gd name="connsiteX2" fmla="*/ 54864 w 237172"/>
                    <a:gd name="connsiteY2" fmla="*/ 0 h 54863"/>
                    <a:gd name="connsiteX3" fmla="*/ 0 w 237172"/>
                    <a:gd name="connsiteY3" fmla="*/ 54864 h 54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37172" h="54863">
                      <a:moveTo>
                        <a:pt x="237173" y="54864"/>
                      </a:moveTo>
                      <a:lnTo>
                        <a:pt x="237173" y="0"/>
                      </a:lnTo>
                      <a:lnTo>
                        <a:pt x="54864" y="0"/>
                      </a:lnTo>
                      <a:lnTo>
                        <a:pt x="0" y="54864"/>
                      </a:lnTo>
                      <a:close/>
                    </a:path>
                  </a:pathLst>
                </a:custGeom>
                <a:solidFill>
                  <a:srgbClr val="6BD1FF"/>
                </a:solidFill>
                <a:ln w="5715" cap="flat">
                  <a:noFill/>
                  <a:prstDash val="solid"/>
                  <a:miter/>
                </a:ln>
              </p:spPr>
              <p:txBody>
                <a:bodyPr rot="0" spcFirstLastPara="0" vert="horz" wrap="square" lIns="84406" tIns="42203" rIns="84406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62" dirty="0">
                    <a:solidFill>
                      <a:prstClr val="black"/>
                    </a:solidFill>
                    <a:latin typeface="현대하모니 M" panose="02020603020101020101" pitchFamily="18" charset="-127"/>
                    <a:ea typeface="현대하모니 M" panose="02020603020101020101" pitchFamily="18" charset="-127"/>
                  </a:endParaRPr>
                </a:p>
              </p:txBody>
            </p:sp>
            <p:sp>
              <p:nvSpPr>
                <p:cNvPr id="217" name="자유형: 도형 1046">
                  <a:extLst>
                    <a:ext uri="{FF2B5EF4-FFF2-40B4-BE49-F238E27FC236}">
                      <a16:creationId xmlns:a16="http://schemas.microsoft.com/office/drawing/2014/main" id="{4EA590A3-7A2F-05B8-ECA1-7D3F44241212}"/>
                    </a:ext>
                  </a:extLst>
                </p:cNvPr>
                <p:cNvSpPr/>
                <p:nvPr/>
              </p:nvSpPr>
              <p:spPr>
                <a:xfrm>
                  <a:off x="3069240" y="4813487"/>
                  <a:ext cx="152911" cy="25050"/>
                </a:xfrm>
                <a:custGeom>
                  <a:avLst/>
                  <a:gdLst>
                    <a:gd name="connsiteX0" fmla="*/ 334899 w 334898"/>
                    <a:gd name="connsiteY0" fmla="*/ 54864 h 54863"/>
                    <a:gd name="connsiteX1" fmla="*/ 334899 w 334898"/>
                    <a:gd name="connsiteY1" fmla="*/ 0 h 54863"/>
                    <a:gd name="connsiteX2" fmla="*/ 55435 w 334898"/>
                    <a:gd name="connsiteY2" fmla="*/ 0 h 54863"/>
                    <a:gd name="connsiteX3" fmla="*/ 0 w 334898"/>
                    <a:gd name="connsiteY3" fmla="*/ 54864 h 54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4898" h="54863">
                      <a:moveTo>
                        <a:pt x="334899" y="54864"/>
                      </a:moveTo>
                      <a:lnTo>
                        <a:pt x="334899" y="0"/>
                      </a:lnTo>
                      <a:lnTo>
                        <a:pt x="55435" y="0"/>
                      </a:lnTo>
                      <a:lnTo>
                        <a:pt x="0" y="54864"/>
                      </a:lnTo>
                      <a:close/>
                    </a:path>
                  </a:pathLst>
                </a:custGeom>
                <a:solidFill>
                  <a:srgbClr val="6BD1FF"/>
                </a:solidFill>
                <a:ln w="5715" cap="flat">
                  <a:noFill/>
                  <a:prstDash val="solid"/>
                  <a:miter/>
                </a:ln>
              </p:spPr>
              <p:txBody>
                <a:bodyPr rot="0" spcFirstLastPara="0" vert="horz" wrap="square" lIns="84406" tIns="42203" rIns="84406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62" dirty="0">
                    <a:solidFill>
                      <a:prstClr val="black"/>
                    </a:solidFill>
                    <a:latin typeface="현대하모니 M" panose="02020603020101020101" pitchFamily="18" charset="-127"/>
                    <a:ea typeface="현대하모니 M" panose="02020603020101020101" pitchFamily="18" charset="-127"/>
                  </a:endParaRPr>
                </a:p>
              </p:txBody>
            </p:sp>
            <p:sp>
              <p:nvSpPr>
                <p:cNvPr id="218" name="자유형: 도형 1047">
                  <a:extLst>
                    <a:ext uri="{FF2B5EF4-FFF2-40B4-BE49-F238E27FC236}">
                      <a16:creationId xmlns:a16="http://schemas.microsoft.com/office/drawing/2014/main" id="{9236F4DB-1DBE-BE9C-A198-B66F68998DC8}"/>
                    </a:ext>
                  </a:extLst>
                </p:cNvPr>
                <p:cNvSpPr/>
                <p:nvPr/>
              </p:nvSpPr>
              <p:spPr>
                <a:xfrm>
                  <a:off x="3024880" y="4857847"/>
                  <a:ext cx="183964" cy="25311"/>
                </a:xfrm>
                <a:custGeom>
                  <a:avLst/>
                  <a:gdLst>
                    <a:gd name="connsiteX0" fmla="*/ 402908 w 402907"/>
                    <a:gd name="connsiteY0" fmla="*/ 0 h 55435"/>
                    <a:gd name="connsiteX1" fmla="*/ 54864 w 402907"/>
                    <a:gd name="connsiteY1" fmla="*/ 0 h 55435"/>
                    <a:gd name="connsiteX2" fmla="*/ 0 w 402907"/>
                    <a:gd name="connsiteY2" fmla="*/ 55436 h 55435"/>
                    <a:gd name="connsiteX3" fmla="*/ 348043 w 402907"/>
                    <a:gd name="connsiteY3" fmla="*/ 55436 h 554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02907" h="55435">
                      <a:moveTo>
                        <a:pt x="402908" y="0"/>
                      </a:moveTo>
                      <a:lnTo>
                        <a:pt x="54864" y="0"/>
                      </a:lnTo>
                      <a:lnTo>
                        <a:pt x="0" y="55436"/>
                      </a:lnTo>
                      <a:lnTo>
                        <a:pt x="348043" y="55436"/>
                      </a:lnTo>
                      <a:close/>
                    </a:path>
                  </a:pathLst>
                </a:custGeom>
                <a:solidFill>
                  <a:srgbClr val="6BD1FF"/>
                </a:solidFill>
                <a:ln w="5715" cap="flat">
                  <a:noFill/>
                  <a:prstDash val="solid"/>
                  <a:miter/>
                </a:ln>
              </p:spPr>
              <p:txBody>
                <a:bodyPr rot="0" spcFirstLastPara="0" vert="horz" wrap="square" lIns="84406" tIns="42203" rIns="84406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62" dirty="0">
                    <a:solidFill>
                      <a:prstClr val="black"/>
                    </a:solidFill>
                    <a:latin typeface="현대하모니 M" panose="02020603020101020101" pitchFamily="18" charset="-127"/>
                    <a:ea typeface="현대하모니 M" panose="02020603020101020101" pitchFamily="18" charset="-127"/>
                  </a:endParaRPr>
                </a:p>
              </p:txBody>
            </p:sp>
            <p:sp>
              <p:nvSpPr>
                <p:cNvPr id="219" name="자유형: 도형 1048">
                  <a:extLst>
                    <a:ext uri="{FF2B5EF4-FFF2-40B4-BE49-F238E27FC236}">
                      <a16:creationId xmlns:a16="http://schemas.microsoft.com/office/drawing/2014/main" id="{CDFC72BE-87B2-4D27-8791-EF32DA7B8C8D}"/>
                    </a:ext>
                  </a:extLst>
                </p:cNvPr>
                <p:cNvSpPr/>
                <p:nvPr/>
              </p:nvSpPr>
              <p:spPr>
                <a:xfrm>
                  <a:off x="2993828" y="4902468"/>
                  <a:ext cx="170656" cy="25050"/>
                </a:xfrm>
                <a:custGeom>
                  <a:avLst/>
                  <a:gdLst>
                    <a:gd name="connsiteX0" fmla="*/ 25146 w 373761"/>
                    <a:gd name="connsiteY0" fmla="*/ 0 h 54864"/>
                    <a:gd name="connsiteX1" fmla="*/ 0 w 373761"/>
                    <a:gd name="connsiteY1" fmla="*/ 25146 h 54864"/>
                    <a:gd name="connsiteX2" fmla="*/ 0 w 373761"/>
                    <a:gd name="connsiteY2" fmla="*/ 54864 h 54864"/>
                    <a:gd name="connsiteX3" fmla="*/ 318897 w 373761"/>
                    <a:gd name="connsiteY3" fmla="*/ 54864 h 54864"/>
                    <a:gd name="connsiteX4" fmla="*/ 373761 w 373761"/>
                    <a:gd name="connsiteY4" fmla="*/ 0 h 54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3761" h="54864">
                      <a:moveTo>
                        <a:pt x="25146" y="0"/>
                      </a:moveTo>
                      <a:lnTo>
                        <a:pt x="0" y="25146"/>
                      </a:lnTo>
                      <a:lnTo>
                        <a:pt x="0" y="54864"/>
                      </a:lnTo>
                      <a:lnTo>
                        <a:pt x="318897" y="54864"/>
                      </a:lnTo>
                      <a:lnTo>
                        <a:pt x="373761" y="0"/>
                      </a:lnTo>
                      <a:close/>
                    </a:path>
                  </a:pathLst>
                </a:custGeom>
                <a:solidFill>
                  <a:srgbClr val="6BD1FF"/>
                </a:solidFill>
                <a:ln w="5715" cap="flat">
                  <a:noFill/>
                  <a:prstDash val="solid"/>
                  <a:miter/>
                </a:ln>
              </p:spPr>
              <p:txBody>
                <a:bodyPr rot="0" spcFirstLastPara="0" vert="horz" wrap="square" lIns="84406" tIns="42203" rIns="84406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62" dirty="0">
                    <a:solidFill>
                      <a:prstClr val="black"/>
                    </a:solidFill>
                    <a:latin typeface="현대하모니 M" panose="02020603020101020101" pitchFamily="18" charset="-127"/>
                    <a:ea typeface="현대하모니 M" panose="02020603020101020101" pitchFamily="18" charset="-127"/>
                  </a:endParaRPr>
                </a:p>
              </p:txBody>
            </p:sp>
            <p:sp>
              <p:nvSpPr>
                <p:cNvPr id="220" name="자유형: 도형 1049">
                  <a:extLst>
                    <a:ext uri="{FF2B5EF4-FFF2-40B4-BE49-F238E27FC236}">
                      <a16:creationId xmlns:a16="http://schemas.microsoft.com/office/drawing/2014/main" id="{422A5CF7-6E3A-3F85-DBBF-B92116E09A2C}"/>
                    </a:ext>
                  </a:extLst>
                </p:cNvPr>
                <p:cNvSpPr/>
                <p:nvPr/>
              </p:nvSpPr>
              <p:spPr>
                <a:xfrm>
                  <a:off x="2993828" y="4947090"/>
                  <a:ext cx="126035" cy="25050"/>
                </a:xfrm>
                <a:custGeom>
                  <a:avLst/>
                  <a:gdLst>
                    <a:gd name="connsiteX0" fmla="*/ 0 w 276034"/>
                    <a:gd name="connsiteY0" fmla="*/ 0 h 54863"/>
                    <a:gd name="connsiteX1" fmla="*/ 0 w 276034"/>
                    <a:gd name="connsiteY1" fmla="*/ 54864 h 54863"/>
                    <a:gd name="connsiteX2" fmla="*/ 221171 w 276034"/>
                    <a:gd name="connsiteY2" fmla="*/ 54864 h 54863"/>
                    <a:gd name="connsiteX3" fmla="*/ 276034 w 276034"/>
                    <a:gd name="connsiteY3" fmla="*/ 0 h 54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6034" h="54863">
                      <a:moveTo>
                        <a:pt x="0" y="0"/>
                      </a:moveTo>
                      <a:lnTo>
                        <a:pt x="0" y="54864"/>
                      </a:lnTo>
                      <a:lnTo>
                        <a:pt x="221171" y="54864"/>
                      </a:lnTo>
                      <a:lnTo>
                        <a:pt x="276034" y="0"/>
                      </a:lnTo>
                      <a:close/>
                    </a:path>
                  </a:pathLst>
                </a:custGeom>
                <a:solidFill>
                  <a:srgbClr val="6BD1FF"/>
                </a:solidFill>
                <a:ln w="5715" cap="flat">
                  <a:noFill/>
                  <a:prstDash val="solid"/>
                  <a:miter/>
                </a:ln>
              </p:spPr>
              <p:txBody>
                <a:bodyPr rot="0" spcFirstLastPara="0" vert="horz" wrap="square" lIns="84406" tIns="42203" rIns="84406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62" dirty="0">
                    <a:solidFill>
                      <a:prstClr val="black"/>
                    </a:solidFill>
                    <a:latin typeface="현대하모니 M" panose="02020603020101020101" pitchFamily="18" charset="-127"/>
                    <a:ea typeface="현대하모니 M" panose="02020603020101020101" pitchFamily="18" charset="-127"/>
                  </a:endParaRPr>
                </a:p>
              </p:txBody>
            </p:sp>
            <p:sp>
              <p:nvSpPr>
                <p:cNvPr id="221" name="자유형: 도형 1050">
                  <a:extLst>
                    <a:ext uri="{FF2B5EF4-FFF2-40B4-BE49-F238E27FC236}">
                      <a16:creationId xmlns:a16="http://schemas.microsoft.com/office/drawing/2014/main" id="{FAA00C49-7E37-C73B-7D19-B06528D8317D}"/>
                    </a:ext>
                  </a:extLst>
                </p:cNvPr>
                <p:cNvSpPr/>
                <p:nvPr/>
              </p:nvSpPr>
              <p:spPr>
                <a:xfrm>
                  <a:off x="2993828" y="4991710"/>
                  <a:ext cx="81414" cy="25050"/>
                </a:xfrm>
                <a:custGeom>
                  <a:avLst/>
                  <a:gdLst>
                    <a:gd name="connsiteX0" fmla="*/ 0 w 178308"/>
                    <a:gd name="connsiteY0" fmla="*/ 0 h 54864"/>
                    <a:gd name="connsiteX1" fmla="*/ 0 w 178308"/>
                    <a:gd name="connsiteY1" fmla="*/ 54864 h 54864"/>
                    <a:gd name="connsiteX2" fmla="*/ 123444 w 178308"/>
                    <a:gd name="connsiteY2" fmla="*/ 54864 h 54864"/>
                    <a:gd name="connsiteX3" fmla="*/ 178308 w 178308"/>
                    <a:gd name="connsiteY3" fmla="*/ 0 h 54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8308" h="54864">
                      <a:moveTo>
                        <a:pt x="0" y="0"/>
                      </a:moveTo>
                      <a:lnTo>
                        <a:pt x="0" y="54864"/>
                      </a:lnTo>
                      <a:lnTo>
                        <a:pt x="123444" y="54864"/>
                      </a:lnTo>
                      <a:lnTo>
                        <a:pt x="178308" y="0"/>
                      </a:lnTo>
                      <a:close/>
                    </a:path>
                  </a:pathLst>
                </a:custGeom>
                <a:solidFill>
                  <a:srgbClr val="6BD1FF"/>
                </a:solidFill>
                <a:ln w="5715" cap="flat">
                  <a:noFill/>
                  <a:prstDash val="solid"/>
                  <a:miter/>
                </a:ln>
              </p:spPr>
              <p:txBody>
                <a:bodyPr rot="0" spcFirstLastPara="0" vert="horz" wrap="square" lIns="84406" tIns="42203" rIns="84406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62" dirty="0">
                    <a:solidFill>
                      <a:prstClr val="black"/>
                    </a:solidFill>
                    <a:latin typeface="현대하모니 M" panose="02020603020101020101" pitchFamily="18" charset="-127"/>
                    <a:ea typeface="현대하모니 M" panose="02020603020101020101" pitchFamily="18" charset="-127"/>
                  </a:endParaRPr>
                </a:p>
              </p:txBody>
            </p:sp>
            <p:sp>
              <p:nvSpPr>
                <p:cNvPr id="222" name="자유형: 도형 1051">
                  <a:extLst>
                    <a:ext uri="{FF2B5EF4-FFF2-40B4-BE49-F238E27FC236}">
                      <a16:creationId xmlns:a16="http://schemas.microsoft.com/office/drawing/2014/main" id="{64F249B8-0A86-65B5-E72B-6A03EBA7F77D}"/>
                    </a:ext>
                  </a:extLst>
                </p:cNvPr>
                <p:cNvSpPr/>
                <p:nvPr/>
              </p:nvSpPr>
              <p:spPr>
                <a:xfrm>
                  <a:off x="2993828" y="5036332"/>
                  <a:ext cx="36793" cy="25050"/>
                </a:xfrm>
                <a:custGeom>
                  <a:avLst/>
                  <a:gdLst>
                    <a:gd name="connsiteX0" fmla="*/ 0 w 80581"/>
                    <a:gd name="connsiteY0" fmla="*/ 0 h 54863"/>
                    <a:gd name="connsiteX1" fmla="*/ 0 w 80581"/>
                    <a:gd name="connsiteY1" fmla="*/ 54864 h 54863"/>
                    <a:gd name="connsiteX2" fmla="*/ 25718 w 80581"/>
                    <a:gd name="connsiteY2" fmla="*/ 54864 h 54863"/>
                    <a:gd name="connsiteX3" fmla="*/ 80581 w 80581"/>
                    <a:gd name="connsiteY3" fmla="*/ 0 h 54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0581" h="54863">
                      <a:moveTo>
                        <a:pt x="0" y="0"/>
                      </a:moveTo>
                      <a:lnTo>
                        <a:pt x="0" y="54864"/>
                      </a:lnTo>
                      <a:lnTo>
                        <a:pt x="25718" y="54864"/>
                      </a:lnTo>
                      <a:lnTo>
                        <a:pt x="80581" y="0"/>
                      </a:lnTo>
                      <a:close/>
                    </a:path>
                  </a:pathLst>
                </a:custGeom>
                <a:solidFill>
                  <a:srgbClr val="6BD1FF"/>
                </a:solidFill>
                <a:ln w="5715" cap="flat">
                  <a:noFill/>
                  <a:prstDash val="solid"/>
                  <a:miter/>
                </a:ln>
              </p:spPr>
              <p:txBody>
                <a:bodyPr rot="0" spcFirstLastPara="0" vert="horz" wrap="square" lIns="84406" tIns="42203" rIns="84406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62" dirty="0">
                    <a:solidFill>
                      <a:prstClr val="black"/>
                    </a:solidFill>
                    <a:latin typeface="현대하모니 M" panose="02020603020101020101" pitchFamily="18" charset="-127"/>
                    <a:ea typeface="현대하모니 M" panose="02020603020101020101" pitchFamily="18" charset="-127"/>
                  </a:endParaRPr>
                </a:p>
              </p:txBody>
            </p:sp>
            <p:sp>
              <p:nvSpPr>
                <p:cNvPr id="223" name="자유형: 도형 1052">
                  <a:extLst>
                    <a:ext uri="{FF2B5EF4-FFF2-40B4-BE49-F238E27FC236}">
                      <a16:creationId xmlns:a16="http://schemas.microsoft.com/office/drawing/2014/main" id="{ABED4025-659D-E3CC-855E-7AF4851FBDF2}"/>
                    </a:ext>
                  </a:extLst>
                </p:cNvPr>
                <p:cNvSpPr/>
                <p:nvPr/>
              </p:nvSpPr>
              <p:spPr>
                <a:xfrm>
                  <a:off x="3022270" y="5080692"/>
                  <a:ext cx="62365" cy="25050"/>
                </a:xfrm>
                <a:custGeom>
                  <a:avLst/>
                  <a:gdLst>
                    <a:gd name="connsiteX0" fmla="*/ 136588 w 136588"/>
                    <a:gd name="connsiteY0" fmla="*/ 0 h 54863"/>
                    <a:gd name="connsiteX1" fmla="*/ 54864 w 136588"/>
                    <a:gd name="connsiteY1" fmla="*/ 0 h 54863"/>
                    <a:gd name="connsiteX2" fmla="*/ 0 w 136588"/>
                    <a:gd name="connsiteY2" fmla="*/ 54864 h 54863"/>
                    <a:gd name="connsiteX3" fmla="*/ 81724 w 136588"/>
                    <a:gd name="connsiteY3" fmla="*/ 54864 h 54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6588" h="54863">
                      <a:moveTo>
                        <a:pt x="136588" y="0"/>
                      </a:moveTo>
                      <a:lnTo>
                        <a:pt x="54864" y="0"/>
                      </a:lnTo>
                      <a:lnTo>
                        <a:pt x="0" y="54864"/>
                      </a:lnTo>
                      <a:lnTo>
                        <a:pt x="81724" y="54864"/>
                      </a:lnTo>
                      <a:close/>
                    </a:path>
                  </a:pathLst>
                </a:custGeom>
                <a:solidFill>
                  <a:srgbClr val="6BD1FF"/>
                </a:solidFill>
                <a:ln w="5715" cap="flat">
                  <a:noFill/>
                  <a:prstDash val="solid"/>
                  <a:miter/>
                </a:ln>
              </p:spPr>
              <p:txBody>
                <a:bodyPr rot="0" spcFirstLastPara="0" vert="horz" wrap="square" lIns="84406" tIns="42203" rIns="84406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62" dirty="0">
                    <a:solidFill>
                      <a:prstClr val="black"/>
                    </a:solidFill>
                    <a:latin typeface="현대하모니 M" panose="02020603020101020101" pitchFamily="18" charset="-127"/>
                    <a:ea typeface="현대하모니 M" panose="02020603020101020101" pitchFamily="18" charset="-127"/>
                  </a:endParaRPr>
                </a:p>
              </p:txBody>
            </p:sp>
            <p:sp>
              <p:nvSpPr>
                <p:cNvPr id="224" name="자유형: 도형 1053">
                  <a:extLst>
                    <a:ext uri="{FF2B5EF4-FFF2-40B4-BE49-F238E27FC236}">
                      <a16:creationId xmlns:a16="http://schemas.microsoft.com/office/drawing/2014/main" id="{0E5E1D27-1CBC-6C68-66D4-A237EBCCA947}"/>
                    </a:ext>
                  </a:extLst>
                </p:cNvPr>
                <p:cNvSpPr/>
                <p:nvPr/>
              </p:nvSpPr>
              <p:spPr>
                <a:xfrm>
                  <a:off x="2993828" y="5125313"/>
                  <a:ext cx="46187" cy="25050"/>
                </a:xfrm>
                <a:custGeom>
                  <a:avLst/>
                  <a:gdLst>
                    <a:gd name="connsiteX0" fmla="*/ 19431 w 101155"/>
                    <a:gd name="connsiteY0" fmla="*/ 0 h 54863"/>
                    <a:gd name="connsiteX1" fmla="*/ 0 w 101155"/>
                    <a:gd name="connsiteY1" fmla="*/ 19431 h 54863"/>
                    <a:gd name="connsiteX2" fmla="*/ 0 w 101155"/>
                    <a:gd name="connsiteY2" fmla="*/ 54864 h 54863"/>
                    <a:gd name="connsiteX3" fmla="*/ 46291 w 101155"/>
                    <a:gd name="connsiteY3" fmla="*/ 54864 h 54863"/>
                    <a:gd name="connsiteX4" fmla="*/ 101156 w 101155"/>
                    <a:gd name="connsiteY4" fmla="*/ 0 h 54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155" h="54863">
                      <a:moveTo>
                        <a:pt x="19431" y="0"/>
                      </a:moveTo>
                      <a:lnTo>
                        <a:pt x="0" y="19431"/>
                      </a:lnTo>
                      <a:lnTo>
                        <a:pt x="0" y="54864"/>
                      </a:lnTo>
                      <a:lnTo>
                        <a:pt x="46291" y="54864"/>
                      </a:lnTo>
                      <a:lnTo>
                        <a:pt x="101156" y="0"/>
                      </a:lnTo>
                      <a:close/>
                    </a:path>
                  </a:pathLst>
                </a:custGeom>
                <a:solidFill>
                  <a:srgbClr val="6BD1FF"/>
                </a:solidFill>
                <a:ln w="5715" cap="flat">
                  <a:noFill/>
                  <a:prstDash val="solid"/>
                  <a:miter/>
                </a:ln>
              </p:spPr>
              <p:txBody>
                <a:bodyPr rot="0" spcFirstLastPara="0" vert="horz" wrap="square" lIns="84406" tIns="42203" rIns="84406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62" dirty="0">
                    <a:solidFill>
                      <a:prstClr val="black"/>
                    </a:solidFill>
                    <a:latin typeface="현대하모니 M" panose="02020603020101020101" pitchFamily="18" charset="-127"/>
                    <a:ea typeface="현대하모니 M" panose="02020603020101020101" pitchFamily="18" charset="-127"/>
                  </a:endParaRPr>
                </a:p>
              </p:txBody>
            </p:sp>
            <p:sp>
              <p:nvSpPr>
                <p:cNvPr id="225" name="자유형: 도형 1054">
                  <a:extLst>
                    <a:ext uri="{FF2B5EF4-FFF2-40B4-BE49-F238E27FC236}">
                      <a16:creationId xmlns:a16="http://schemas.microsoft.com/office/drawing/2014/main" id="{B2D4AF0A-FF7A-14B9-2BF6-64140C31F315}"/>
                    </a:ext>
                  </a:extLst>
                </p:cNvPr>
                <p:cNvSpPr/>
                <p:nvPr/>
              </p:nvSpPr>
              <p:spPr>
                <a:xfrm>
                  <a:off x="2993828" y="5169934"/>
                  <a:ext cx="1565" cy="1566"/>
                </a:xfrm>
                <a:custGeom>
                  <a:avLst/>
                  <a:gdLst>
                    <a:gd name="connsiteX0" fmla="*/ 0 w 3428"/>
                    <a:gd name="connsiteY0" fmla="*/ 0 h 3429"/>
                    <a:gd name="connsiteX1" fmla="*/ 0 w 3428"/>
                    <a:gd name="connsiteY1" fmla="*/ 3429 h 3429"/>
                    <a:gd name="connsiteX2" fmla="*/ 3429 w 3428"/>
                    <a:gd name="connsiteY2" fmla="*/ 0 h 34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8" h="3429">
                      <a:moveTo>
                        <a:pt x="0" y="0"/>
                      </a:moveTo>
                      <a:lnTo>
                        <a:pt x="0" y="3429"/>
                      </a:lnTo>
                      <a:lnTo>
                        <a:pt x="3429" y="0"/>
                      </a:lnTo>
                      <a:close/>
                    </a:path>
                  </a:pathLst>
                </a:custGeom>
                <a:solidFill>
                  <a:srgbClr val="6BD1FF"/>
                </a:solidFill>
                <a:ln w="5715" cap="flat">
                  <a:noFill/>
                  <a:prstDash val="solid"/>
                  <a:miter/>
                </a:ln>
              </p:spPr>
              <p:txBody>
                <a:bodyPr rot="0" spcFirstLastPara="0" vert="horz" wrap="square" lIns="84406" tIns="42203" rIns="84406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62" dirty="0">
                    <a:solidFill>
                      <a:prstClr val="black"/>
                    </a:solidFill>
                    <a:latin typeface="현대하모니 M" panose="02020603020101020101" pitchFamily="18" charset="-127"/>
                    <a:ea typeface="현대하모니 M" panose="02020603020101020101" pitchFamily="18" charset="-127"/>
                  </a:endParaRPr>
                </a:p>
              </p:txBody>
            </p:sp>
            <p:sp>
              <p:nvSpPr>
                <p:cNvPr id="226" name="자유형: 도형 1055">
                  <a:extLst>
                    <a:ext uri="{FF2B5EF4-FFF2-40B4-BE49-F238E27FC236}">
                      <a16:creationId xmlns:a16="http://schemas.microsoft.com/office/drawing/2014/main" id="{27AA966B-9B94-3EED-7685-E83FE215D993}"/>
                    </a:ext>
                  </a:extLst>
                </p:cNvPr>
                <p:cNvSpPr/>
                <p:nvPr/>
              </p:nvSpPr>
              <p:spPr>
                <a:xfrm>
                  <a:off x="3200493" y="4905861"/>
                  <a:ext cx="21658" cy="21658"/>
                </a:xfrm>
                <a:custGeom>
                  <a:avLst/>
                  <a:gdLst>
                    <a:gd name="connsiteX0" fmla="*/ 47434 w 47434"/>
                    <a:gd name="connsiteY0" fmla="*/ 0 h 47434"/>
                    <a:gd name="connsiteX1" fmla="*/ 0 w 47434"/>
                    <a:gd name="connsiteY1" fmla="*/ 47434 h 47434"/>
                    <a:gd name="connsiteX2" fmla="*/ 47434 w 47434"/>
                    <a:gd name="connsiteY2" fmla="*/ 47434 h 474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434" h="47434">
                      <a:moveTo>
                        <a:pt x="47434" y="0"/>
                      </a:moveTo>
                      <a:lnTo>
                        <a:pt x="0" y="47434"/>
                      </a:lnTo>
                      <a:lnTo>
                        <a:pt x="47434" y="47434"/>
                      </a:lnTo>
                      <a:close/>
                    </a:path>
                  </a:pathLst>
                </a:custGeom>
                <a:solidFill>
                  <a:srgbClr val="6BD1FF"/>
                </a:solidFill>
                <a:ln w="5715" cap="flat">
                  <a:noFill/>
                  <a:prstDash val="solid"/>
                  <a:miter/>
                </a:ln>
              </p:spPr>
              <p:txBody>
                <a:bodyPr rot="0" spcFirstLastPara="0" vert="horz" wrap="square" lIns="84406" tIns="42203" rIns="84406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62" dirty="0">
                    <a:solidFill>
                      <a:prstClr val="black"/>
                    </a:solidFill>
                    <a:latin typeface="현대하모니 M" panose="02020603020101020101" pitchFamily="18" charset="-127"/>
                    <a:ea typeface="현대하모니 M" panose="02020603020101020101" pitchFamily="18" charset="-127"/>
                  </a:endParaRPr>
                </a:p>
              </p:txBody>
            </p:sp>
            <p:sp>
              <p:nvSpPr>
                <p:cNvPr id="227" name="자유형: 도형 1056">
                  <a:extLst>
                    <a:ext uri="{FF2B5EF4-FFF2-40B4-BE49-F238E27FC236}">
                      <a16:creationId xmlns:a16="http://schemas.microsoft.com/office/drawing/2014/main" id="{1EF0289C-F9E8-F52F-A38E-8328F1941826}"/>
                    </a:ext>
                  </a:extLst>
                </p:cNvPr>
                <p:cNvSpPr/>
                <p:nvPr/>
              </p:nvSpPr>
              <p:spPr>
                <a:xfrm>
                  <a:off x="3155872" y="4947090"/>
                  <a:ext cx="62365" cy="25050"/>
                </a:xfrm>
                <a:custGeom>
                  <a:avLst/>
                  <a:gdLst>
                    <a:gd name="connsiteX0" fmla="*/ 136589 w 136588"/>
                    <a:gd name="connsiteY0" fmla="*/ 0 h 54863"/>
                    <a:gd name="connsiteX1" fmla="*/ 54864 w 136588"/>
                    <a:gd name="connsiteY1" fmla="*/ 0 h 54863"/>
                    <a:gd name="connsiteX2" fmla="*/ 0 w 136588"/>
                    <a:gd name="connsiteY2" fmla="*/ 54864 h 54863"/>
                    <a:gd name="connsiteX3" fmla="*/ 81725 w 136588"/>
                    <a:gd name="connsiteY3" fmla="*/ 54864 h 54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6588" h="54863">
                      <a:moveTo>
                        <a:pt x="136589" y="0"/>
                      </a:moveTo>
                      <a:lnTo>
                        <a:pt x="54864" y="0"/>
                      </a:lnTo>
                      <a:lnTo>
                        <a:pt x="0" y="54864"/>
                      </a:lnTo>
                      <a:lnTo>
                        <a:pt x="81725" y="54864"/>
                      </a:lnTo>
                      <a:close/>
                    </a:path>
                  </a:pathLst>
                </a:custGeom>
                <a:solidFill>
                  <a:srgbClr val="6BD1FF"/>
                </a:solidFill>
                <a:ln w="5715" cap="flat">
                  <a:noFill/>
                  <a:prstDash val="solid"/>
                  <a:miter/>
                </a:ln>
              </p:spPr>
              <p:txBody>
                <a:bodyPr rot="0" spcFirstLastPara="0" vert="horz" wrap="square" lIns="84406" tIns="42203" rIns="84406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62" dirty="0">
                    <a:solidFill>
                      <a:prstClr val="black"/>
                    </a:solidFill>
                    <a:latin typeface="현대하모니 M" panose="02020603020101020101" pitchFamily="18" charset="-127"/>
                    <a:ea typeface="현대하모니 M" panose="02020603020101020101" pitchFamily="18" charset="-127"/>
                  </a:endParaRPr>
                </a:p>
              </p:txBody>
            </p:sp>
            <p:sp>
              <p:nvSpPr>
                <p:cNvPr id="228" name="자유형: 도형 1057">
                  <a:extLst>
                    <a:ext uri="{FF2B5EF4-FFF2-40B4-BE49-F238E27FC236}">
                      <a16:creationId xmlns:a16="http://schemas.microsoft.com/office/drawing/2014/main" id="{F5E2CD39-6007-C2FC-80C6-8B0E902BABFA}"/>
                    </a:ext>
                  </a:extLst>
                </p:cNvPr>
                <p:cNvSpPr/>
                <p:nvPr/>
              </p:nvSpPr>
              <p:spPr>
                <a:xfrm>
                  <a:off x="3111251" y="4991710"/>
                  <a:ext cx="62365" cy="25050"/>
                </a:xfrm>
                <a:custGeom>
                  <a:avLst/>
                  <a:gdLst>
                    <a:gd name="connsiteX0" fmla="*/ 136589 w 136588"/>
                    <a:gd name="connsiteY0" fmla="*/ 0 h 54864"/>
                    <a:gd name="connsiteX1" fmla="*/ 54864 w 136588"/>
                    <a:gd name="connsiteY1" fmla="*/ 0 h 54864"/>
                    <a:gd name="connsiteX2" fmla="*/ 0 w 136588"/>
                    <a:gd name="connsiteY2" fmla="*/ 54864 h 54864"/>
                    <a:gd name="connsiteX3" fmla="*/ 81724 w 136588"/>
                    <a:gd name="connsiteY3" fmla="*/ 54864 h 54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6588" h="54864">
                      <a:moveTo>
                        <a:pt x="136589" y="0"/>
                      </a:moveTo>
                      <a:lnTo>
                        <a:pt x="54864" y="0"/>
                      </a:lnTo>
                      <a:lnTo>
                        <a:pt x="0" y="54864"/>
                      </a:lnTo>
                      <a:lnTo>
                        <a:pt x="81724" y="54864"/>
                      </a:lnTo>
                      <a:close/>
                    </a:path>
                  </a:pathLst>
                </a:custGeom>
                <a:solidFill>
                  <a:srgbClr val="6BD1FF"/>
                </a:solidFill>
                <a:ln w="5715" cap="flat">
                  <a:noFill/>
                  <a:prstDash val="solid"/>
                  <a:miter/>
                </a:ln>
              </p:spPr>
              <p:txBody>
                <a:bodyPr rot="0" spcFirstLastPara="0" vert="horz" wrap="square" lIns="84406" tIns="42203" rIns="84406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62" dirty="0">
                    <a:solidFill>
                      <a:prstClr val="black"/>
                    </a:solidFill>
                    <a:latin typeface="현대하모니 M" panose="02020603020101020101" pitchFamily="18" charset="-127"/>
                    <a:ea typeface="현대하모니 M" panose="02020603020101020101" pitchFamily="18" charset="-127"/>
                  </a:endParaRPr>
                </a:p>
              </p:txBody>
            </p:sp>
            <p:sp>
              <p:nvSpPr>
                <p:cNvPr id="229" name="자유형: 도형 1058">
                  <a:extLst>
                    <a:ext uri="{FF2B5EF4-FFF2-40B4-BE49-F238E27FC236}">
                      <a16:creationId xmlns:a16="http://schemas.microsoft.com/office/drawing/2014/main" id="{0E68372F-6763-2D61-D94D-01554850E948}"/>
                    </a:ext>
                  </a:extLst>
                </p:cNvPr>
                <p:cNvSpPr/>
                <p:nvPr/>
              </p:nvSpPr>
              <p:spPr>
                <a:xfrm>
                  <a:off x="3066631" y="5036332"/>
                  <a:ext cx="62626" cy="25050"/>
                </a:xfrm>
                <a:custGeom>
                  <a:avLst/>
                  <a:gdLst>
                    <a:gd name="connsiteX0" fmla="*/ 137160 w 137160"/>
                    <a:gd name="connsiteY0" fmla="*/ 0 h 54863"/>
                    <a:gd name="connsiteX1" fmla="*/ 54864 w 137160"/>
                    <a:gd name="connsiteY1" fmla="*/ 0 h 54863"/>
                    <a:gd name="connsiteX2" fmla="*/ 0 w 137160"/>
                    <a:gd name="connsiteY2" fmla="*/ 54864 h 54863"/>
                    <a:gd name="connsiteX3" fmla="*/ 82296 w 137160"/>
                    <a:gd name="connsiteY3" fmla="*/ 54864 h 54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7160" h="54863">
                      <a:moveTo>
                        <a:pt x="137160" y="0"/>
                      </a:moveTo>
                      <a:lnTo>
                        <a:pt x="54864" y="0"/>
                      </a:lnTo>
                      <a:lnTo>
                        <a:pt x="0" y="54864"/>
                      </a:lnTo>
                      <a:lnTo>
                        <a:pt x="82296" y="54864"/>
                      </a:lnTo>
                      <a:close/>
                    </a:path>
                  </a:pathLst>
                </a:custGeom>
                <a:solidFill>
                  <a:srgbClr val="6BD1FF"/>
                </a:solidFill>
                <a:ln w="5715" cap="flat">
                  <a:noFill/>
                  <a:prstDash val="solid"/>
                  <a:miter/>
                </a:ln>
              </p:spPr>
              <p:txBody>
                <a:bodyPr rot="0" spcFirstLastPara="0" vert="horz" wrap="square" lIns="84406" tIns="42203" rIns="84406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62" dirty="0">
                    <a:solidFill>
                      <a:prstClr val="black"/>
                    </a:solidFill>
                    <a:latin typeface="현대하모니 M" panose="02020603020101020101" pitchFamily="18" charset="-127"/>
                    <a:ea typeface="현대하모니 M" panose="02020603020101020101" pitchFamily="18" charset="-127"/>
                  </a:endParaRPr>
                </a:p>
              </p:txBody>
            </p:sp>
            <p:sp>
              <p:nvSpPr>
                <p:cNvPr id="230" name="자유형: 도형 1059">
                  <a:extLst>
                    <a:ext uri="{FF2B5EF4-FFF2-40B4-BE49-F238E27FC236}">
                      <a16:creationId xmlns:a16="http://schemas.microsoft.com/office/drawing/2014/main" id="{C2913FC6-4BED-3C40-1B20-846A330884DA}"/>
                    </a:ext>
                  </a:extLst>
                </p:cNvPr>
                <p:cNvSpPr/>
                <p:nvPr/>
              </p:nvSpPr>
              <p:spPr>
                <a:xfrm>
                  <a:off x="2965907" y="5744007"/>
                  <a:ext cx="232499" cy="51145"/>
                </a:xfrm>
                <a:custGeom>
                  <a:avLst/>
                  <a:gdLst>
                    <a:gd name="connsiteX0" fmla="*/ 0 w 509206"/>
                    <a:gd name="connsiteY0" fmla="*/ 0 h 112014"/>
                    <a:gd name="connsiteX1" fmla="*/ 509206 w 509206"/>
                    <a:gd name="connsiteY1" fmla="*/ 0 h 112014"/>
                    <a:gd name="connsiteX2" fmla="*/ 509206 w 509206"/>
                    <a:gd name="connsiteY2" fmla="*/ 112014 h 112014"/>
                    <a:gd name="connsiteX3" fmla="*/ 0 w 509206"/>
                    <a:gd name="connsiteY3" fmla="*/ 112014 h 112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09206" h="112014">
                      <a:moveTo>
                        <a:pt x="0" y="0"/>
                      </a:moveTo>
                      <a:lnTo>
                        <a:pt x="509206" y="0"/>
                      </a:lnTo>
                      <a:lnTo>
                        <a:pt x="509206" y="112014"/>
                      </a:lnTo>
                      <a:lnTo>
                        <a:pt x="0" y="112014"/>
                      </a:lnTo>
                      <a:close/>
                    </a:path>
                  </a:pathLst>
                </a:custGeom>
                <a:solidFill>
                  <a:srgbClr val="DBE4EF"/>
                </a:solidFill>
                <a:ln w="5715" cap="flat">
                  <a:noFill/>
                  <a:prstDash val="solid"/>
                  <a:miter/>
                </a:ln>
              </p:spPr>
              <p:txBody>
                <a:bodyPr rot="0" spcFirstLastPara="0" vert="horz" wrap="square" lIns="84406" tIns="42203" rIns="84406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62" dirty="0">
                    <a:solidFill>
                      <a:prstClr val="black"/>
                    </a:solidFill>
                    <a:latin typeface="현대하모니 M" panose="02020603020101020101" pitchFamily="18" charset="-127"/>
                    <a:ea typeface="현대하모니 M" panose="02020603020101020101" pitchFamily="18" charset="-127"/>
                  </a:endParaRPr>
                </a:p>
              </p:txBody>
            </p:sp>
            <p:sp>
              <p:nvSpPr>
                <p:cNvPr id="231" name="자유형: 도형 1060">
                  <a:extLst>
                    <a:ext uri="{FF2B5EF4-FFF2-40B4-BE49-F238E27FC236}">
                      <a16:creationId xmlns:a16="http://schemas.microsoft.com/office/drawing/2014/main" id="{E23E6142-DF6F-4F17-5C4A-5EB196C5FD2B}"/>
                    </a:ext>
                  </a:extLst>
                </p:cNvPr>
                <p:cNvSpPr/>
                <p:nvPr/>
              </p:nvSpPr>
              <p:spPr>
                <a:xfrm>
                  <a:off x="2860747" y="5744007"/>
                  <a:ext cx="105159" cy="51145"/>
                </a:xfrm>
                <a:custGeom>
                  <a:avLst/>
                  <a:gdLst>
                    <a:gd name="connsiteX0" fmla="*/ 0 w 230314"/>
                    <a:gd name="connsiteY0" fmla="*/ 0 h 112014"/>
                    <a:gd name="connsiteX1" fmla="*/ 230314 w 230314"/>
                    <a:gd name="connsiteY1" fmla="*/ 0 h 112014"/>
                    <a:gd name="connsiteX2" fmla="*/ 230314 w 230314"/>
                    <a:gd name="connsiteY2" fmla="*/ 112014 h 112014"/>
                    <a:gd name="connsiteX3" fmla="*/ 0 w 230314"/>
                    <a:gd name="connsiteY3" fmla="*/ 112014 h 112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30314" h="112014">
                      <a:moveTo>
                        <a:pt x="0" y="0"/>
                      </a:moveTo>
                      <a:lnTo>
                        <a:pt x="230314" y="0"/>
                      </a:lnTo>
                      <a:lnTo>
                        <a:pt x="230314" y="112014"/>
                      </a:lnTo>
                      <a:lnTo>
                        <a:pt x="0" y="112014"/>
                      </a:lnTo>
                      <a:close/>
                    </a:path>
                  </a:pathLst>
                </a:custGeom>
                <a:solidFill>
                  <a:srgbClr val="B1C1D1"/>
                </a:solidFill>
                <a:ln w="5715" cap="flat">
                  <a:noFill/>
                  <a:prstDash val="solid"/>
                  <a:miter/>
                </a:ln>
              </p:spPr>
              <p:txBody>
                <a:bodyPr rot="0" spcFirstLastPara="0" vert="horz" wrap="square" lIns="84406" tIns="42203" rIns="84406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62" dirty="0">
                    <a:solidFill>
                      <a:prstClr val="black"/>
                    </a:solidFill>
                    <a:latin typeface="현대하모니 M" panose="02020603020101020101" pitchFamily="18" charset="-127"/>
                    <a:ea typeface="현대하모니 M" panose="02020603020101020101" pitchFamily="18" charset="-127"/>
                  </a:endParaRPr>
                </a:p>
              </p:txBody>
            </p:sp>
          </p:grpSp>
          <p:sp>
            <p:nvSpPr>
              <p:cNvPr id="10" name="자유형: 도형 1290">
                <a:extLst>
                  <a:ext uri="{FF2B5EF4-FFF2-40B4-BE49-F238E27FC236}">
                    <a16:creationId xmlns:a16="http://schemas.microsoft.com/office/drawing/2014/main" id="{61D14426-1811-C5A1-C15F-6D3F0B64C776}"/>
                  </a:ext>
                </a:extLst>
              </p:cNvPr>
              <p:cNvSpPr/>
              <p:nvPr/>
            </p:nvSpPr>
            <p:spPr>
              <a:xfrm>
                <a:off x="2123728" y="4873243"/>
                <a:ext cx="166539" cy="767692"/>
              </a:xfrm>
              <a:custGeom>
                <a:avLst/>
                <a:gdLst>
                  <a:gd name="connsiteX0" fmla="*/ 0 w 373760"/>
                  <a:gd name="connsiteY0" fmla="*/ 0 h 1681352"/>
                  <a:gd name="connsiteX1" fmla="*/ 373761 w 373760"/>
                  <a:gd name="connsiteY1" fmla="*/ 0 h 1681352"/>
                  <a:gd name="connsiteX2" fmla="*/ 373761 w 373760"/>
                  <a:gd name="connsiteY2" fmla="*/ 1681353 h 1681352"/>
                  <a:gd name="connsiteX3" fmla="*/ 0 w 373760"/>
                  <a:gd name="connsiteY3" fmla="*/ 1681353 h 1681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3760" h="1681352">
                    <a:moveTo>
                      <a:pt x="0" y="0"/>
                    </a:moveTo>
                    <a:lnTo>
                      <a:pt x="373761" y="0"/>
                    </a:lnTo>
                    <a:lnTo>
                      <a:pt x="373761" y="1681353"/>
                    </a:lnTo>
                    <a:lnTo>
                      <a:pt x="0" y="1681353"/>
                    </a:lnTo>
                    <a:close/>
                  </a:path>
                </a:pathLst>
              </a:custGeom>
              <a:solidFill>
                <a:srgbClr val="0072AA"/>
              </a:solidFill>
              <a:ln w="5715" cap="flat">
                <a:noFill/>
                <a:prstDash val="solid"/>
                <a:miter/>
              </a:ln>
            </p:spPr>
            <p:txBody>
              <a:bodyPr rot="0" spcFirstLastPara="0" vert="horz" wrap="square" lIns="84406" tIns="42203" rIns="84406" bIns="4220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 sz="1662" dirty="0">
                  <a:solidFill>
                    <a:prstClr val="black"/>
                  </a:solidFill>
                  <a:latin typeface="현대하모니 M" panose="02020603020101020101" pitchFamily="18" charset="-127"/>
                  <a:ea typeface="현대하모니 M" panose="02020603020101020101" pitchFamily="18" charset="-127"/>
                </a:endParaRPr>
              </a:p>
            </p:txBody>
          </p:sp>
          <p:sp>
            <p:nvSpPr>
              <p:cNvPr id="11" name="자유형: 도형 1291">
                <a:extLst>
                  <a:ext uri="{FF2B5EF4-FFF2-40B4-BE49-F238E27FC236}">
                    <a16:creationId xmlns:a16="http://schemas.microsoft.com/office/drawing/2014/main" id="{E3D92589-19B7-55E7-F3CE-CF0D09BE9810}"/>
                  </a:ext>
                </a:extLst>
              </p:cNvPr>
              <p:cNvSpPr/>
              <p:nvPr/>
            </p:nvSpPr>
            <p:spPr>
              <a:xfrm>
                <a:off x="2701848" y="4873243"/>
                <a:ext cx="170656" cy="767692"/>
              </a:xfrm>
              <a:custGeom>
                <a:avLst/>
                <a:gdLst>
                  <a:gd name="connsiteX0" fmla="*/ 0 w 373760"/>
                  <a:gd name="connsiteY0" fmla="*/ 0 h 1681352"/>
                  <a:gd name="connsiteX1" fmla="*/ 373761 w 373760"/>
                  <a:gd name="connsiteY1" fmla="*/ 0 h 1681352"/>
                  <a:gd name="connsiteX2" fmla="*/ 373761 w 373760"/>
                  <a:gd name="connsiteY2" fmla="*/ 1681353 h 1681352"/>
                  <a:gd name="connsiteX3" fmla="*/ 0 w 373760"/>
                  <a:gd name="connsiteY3" fmla="*/ 1681353 h 1681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3760" h="1681352">
                    <a:moveTo>
                      <a:pt x="0" y="0"/>
                    </a:moveTo>
                    <a:lnTo>
                      <a:pt x="373761" y="0"/>
                    </a:lnTo>
                    <a:lnTo>
                      <a:pt x="373761" y="1681353"/>
                    </a:lnTo>
                    <a:lnTo>
                      <a:pt x="0" y="1681353"/>
                    </a:lnTo>
                    <a:close/>
                  </a:path>
                </a:pathLst>
              </a:custGeom>
              <a:solidFill>
                <a:srgbClr val="4AB4E6"/>
              </a:solidFill>
              <a:ln w="5715" cap="flat">
                <a:noFill/>
                <a:prstDash val="solid"/>
                <a:miter/>
              </a:ln>
            </p:spPr>
            <p:txBody>
              <a:bodyPr rot="0" spcFirstLastPara="0" vert="horz" wrap="square" lIns="84406" tIns="42203" rIns="84406" bIns="4220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 sz="1662" dirty="0">
                  <a:solidFill>
                    <a:prstClr val="black"/>
                  </a:solidFill>
                  <a:latin typeface="현대하모니 M" panose="02020603020101020101" pitchFamily="18" charset="-127"/>
                  <a:ea typeface="현대하모니 M" panose="02020603020101020101" pitchFamily="18" charset="-127"/>
                </a:endParaRPr>
              </a:p>
            </p:txBody>
          </p:sp>
          <p:sp>
            <p:nvSpPr>
              <p:cNvPr id="12" name="자유형: 도형 1292">
                <a:extLst>
                  <a:ext uri="{FF2B5EF4-FFF2-40B4-BE49-F238E27FC236}">
                    <a16:creationId xmlns:a16="http://schemas.microsoft.com/office/drawing/2014/main" id="{02088DBD-D2BD-FD36-37D1-8399D1581194}"/>
                  </a:ext>
                </a:extLst>
              </p:cNvPr>
              <p:cNvSpPr/>
              <p:nvPr/>
            </p:nvSpPr>
            <p:spPr>
              <a:xfrm>
                <a:off x="2290267" y="4873243"/>
                <a:ext cx="412027" cy="767692"/>
              </a:xfrm>
              <a:custGeom>
                <a:avLst/>
                <a:gdLst>
                  <a:gd name="connsiteX0" fmla="*/ 0 w 902398"/>
                  <a:gd name="connsiteY0" fmla="*/ 0 h 1681352"/>
                  <a:gd name="connsiteX1" fmla="*/ 902399 w 902398"/>
                  <a:gd name="connsiteY1" fmla="*/ 0 h 1681352"/>
                  <a:gd name="connsiteX2" fmla="*/ 902399 w 902398"/>
                  <a:gd name="connsiteY2" fmla="*/ 1681353 h 1681352"/>
                  <a:gd name="connsiteX3" fmla="*/ 0 w 902398"/>
                  <a:gd name="connsiteY3" fmla="*/ 1681353 h 1681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02398" h="1681352">
                    <a:moveTo>
                      <a:pt x="0" y="0"/>
                    </a:moveTo>
                    <a:lnTo>
                      <a:pt x="902399" y="0"/>
                    </a:lnTo>
                    <a:lnTo>
                      <a:pt x="902399" y="1681353"/>
                    </a:lnTo>
                    <a:lnTo>
                      <a:pt x="0" y="1681353"/>
                    </a:lnTo>
                    <a:close/>
                  </a:path>
                </a:pathLst>
              </a:custGeom>
              <a:solidFill>
                <a:srgbClr val="3AA2D5"/>
              </a:solidFill>
              <a:ln w="5715" cap="flat">
                <a:noFill/>
                <a:prstDash val="solid"/>
                <a:miter/>
              </a:ln>
            </p:spPr>
            <p:txBody>
              <a:bodyPr rot="0" spcFirstLastPara="0" vert="horz" wrap="square" lIns="84406" tIns="42203" rIns="84406" bIns="4220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 sz="1662" dirty="0">
                  <a:solidFill>
                    <a:prstClr val="black"/>
                  </a:solidFill>
                  <a:latin typeface="현대하모니 M" panose="02020603020101020101" pitchFamily="18" charset="-127"/>
                  <a:ea typeface="현대하모니 M" panose="02020603020101020101" pitchFamily="18" charset="-127"/>
                </a:endParaRPr>
              </a:p>
            </p:txBody>
          </p:sp>
          <p:sp>
            <p:nvSpPr>
              <p:cNvPr id="13" name="자유형: 도형 1311">
                <a:extLst>
                  <a:ext uri="{FF2B5EF4-FFF2-40B4-BE49-F238E27FC236}">
                    <a16:creationId xmlns:a16="http://schemas.microsoft.com/office/drawing/2014/main" id="{26768E6C-3BC6-285A-8686-00B852B8DEE0}"/>
                  </a:ext>
                </a:extLst>
              </p:cNvPr>
              <p:cNvSpPr/>
              <p:nvPr/>
            </p:nvSpPr>
            <p:spPr>
              <a:xfrm>
                <a:off x="2123728" y="5240911"/>
                <a:ext cx="166539" cy="57668"/>
              </a:xfrm>
              <a:custGeom>
                <a:avLst/>
                <a:gdLst>
                  <a:gd name="connsiteX0" fmla="*/ 0 w 373760"/>
                  <a:gd name="connsiteY0" fmla="*/ 0 h 126301"/>
                  <a:gd name="connsiteX1" fmla="*/ 373761 w 373760"/>
                  <a:gd name="connsiteY1" fmla="*/ 0 h 126301"/>
                  <a:gd name="connsiteX2" fmla="*/ 373761 w 373760"/>
                  <a:gd name="connsiteY2" fmla="*/ 126301 h 126301"/>
                  <a:gd name="connsiteX3" fmla="*/ 0 w 373760"/>
                  <a:gd name="connsiteY3" fmla="*/ 126301 h 1263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3760" h="126301">
                    <a:moveTo>
                      <a:pt x="0" y="0"/>
                    </a:moveTo>
                    <a:lnTo>
                      <a:pt x="373761" y="0"/>
                    </a:lnTo>
                    <a:lnTo>
                      <a:pt x="373761" y="126301"/>
                    </a:lnTo>
                    <a:lnTo>
                      <a:pt x="0" y="126301"/>
                    </a:lnTo>
                    <a:close/>
                  </a:path>
                </a:pathLst>
              </a:custGeom>
              <a:solidFill>
                <a:srgbClr val="00568E"/>
              </a:solidFill>
              <a:ln w="5715" cap="flat">
                <a:noFill/>
                <a:prstDash val="solid"/>
                <a:miter/>
              </a:ln>
            </p:spPr>
            <p:txBody>
              <a:bodyPr rot="0" spcFirstLastPara="0" vert="horz" wrap="square" lIns="84406" tIns="42203" rIns="84406" bIns="4220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 sz="1662" dirty="0">
                  <a:solidFill>
                    <a:prstClr val="black"/>
                  </a:solidFill>
                  <a:latin typeface="현대하모니 M" panose="02020603020101020101" pitchFamily="18" charset="-127"/>
                  <a:ea typeface="현대하모니 M" panose="02020603020101020101" pitchFamily="18" charset="-127"/>
                </a:endParaRPr>
              </a:p>
            </p:txBody>
          </p:sp>
          <p:sp>
            <p:nvSpPr>
              <p:cNvPr id="14" name="자유형: 도형 1312">
                <a:extLst>
                  <a:ext uri="{FF2B5EF4-FFF2-40B4-BE49-F238E27FC236}">
                    <a16:creationId xmlns:a16="http://schemas.microsoft.com/office/drawing/2014/main" id="{EA55483D-F3DE-FBF4-BF0B-6565B3C342BB}"/>
                  </a:ext>
                </a:extLst>
              </p:cNvPr>
              <p:cNvSpPr/>
              <p:nvPr/>
            </p:nvSpPr>
            <p:spPr>
              <a:xfrm>
                <a:off x="2701848" y="5240911"/>
                <a:ext cx="170656" cy="57668"/>
              </a:xfrm>
              <a:custGeom>
                <a:avLst/>
                <a:gdLst>
                  <a:gd name="connsiteX0" fmla="*/ 0 w 373760"/>
                  <a:gd name="connsiteY0" fmla="*/ 0 h 126301"/>
                  <a:gd name="connsiteX1" fmla="*/ 373761 w 373760"/>
                  <a:gd name="connsiteY1" fmla="*/ 0 h 126301"/>
                  <a:gd name="connsiteX2" fmla="*/ 373761 w 373760"/>
                  <a:gd name="connsiteY2" fmla="*/ 126301 h 126301"/>
                  <a:gd name="connsiteX3" fmla="*/ 0 w 373760"/>
                  <a:gd name="connsiteY3" fmla="*/ 126301 h 1263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3760" h="126301">
                    <a:moveTo>
                      <a:pt x="0" y="0"/>
                    </a:moveTo>
                    <a:lnTo>
                      <a:pt x="373761" y="0"/>
                    </a:lnTo>
                    <a:lnTo>
                      <a:pt x="373761" y="126301"/>
                    </a:lnTo>
                    <a:lnTo>
                      <a:pt x="0" y="126301"/>
                    </a:lnTo>
                    <a:close/>
                  </a:path>
                </a:pathLst>
              </a:custGeom>
              <a:solidFill>
                <a:srgbClr val="0072AA"/>
              </a:solidFill>
              <a:ln w="5715" cap="flat">
                <a:noFill/>
                <a:prstDash val="solid"/>
                <a:miter/>
              </a:ln>
            </p:spPr>
            <p:txBody>
              <a:bodyPr rot="0" spcFirstLastPara="0" vert="horz" wrap="square" lIns="84406" tIns="42203" rIns="84406" bIns="4220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 sz="1662" dirty="0">
                  <a:solidFill>
                    <a:prstClr val="black"/>
                  </a:solidFill>
                  <a:latin typeface="현대하모니 M" panose="02020603020101020101" pitchFamily="18" charset="-127"/>
                  <a:ea typeface="현대하모니 M" panose="02020603020101020101" pitchFamily="18" charset="-127"/>
                </a:endParaRPr>
              </a:p>
            </p:txBody>
          </p:sp>
          <p:sp>
            <p:nvSpPr>
              <p:cNvPr id="15" name="자유형: 도형 1313">
                <a:extLst>
                  <a:ext uri="{FF2B5EF4-FFF2-40B4-BE49-F238E27FC236}">
                    <a16:creationId xmlns:a16="http://schemas.microsoft.com/office/drawing/2014/main" id="{B401413B-204C-7716-71C8-18C6C8DD52D8}"/>
                  </a:ext>
                </a:extLst>
              </p:cNvPr>
              <p:cNvSpPr/>
              <p:nvPr/>
            </p:nvSpPr>
            <p:spPr>
              <a:xfrm>
                <a:off x="2290267" y="5240911"/>
                <a:ext cx="412027" cy="57668"/>
              </a:xfrm>
              <a:custGeom>
                <a:avLst/>
                <a:gdLst>
                  <a:gd name="connsiteX0" fmla="*/ 0 w 902398"/>
                  <a:gd name="connsiteY0" fmla="*/ 0 h 126301"/>
                  <a:gd name="connsiteX1" fmla="*/ 902399 w 902398"/>
                  <a:gd name="connsiteY1" fmla="*/ 0 h 126301"/>
                  <a:gd name="connsiteX2" fmla="*/ 902399 w 902398"/>
                  <a:gd name="connsiteY2" fmla="*/ 126301 h 126301"/>
                  <a:gd name="connsiteX3" fmla="*/ 0 w 902398"/>
                  <a:gd name="connsiteY3" fmla="*/ 126301 h 1263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02398" h="126301">
                    <a:moveTo>
                      <a:pt x="0" y="0"/>
                    </a:moveTo>
                    <a:lnTo>
                      <a:pt x="902399" y="0"/>
                    </a:lnTo>
                    <a:lnTo>
                      <a:pt x="902399" y="126301"/>
                    </a:lnTo>
                    <a:lnTo>
                      <a:pt x="0" y="126301"/>
                    </a:lnTo>
                    <a:close/>
                  </a:path>
                </a:pathLst>
              </a:custGeom>
              <a:solidFill>
                <a:srgbClr val="0072AA"/>
              </a:solidFill>
              <a:ln w="5715" cap="flat">
                <a:noFill/>
                <a:prstDash val="solid"/>
                <a:miter/>
              </a:ln>
            </p:spPr>
            <p:txBody>
              <a:bodyPr rot="0" spcFirstLastPara="0" vert="horz" wrap="square" lIns="84406" tIns="42203" rIns="84406" bIns="4220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 sz="1662" dirty="0">
                  <a:solidFill>
                    <a:prstClr val="black"/>
                  </a:solidFill>
                  <a:latin typeface="현대하모니 M" panose="02020603020101020101" pitchFamily="18" charset="-127"/>
                  <a:ea typeface="현대하모니 M" panose="02020603020101020101" pitchFamily="18" charset="-127"/>
                </a:endParaRPr>
              </a:p>
            </p:txBody>
          </p:sp>
          <p:sp>
            <p:nvSpPr>
              <p:cNvPr id="16" name="자유형: 도형 1329">
                <a:extLst>
                  <a:ext uri="{FF2B5EF4-FFF2-40B4-BE49-F238E27FC236}">
                    <a16:creationId xmlns:a16="http://schemas.microsoft.com/office/drawing/2014/main" id="{5B3625F0-74F0-7A06-2BD9-6C743E6CEB47}"/>
                  </a:ext>
                </a:extLst>
              </p:cNvPr>
              <p:cNvSpPr/>
              <p:nvPr/>
            </p:nvSpPr>
            <p:spPr>
              <a:xfrm>
                <a:off x="2123728" y="5629193"/>
                <a:ext cx="156101" cy="165959"/>
              </a:xfrm>
              <a:custGeom>
                <a:avLst/>
                <a:gdLst>
                  <a:gd name="connsiteX0" fmla="*/ 0 w 392620"/>
                  <a:gd name="connsiteY0" fmla="*/ 0 h 363474"/>
                  <a:gd name="connsiteX1" fmla="*/ 392621 w 392620"/>
                  <a:gd name="connsiteY1" fmla="*/ 0 h 363474"/>
                  <a:gd name="connsiteX2" fmla="*/ 392621 w 392620"/>
                  <a:gd name="connsiteY2" fmla="*/ 363474 h 363474"/>
                  <a:gd name="connsiteX3" fmla="*/ 0 w 392620"/>
                  <a:gd name="connsiteY3" fmla="*/ 363474 h 363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2620" h="363474">
                    <a:moveTo>
                      <a:pt x="0" y="0"/>
                    </a:moveTo>
                    <a:lnTo>
                      <a:pt x="392621" y="0"/>
                    </a:lnTo>
                    <a:lnTo>
                      <a:pt x="392621" y="363474"/>
                    </a:lnTo>
                    <a:lnTo>
                      <a:pt x="0" y="363474"/>
                    </a:lnTo>
                    <a:close/>
                  </a:path>
                </a:pathLst>
              </a:custGeom>
              <a:solidFill>
                <a:srgbClr val="CDD9E6"/>
              </a:solidFill>
              <a:ln w="5715" cap="flat">
                <a:noFill/>
                <a:prstDash val="solid"/>
                <a:miter/>
              </a:ln>
            </p:spPr>
            <p:txBody>
              <a:bodyPr rot="0" spcFirstLastPara="0" vert="horz" wrap="square" lIns="84406" tIns="42203" rIns="84406" bIns="4220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 sz="1662" dirty="0">
                  <a:solidFill>
                    <a:prstClr val="black"/>
                  </a:solidFill>
                  <a:latin typeface="현대하모니 M" panose="02020603020101020101" pitchFamily="18" charset="-127"/>
                  <a:ea typeface="현대하모니 M" panose="02020603020101020101" pitchFamily="18" charset="-127"/>
                </a:endParaRPr>
              </a:p>
            </p:txBody>
          </p:sp>
          <p:sp>
            <p:nvSpPr>
              <p:cNvPr id="17" name="자유형: 도형 1330">
                <a:extLst>
                  <a:ext uri="{FF2B5EF4-FFF2-40B4-BE49-F238E27FC236}">
                    <a16:creationId xmlns:a16="http://schemas.microsoft.com/office/drawing/2014/main" id="{3011DFC1-C72B-285E-676C-3EC1B94B299A}"/>
                  </a:ext>
                </a:extLst>
              </p:cNvPr>
              <p:cNvSpPr/>
              <p:nvPr/>
            </p:nvSpPr>
            <p:spPr>
              <a:xfrm>
                <a:off x="2712286" y="5629193"/>
                <a:ext cx="179267" cy="165959"/>
              </a:xfrm>
              <a:custGeom>
                <a:avLst/>
                <a:gdLst>
                  <a:gd name="connsiteX0" fmla="*/ 0 w 392620"/>
                  <a:gd name="connsiteY0" fmla="*/ 0 h 363474"/>
                  <a:gd name="connsiteX1" fmla="*/ 392621 w 392620"/>
                  <a:gd name="connsiteY1" fmla="*/ 0 h 363474"/>
                  <a:gd name="connsiteX2" fmla="*/ 392621 w 392620"/>
                  <a:gd name="connsiteY2" fmla="*/ 363474 h 363474"/>
                  <a:gd name="connsiteX3" fmla="*/ 0 w 392620"/>
                  <a:gd name="connsiteY3" fmla="*/ 363474 h 363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2620" h="363474">
                    <a:moveTo>
                      <a:pt x="0" y="0"/>
                    </a:moveTo>
                    <a:lnTo>
                      <a:pt x="392621" y="0"/>
                    </a:lnTo>
                    <a:lnTo>
                      <a:pt x="392621" y="363474"/>
                    </a:lnTo>
                    <a:lnTo>
                      <a:pt x="0" y="363474"/>
                    </a:lnTo>
                    <a:close/>
                  </a:path>
                </a:pathLst>
              </a:custGeom>
              <a:solidFill>
                <a:srgbClr val="F0F5FA"/>
              </a:solidFill>
              <a:ln w="5715" cap="flat">
                <a:noFill/>
                <a:prstDash val="solid"/>
                <a:miter/>
              </a:ln>
            </p:spPr>
            <p:txBody>
              <a:bodyPr rot="0" spcFirstLastPara="0" vert="horz" wrap="square" lIns="84406" tIns="42203" rIns="84406" bIns="4220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 sz="1662" dirty="0">
                  <a:solidFill>
                    <a:prstClr val="black"/>
                  </a:solidFill>
                  <a:latin typeface="현대하모니 M" panose="02020603020101020101" pitchFamily="18" charset="-127"/>
                  <a:ea typeface="현대하모니 M" panose="02020603020101020101" pitchFamily="18" charset="-127"/>
                </a:endParaRPr>
              </a:p>
            </p:txBody>
          </p:sp>
          <p:sp>
            <p:nvSpPr>
              <p:cNvPr id="18" name="자유형: 도형 1331">
                <a:extLst>
                  <a:ext uri="{FF2B5EF4-FFF2-40B4-BE49-F238E27FC236}">
                    <a16:creationId xmlns:a16="http://schemas.microsoft.com/office/drawing/2014/main" id="{02462276-8571-7FCE-CE65-F6C9BB34852E}"/>
                  </a:ext>
                </a:extLst>
              </p:cNvPr>
              <p:cNvSpPr/>
              <p:nvPr/>
            </p:nvSpPr>
            <p:spPr>
              <a:xfrm>
                <a:off x="2279830" y="5629193"/>
                <a:ext cx="433164" cy="165959"/>
              </a:xfrm>
              <a:custGeom>
                <a:avLst/>
                <a:gdLst>
                  <a:gd name="connsiteX0" fmla="*/ 0 w 948690"/>
                  <a:gd name="connsiteY0" fmla="*/ 0 h 363474"/>
                  <a:gd name="connsiteX1" fmla="*/ 948690 w 948690"/>
                  <a:gd name="connsiteY1" fmla="*/ 0 h 363474"/>
                  <a:gd name="connsiteX2" fmla="*/ 948690 w 948690"/>
                  <a:gd name="connsiteY2" fmla="*/ 363474 h 363474"/>
                  <a:gd name="connsiteX3" fmla="*/ 0 w 948690"/>
                  <a:gd name="connsiteY3" fmla="*/ 363474 h 363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8690" h="363474">
                    <a:moveTo>
                      <a:pt x="0" y="0"/>
                    </a:moveTo>
                    <a:lnTo>
                      <a:pt x="948690" y="0"/>
                    </a:lnTo>
                    <a:lnTo>
                      <a:pt x="948690" y="363474"/>
                    </a:lnTo>
                    <a:lnTo>
                      <a:pt x="0" y="363474"/>
                    </a:lnTo>
                    <a:close/>
                  </a:path>
                </a:pathLst>
              </a:custGeom>
              <a:solidFill>
                <a:srgbClr val="DBE4EF"/>
              </a:solidFill>
              <a:ln w="5715" cap="flat">
                <a:noFill/>
                <a:prstDash val="solid"/>
                <a:miter/>
              </a:ln>
            </p:spPr>
            <p:txBody>
              <a:bodyPr rot="0" spcFirstLastPara="0" vert="horz" wrap="square" lIns="84406" tIns="42203" rIns="84406" bIns="4220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 sz="1662" dirty="0">
                  <a:solidFill>
                    <a:prstClr val="black"/>
                  </a:solidFill>
                  <a:latin typeface="현대하모니 M" panose="02020603020101020101" pitchFamily="18" charset="-127"/>
                  <a:ea typeface="현대하모니 M" panose="02020603020101020101" pitchFamily="18" charset="-127"/>
                </a:endParaRPr>
              </a:p>
            </p:txBody>
          </p:sp>
          <p:sp>
            <p:nvSpPr>
              <p:cNvPr id="19" name="자유형: 도형 1332">
                <a:extLst>
                  <a:ext uri="{FF2B5EF4-FFF2-40B4-BE49-F238E27FC236}">
                    <a16:creationId xmlns:a16="http://schemas.microsoft.com/office/drawing/2014/main" id="{40BBBC9F-27F1-2D98-69EE-8E76FBE287D0}"/>
                  </a:ext>
                </a:extLst>
              </p:cNvPr>
              <p:cNvSpPr/>
              <p:nvPr/>
            </p:nvSpPr>
            <p:spPr>
              <a:xfrm>
                <a:off x="2123728" y="5770624"/>
                <a:ext cx="156101" cy="24268"/>
              </a:xfrm>
              <a:custGeom>
                <a:avLst/>
                <a:gdLst>
                  <a:gd name="connsiteX0" fmla="*/ 0 w 418337"/>
                  <a:gd name="connsiteY0" fmla="*/ 0 h 53149"/>
                  <a:gd name="connsiteX1" fmla="*/ 418338 w 418337"/>
                  <a:gd name="connsiteY1" fmla="*/ 0 h 53149"/>
                  <a:gd name="connsiteX2" fmla="*/ 418338 w 418337"/>
                  <a:gd name="connsiteY2" fmla="*/ 53149 h 53149"/>
                  <a:gd name="connsiteX3" fmla="*/ 0 w 418337"/>
                  <a:gd name="connsiteY3" fmla="*/ 53149 h 53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8337" h="53149">
                    <a:moveTo>
                      <a:pt x="0" y="0"/>
                    </a:moveTo>
                    <a:lnTo>
                      <a:pt x="418338" y="0"/>
                    </a:lnTo>
                    <a:lnTo>
                      <a:pt x="418338" y="53149"/>
                    </a:lnTo>
                    <a:lnTo>
                      <a:pt x="0" y="53149"/>
                    </a:lnTo>
                    <a:close/>
                  </a:path>
                </a:pathLst>
              </a:custGeom>
              <a:solidFill>
                <a:srgbClr val="92A3B3"/>
              </a:solidFill>
              <a:ln w="5715" cap="flat">
                <a:noFill/>
                <a:prstDash val="solid"/>
                <a:miter/>
              </a:ln>
            </p:spPr>
            <p:txBody>
              <a:bodyPr rot="0" spcFirstLastPara="0" vert="horz" wrap="square" lIns="84406" tIns="42203" rIns="84406" bIns="4220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 sz="1662" dirty="0">
                  <a:solidFill>
                    <a:prstClr val="black"/>
                  </a:solidFill>
                  <a:latin typeface="현대하모니 M" panose="02020603020101020101" pitchFamily="18" charset="-127"/>
                  <a:ea typeface="현대하모니 M" panose="02020603020101020101" pitchFamily="18" charset="-127"/>
                </a:endParaRPr>
              </a:p>
            </p:txBody>
          </p:sp>
          <p:sp>
            <p:nvSpPr>
              <p:cNvPr id="20" name="자유형: 도형 1333">
                <a:extLst>
                  <a:ext uri="{FF2B5EF4-FFF2-40B4-BE49-F238E27FC236}">
                    <a16:creationId xmlns:a16="http://schemas.microsoft.com/office/drawing/2014/main" id="{5F0D3456-57E6-40C7-9B7F-F64DF4A43FD6}"/>
                  </a:ext>
                </a:extLst>
              </p:cNvPr>
              <p:cNvSpPr/>
              <p:nvPr/>
            </p:nvSpPr>
            <p:spPr>
              <a:xfrm>
                <a:off x="2726377" y="5770624"/>
                <a:ext cx="191010" cy="24268"/>
              </a:xfrm>
              <a:custGeom>
                <a:avLst/>
                <a:gdLst>
                  <a:gd name="connsiteX0" fmla="*/ 0 w 418338"/>
                  <a:gd name="connsiteY0" fmla="*/ 0 h 53149"/>
                  <a:gd name="connsiteX1" fmla="*/ 418338 w 418338"/>
                  <a:gd name="connsiteY1" fmla="*/ 0 h 53149"/>
                  <a:gd name="connsiteX2" fmla="*/ 418338 w 418338"/>
                  <a:gd name="connsiteY2" fmla="*/ 53149 h 53149"/>
                  <a:gd name="connsiteX3" fmla="*/ 0 w 418338"/>
                  <a:gd name="connsiteY3" fmla="*/ 53149 h 53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8338" h="53149">
                    <a:moveTo>
                      <a:pt x="0" y="0"/>
                    </a:moveTo>
                    <a:lnTo>
                      <a:pt x="418338" y="0"/>
                    </a:lnTo>
                    <a:lnTo>
                      <a:pt x="418338" y="53149"/>
                    </a:lnTo>
                    <a:lnTo>
                      <a:pt x="0" y="53149"/>
                    </a:lnTo>
                    <a:close/>
                  </a:path>
                </a:pathLst>
              </a:custGeom>
              <a:solidFill>
                <a:srgbClr val="B1C1D1"/>
              </a:solidFill>
              <a:ln w="5715" cap="flat">
                <a:noFill/>
                <a:prstDash val="solid"/>
                <a:miter/>
              </a:ln>
            </p:spPr>
            <p:txBody>
              <a:bodyPr rot="0" spcFirstLastPara="0" vert="horz" wrap="square" lIns="84406" tIns="42203" rIns="84406" bIns="4220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 sz="1662" dirty="0">
                  <a:solidFill>
                    <a:prstClr val="black"/>
                  </a:solidFill>
                  <a:latin typeface="현대하모니 M" panose="02020603020101020101" pitchFamily="18" charset="-127"/>
                  <a:ea typeface="현대하모니 M" panose="02020603020101020101" pitchFamily="18" charset="-127"/>
                </a:endParaRPr>
              </a:p>
            </p:txBody>
          </p:sp>
          <p:sp>
            <p:nvSpPr>
              <p:cNvPr id="21" name="자유형: 도형 1334">
                <a:extLst>
                  <a:ext uri="{FF2B5EF4-FFF2-40B4-BE49-F238E27FC236}">
                    <a16:creationId xmlns:a16="http://schemas.microsoft.com/office/drawing/2014/main" id="{EA291D2D-DEF6-362D-3E40-513027371A7C}"/>
                  </a:ext>
                </a:extLst>
              </p:cNvPr>
              <p:cNvSpPr/>
              <p:nvPr/>
            </p:nvSpPr>
            <p:spPr>
              <a:xfrm>
                <a:off x="2265739" y="5770624"/>
                <a:ext cx="461346" cy="24268"/>
              </a:xfrm>
              <a:custGeom>
                <a:avLst/>
                <a:gdLst>
                  <a:gd name="connsiteX0" fmla="*/ 0 w 1010412"/>
                  <a:gd name="connsiteY0" fmla="*/ 0 h 53149"/>
                  <a:gd name="connsiteX1" fmla="*/ 1010412 w 1010412"/>
                  <a:gd name="connsiteY1" fmla="*/ 0 h 53149"/>
                  <a:gd name="connsiteX2" fmla="*/ 1010412 w 1010412"/>
                  <a:gd name="connsiteY2" fmla="*/ 53149 h 53149"/>
                  <a:gd name="connsiteX3" fmla="*/ 0 w 1010412"/>
                  <a:gd name="connsiteY3" fmla="*/ 53149 h 53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10412" h="53149">
                    <a:moveTo>
                      <a:pt x="0" y="0"/>
                    </a:moveTo>
                    <a:lnTo>
                      <a:pt x="1010412" y="0"/>
                    </a:lnTo>
                    <a:lnTo>
                      <a:pt x="1010412" y="53149"/>
                    </a:lnTo>
                    <a:lnTo>
                      <a:pt x="0" y="53149"/>
                    </a:lnTo>
                    <a:close/>
                  </a:path>
                </a:pathLst>
              </a:custGeom>
              <a:solidFill>
                <a:srgbClr val="A2B1BF"/>
              </a:solidFill>
              <a:ln w="5715" cap="flat">
                <a:noFill/>
                <a:prstDash val="solid"/>
                <a:miter/>
              </a:ln>
            </p:spPr>
            <p:txBody>
              <a:bodyPr rot="0" spcFirstLastPara="0" vert="horz" wrap="square" lIns="84406" tIns="42203" rIns="84406" bIns="4220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 sz="1662" dirty="0">
                  <a:solidFill>
                    <a:prstClr val="black"/>
                  </a:solidFill>
                  <a:latin typeface="현대하모니 M" panose="02020603020101020101" pitchFamily="18" charset="-127"/>
                  <a:ea typeface="현대하모니 M" panose="02020603020101020101" pitchFamily="18" charset="-127"/>
                </a:endParaRPr>
              </a:p>
            </p:txBody>
          </p:sp>
          <p:grpSp>
            <p:nvGrpSpPr>
              <p:cNvPr id="22" name="그룹 21">
                <a:extLst>
                  <a:ext uri="{FF2B5EF4-FFF2-40B4-BE49-F238E27FC236}">
                    <a16:creationId xmlns:a16="http://schemas.microsoft.com/office/drawing/2014/main" id="{F9C1FD19-7D28-C472-5C8A-50FF273F9081}"/>
                  </a:ext>
                </a:extLst>
              </p:cNvPr>
              <p:cNvGrpSpPr/>
              <p:nvPr/>
            </p:nvGrpSpPr>
            <p:grpSpPr>
              <a:xfrm>
                <a:off x="2150834" y="4127584"/>
                <a:ext cx="691155" cy="199767"/>
                <a:chOff x="545346" y="2165130"/>
                <a:chExt cx="1747567" cy="672297"/>
              </a:xfrm>
            </p:grpSpPr>
            <p:grpSp>
              <p:nvGrpSpPr>
                <p:cNvPr id="167" name="그래픽 3">
                  <a:extLst>
                    <a:ext uri="{FF2B5EF4-FFF2-40B4-BE49-F238E27FC236}">
                      <a16:creationId xmlns:a16="http://schemas.microsoft.com/office/drawing/2014/main" id="{9C30A911-9614-D1DC-BA79-BACF64F74EA6}"/>
                    </a:ext>
                  </a:extLst>
                </p:cNvPr>
                <p:cNvGrpSpPr/>
                <p:nvPr/>
              </p:nvGrpSpPr>
              <p:grpSpPr>
                <a:xfrm>
                  <a:off x="621748" y="2257338"/>
                  <a:ext cx="1593886" cy="580089"/>
                  <a:chOff x="2727198" y="3558540"/>
                  <a:chExt cx="1037272" cy="169735"/>
                </a:xfrm>
                <a:solidFill>
                  <a:schemeClr val="accent1"/>
                </a:solidFill>
              </p:grpSpPr>
              <p:sp>
                <p:nvSpPr>
                  <p:cNvPr id="177" name="자유형: 도형 1344">
                    <a:extLst>
                      <a:ext uri="{FF2B5EF4-FFF2-40B4-BE49-F238E27FC236}">
                        <a16:creationId xmlns:a16="http://schemas.microsoft.com/office/drawing/2014/main" id="{111DF36A-AE9C-B02B-B1DD-058CA90F2D95}"/>
                      </a:ext>
                    </a:extLst>
                  </p:cNvPr>
                  <p:cNvSpPr/>
                  <p:nvPr/>
                </p:nvSpPr>
                <p:spPr>
                  <a:xfrm>
                    <a:off x="2727198" y="3558540"/>
                    <a:ext cx="234886" cy="169735"/>
                  </a:xfrm>
                  <a:custGeom>
                    <a:avLst/>
                    <a:gdLst>
                      <a:gd name="connsiteX0" fmla="*/ 0 w 234886"/>
                      <a:gd name="connsiteY0" fmla="*/ 0 h 169735"/>
                      <a:gd name="connsiteX1" fmla="*/ 234886 w 234886"/>
                      <a:gd name="connsiteY1" fmla="*/ 0 h 169735"/>
                      <a:gd name="connsiteX2" fmla="*/ 234886 w 234886"/>
                      <a:gd name="connsiteY2" fmla="*/ 169736 h 169735"/>
                      <a:gd name="connsiteX3" fmla="*/ 0 w 234886"/>
                      <a:gd name="connsiteY3" fmla="*/ 169736 h 169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4886" h="169735">
                        <a:moveTo>
                          <a:pt x="0" y="0"/>
                        </a:moveTo>
                        <a:lnTo>
                          <a:pt x="234886" y="0"/>
                        </a:lnTo>
                        <a:lnTo>
                          <a:pt x="234886" y="169736"/>
                        </a:lnTo>
                        <a:lnTo>
                          <a:pt x="0" y="169736"/>
                        </a:lnTo>
                        <a:close/>
                      </a:path>
                    </a:pathLst>
                  </a:custGeom>
                  <a:solidFill>
                    <a:srgbClr val="B1C1D1"/>
                  </a:solidFill>
                  <a:ln w="5715" cap="flat">
                    <a:noFill/>
                    <a:prstDash val="solid"/>
                    <a:miter/>
                  </a:ln>
                </p:spPr>
                <p:txBody>
                  <a:bodyPr rot="0" spcFirstLastPara="0" vert="horz" wrap="square" lIns="84406" tIns="42203" rIns="84406" bIns="42203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ko-KR"/>
                    </a:defPPr>
                    <a:lvl1pPr marL="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ko-KR" altLang="en-US" sz="1662" dirty="0">
                      <a:solidFill>
                        <a:prstClr val="black"/>
                      </a:solidFill>
                      <a:latin typeface="현대하모니 M" panose="02020603020101020101" pitchFamily="18" charset="-127"/>
                      <a:ea typeface="현대하모니 M" panose="02020603020101020101" pitchFamily="18" charset="-127"/>
                    </a:endParaRPr>
                  </a:p>
                </p:txBody>
              </p:sp>
              <p:sp>
                <p:nvSpPr>
                  <p:cNvPr id="178" name="자유형: 도형 1345">
                    <a:extLst>
                      <a:ext uri="{FF2B5EF4-FFF2-40B4-BE49-F238E27FC236}">
                        <a16:creationId xmlns:a16="http://schemas.microsoft.com/office/drawing/2014/main" id="{84E4A92A-3AE7-6321-4894-7CDB6B05B6DC}"/>
                      </a:ext>
                    </a:extLst>
                  </p:cNvPr>
                  <p:cNvSpPr/>
                  <p:nvPr/>
                </p:nvSpPr>
                <p:spPr>
                  <a:xfrm>
                    <a:off x="3529584" y="3558540"/>
                    <a:ext cx="234886" cy="169735"/>
                  </a:xfrm>
                  <a:custGeom>
                    <a:avLst/>
                    <a:gdLst>
                      <a:gd name="connsiteX0" fmla="*/ 0 w 234886"/>
                      <a:gd name="connsiteY0" fmla="*/ 0 h 169735"/>
                      <a:gd name="connsiteX1" fmla="*/ 234886 w 234886"/>
                      <a:gd name="connsiteY1" fmla="*/ 0 h 169735"/>
                      <a:gd name="connsiteX2" fmla="*/ 234886 w 234886"/>
                      <a:gd name="connsiteY2" fmla="*/ 169736 h 169735"/>
                      <a:gd name="connsiteX3" fmla="*/ 0 w 234886"/>
                      <a:gd name="connsiteY3" fmla="*/ 169736 h 169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4886" h="169735">
                        <a:moveTo>
                          <a:pt x="0" y="0"/>
                        </a:moveTo>
                        <a:lnTo>
                          <a:pt x="234886" y="0"/>
                        </a:lnTo>
                        <a:lnTo>
                          <a:pt x="234886" y="169736"/>
                        </a:lnTo>
                        <a:lnTo>
                          <a:pt x="0" y="169736"/>
                        </a:lnTo>
                        <a:close/>
                      </a:path>
                    </a:pathLst>
                  </a:custGeom>
                  <a:solidFill>
                    <a:srgbClr val="DBE4EF"/>
                  </a:solidFill>
                  <a:ln w="5715" cap="flat">
                    <a:noFill/>
                    <a:prstDash val="solid"/>
                    <a:miter/>
                  </a:ln>
                </p:spPr>
                <p:txBody>
                  <a:bodyPr rot="0" spcFirstLastPara="0" vert="horz" wrap="square" lIns="84406" tIns="42203" rIns="84406" bIns="42203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ko-KR"/>
                    </a:defPPr>
                    <a:lvl1pPr marL="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ko-KR" altLang="en-US" sz="1662" dirty="0">
                      <a:solidFill>
                        <a:prstClr val="black"/>
                      </a:solidFill>
                      <a:latin typeface="현대하모니 M" panose="02020603020101020101" pitchFamily="18" charset="-127"/>
                      <a:ea typeface="현대하모니 M" panose="02020603020101020101" pitchFamily="18" charset="-127"/>
                    </a:endParaRPr>
                  </a:p>
                </p:txBody>
              </p:sp>
              <p:sp>
                <p:nvSpPr>
                  <p:cNvPr id="179" name="자유형: 도형 1346">
                    <a:extLst>
                      <a:ext uri="{FF2B5EF4-FFF2-40B4-BE49-F238E27FC236}">
                        <a16:creationId xmlns:a16="http://schemas.microsoft.com/office/drawing/2014/main" id="{6E68C56D-01B1-73B8-F093-12188CDC3AA4}"/>
                      </a:ext>
                    </a:extLst>
                  </p:cNvPr>
                  <p:cNvSpPr/>
                  <p:nvPr/>
                </p:nvSpPr>
                <p:spPr>
                  <a:xfrm>
                    <a:off x="2962084" y="3558540"/>
                    <a:ext cx="567499" cy="169735"/>
                  </a:xfrm>
                  <a:custGeom>
                    <a:avLst/>
                    <a:gdLst>
                      <a:gd name="connsiteX0" fmla="*/ 0 w 567499"/>
                      <a:gd name="connsiteY0" fmla="*/ 0 h 169735"/>
                      <a:gd name="connsiteX1" fmla="*/ 567499 w 567499"/>
                      <a:gd name="connsiteY1" fmla="*/ 0 h 169735"/>
                      <a:gd name="connsiteX2" fmla="*/ 567499 w 567499"/>
                      <a:gd name="connsiteY2" fmla="*/ 169736 h 169735"/>
                      <a:gd name="connsiteX3" fmla="*/ 0 w 567499"/>
                      <a:gd name="connsiteY3" fmla="*/ 169736 h 169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7499" h="169735">
                        <a:moveTo>
                          <a:pt x="0" y="0"/>
                        </a:moveTo>
                        <a:lnTo>
                          <a:pt x="567499" y="0"/>
                        </a:lnTo>
                        <a:lnTo>
                          <a:pt x="567499" y="169736"/>
                        </a:lnTo>
                        <a:lnTo>
                          <a:pt x="0" y="169736"/>
                        </a:lnTo>
                        <a:close/>
                      </a:path>
                    </a:pathLst>
                  </a:custGeom>
                  <a:solidFill>
                    <a:srgbClr val="DBE4EF"/>
                  </a:solidFill>
                  <a:ln w="5715" cap="flat">
                    <a:noFill/>
                    <a:prstDash val="solid"/>
                    <a:miter/>
                  </a:ln>
                </p:spPr>
                <p:txBody>
                  <a:bodyPr rot="0" spcFirstLastPara="0" vert="horz" wrap="square" lIns="84406" tIns="42203" rIns="84406" bIns="42203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ko-KR" altLang="en-US" sz="1662" dirty="0">
                      <a:solidFill>
                        <a:prstClr val="black"/>
                      </a:solidFill>
                      <a:latin typeface="현대하모니 M" panose="02020603020101020101" pitchFamily="18" charset="-127"/>
                      <a:ea typeface="현대하모니 M" panose="02020603020101020101" pitchFamily="18" charset="-127"/>
                    </a:endParaRPr>
                  </a:p>
                </p:txBody>
              </p:sp>
            </p:grpSp>
            <p:grpSp>
              <p:nvGrpSpPr>
                <p:cNvPr id="168" name="그룹 167">
                  <a:extLst>
                    <a:ext uri="{FF2B5EF4-FFF2-40B4-BE49-F238E27FC236}">
                      <a16:creationId xmlns:a16="http://schemas.microsoft.com/office/drawing/2014/main" id="{FB00808A-00F7-E633-A725-CDA9A0006376}"/>
                    </a:ext>
                  </a:extLst>
                </p:cNvPr>
                <p:cNvGrpSpPr/>
                <p:nvPr/>
              </p:nvGrpSpPr>
              <p:grpSpPr>
                <a:xfrm>
                  <a:off x="545346" y="2165130"/>
                  <a:ext cx="1747567" cy="92208"/>
                  <a:chOff x="545346" y="2576610"/>
                  <a:chExt cx="1747567" cy="92208"/>
                </a:xfrm>
              </p:grpSpPr>
              <p:grpSp>
                <p:nvGrpSpPr>
                  <p:cNvPr id="169" name="그래픽 3">
                    <a:extLst>
                      <a:ext uri="{FF2B5EF4-FFF2-40B4-BE49-F238E27FC236}">
                        <a16:creationId xmlns:a16="http://schemas.microsoft.com/office/drawing/2014/main" id="{4DE872A1-4A37-D3D0-8E13-F91A932683E7}"/>
                      </a:ext>
                    </a:extLst>
                  </p:cNvPr>
                  <p:cNvGrpSpPr/>
                  <p:nvPr/>
                </p:nvGrpSpPr>
                <p:grpSpPr>
                  <a:xfrm>
                    <a:off x="621748" y="2609981"/>
                    <a:ext cx="1593886" cy="58837"/>
                    <a:chOff x="2727198" y="3580257"/>
                    <a:chExt cx="1037272" cy="38290"/>
                  </a:xfrm>
                  <a:solidFill>
                    <a:schemeClr val="accent1"/>
                  </a:solidFill>
                </p:grpSpPr>
                <p:sp>
                  <p:nvSpPr>
                    <p:cNvPr id="174" name="자유형: 도형 1348">
                      <a:extLst>
                        <a:ext uri="{FF2B5EF4-FFF2-40B4-BE49-F238E27FC236}">
                          <a16:creationId xmlns:a16="http://schemas.microsoft.com/office/drawing/2014/main" id="{8263685D-3EFC-27CC-A670-41E4F2E6FA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27198" y="3580257"/>
                      <a:ext cx="234886" cy="38290"/>
                    </a:xfrm>
                    <a:custGeom>
                      <a:avLst/>
                      <a:gdLst>
                        <a:gd name="connsiteX0" fmla="*/ 0 w 234886"/>
                        <a:gd name="connsiteY0" fmla="*/ 0 h 38290"/>
                        <a:gd name="connsiteX1" fmla="*/ 234886 w 234886"/>
                        <a:gd name="connsiteY1" fmla="*/ 0 h 38290"/>
                        <a:gd name="connsiteX2" fmla="*/ 234886 w 234886"/>
                        <a:gd name="connsiteY2" fmla="*/ 38291 h 38290"/>
                        <a:gd name="connsiteX3" fmla="*/ 0 w 234886"/>
                        <a:gd name="connsiteY3" fmla="*/ 38291 h 382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34886" h="38290">
                          <a:moveTo>
                            <a:pt x="0" y="0"/>
                          </a:moveTo>
                          <a:lnTo>
                            <a:pt x="234886" y="0"/>
                          </a:lnTo>
                          <a:lnTo>
                            <a:pt x="234886" y="38291"/>
                          </a:lnTo>
                          <a:lnTo>
                            <a:pt x="0" y="38291"/>
                          </a:lnTo>
                          <a:close/>
                        </a:path>
                      </a:pathLst>
                    </a:custGeom>
                    <a:solidFill>
                      <a:srgbClr val="A2B1BF"/>
                    </a:solidFill>
                    <a:ln w="5715" cap="flat">
                      <a:noFill/>
                      <a:prstDash val="solid"/>
                      <a:miter/>
                    </a:ln>
                  </p:spPr>
                  <p:txBody>
                    <a:bodyPr rot="0" spcFirstLastPara="0" vert="horz" wrap="square" lIns="84406" tIns="42203" rIns="84406" bIns="42203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ko-KR" altLang="en-US" sz="1662" dirty="0">
                        <a:solidFill>
                          <a:prstClr val="black"/>
                        </a:solidFill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</p:txBody>
                </p:sp>
                <p:sp>
                  <p:nvSpPr>
                    <p:cNvPr id="175" name="자유형: 도형 1349">
                      <a:extLst>
                        <a:ext uri="{FF2B5EF4-FFF2-40B4-BE49-F238E27FC236}">
                          <a16:creationId xmlns:a16="http://schemas.microsoft.com/office/drawing/2014/main" id="{F227CC28-5787-334E-70F3-003ADC333D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29584" y="3580257"/>
                      <a:ext cx="234886" cy="38290"/>
                    </a:xfrm>
                    <a:custGeom>
                      <a:avLst/>
                      <a:gdLst>
                        <a:gd name="connsiteX0" fmla="*/ 0 w 234886"/>
                        <a:gd name="connsiteY0" fmla="*/ 0 h 38290"/>
                        <a:gd name="connsiteX1" fmla="*/ 234886 w 234886"/>
                        <a:gd name="connsiteY1" fmla="*/ 0 h 38290"/>
                        <a:gd name="connsiteX2" fmla="*/ 234886 w 234886"/>
                        <a:gd name="connsiteY2" fmla="*/ 38291 h 38290"/>
                        <a:gd name="connsiteX3" fmla="*/ 0 w 234886"/>
                        <a:gd name="connsiteY3" fmla="*/ 38291 h 382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34886" h="38290">
                          <a:moveTo>
                            <a:pt x="0" y="0"/>
                          </a:moveTo>
                          <a:lnTo>
                            <a:pt x="234886" y="0"/>
                          </a:lnTo>
                          <a:lnTo>
                            <a:pt x="234886" y="38291"/>
                          </a:lnTo>
                          <a:lnTo>
                            <a:pt x="0" y="38291"/>
                          </a:lnTo>
                          <a:close/>
                        </a:path>
                      </a:pathLst>
                    </a:custGeom>
                    <a:solidFill>
                      <a:srgbClr val="B1C1D1"/>
                    </a:solidFill>
                    <a:ln w="5715" cap="flat">
                      <a:noFill/>
                      <a:prstDash val="solid"/>
                      <a:miter/>
                    </a:ln>
                  </p:spPr>
                  <p:txBody>
                    <a:bodyPr rot="0" spcFirstLastPara="0" vert="horz" wrap="square" lIns="84406" tIns="42203" rIns="84406" bIns="42203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ko-KR" altLang="en-US" sz="1662" dirty="0">
                        <a:solidFill>
                          <a:prstClr val="black"/>
                        </a:solidFill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</p:txBody>
                </p:sp>
                <p:sp>
                  <p:nvSpPr>
                    <p:cNvPr id="176" name="자유형: 도형 1350">
                      <a:extLst>
                        <a:ext uri="{FF2B5EF4-FFF2-40B4-BE49-F238E27FC236}">
                          <a16:creationId xmlns:a16="http://schemas.microsoft.com/office/drawing/2014/main" id="{617E998F-1BBE-F40D-9FA9-64AE0FBFE42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62084" y="3580257"/>
                      <a:ext cx="567499" cy="38290"/>
                    </a:xfrm>
                    <a:custGeom>
                      <a:avLst/>
                      <a:gdLst>
                        <a:gd name="connsiteX0" fmla="*/ 0 w 567499"/>
                        <a:gd name="connsiteY0" fmla="*/ 0 h 38290"/>
                        <a:gd name="connsiteX1" fmla="*/ 567499 w 567499"/>
                        <a:gd name="connsiteY1" fmla="*/ 0 h 38290"/>
                        <a:gd name="connsiteX2" fmla="*/ 567499 w 567499"/>
                        <a:gd name="connsiteY2" fmla="*/ 38291 h 38290"/>
                        <a:gd name="connsiteX3" fmla="*/ 0 w 567499"/>
                        <a:gd name="connsiteY3" fmla="*/ 38291 h 382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67499" h="38290">
                          <a:moveTo>
                            <a:pt x="0" y="0"/>
                          </a:moveTo>
                          <a:lnTo>
                            <a:pt x="567499" y="0"/>
                          </a:lnTo>
                          <a:lnTo>
                            <a:pt x="567499" y="38291"/>
                          </a:lnTo>
                          <a:lnTo>
                            <a:pt x="0" y="38291"/>
                          </a:lnTo>
                          <a:close/>
                        </a:path>
                      </a:pathLst>
                    </a:custGeom>
                    <a:solidFill>
                      <a:srgbClr val="B1C1D1"/>
                    </a:solidFill>
                    <a:ln w="5715" cap="flat">
                      <a:noFill/>
                      <a:prstDash val="solid"/>
                      <a:miter/>
                    </a:ln>
                  </p:spPr>
                  <p:txBody>
                    <a:bodyPr rot="0" spcFirstLastPara="0" vert="horz" wrap="square" lIns="84406" tIns="42203" rIns="84406" bIns="42203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ko-KR" altLang="en-US" sz="1662" dirty="0">
                        <a:solidFill>
                          <a:prstClr val="black"/>
                        </a:solidFill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</p:txBody>
                </p:sp>
              </p:grpSp>
              <p:grpSp>
                <p:nvGrpSpPr>
                  <p:cNvPr id="170" name="그래픽 3">
                    <a:extLst>
                      <a:ext uri="{FF2B5EF4-FFF2-40B4-BE49-F238E27FC236}">
                        <a16:creationId xmlns:a16="http://schemas.microsoft.com/office/drawing/2014/main" id="{743D1B51-6A15-AD35-2E44-6FA7872F8275}"/>
                      </a:ext>
                    </a:extLst>
                  </p:cNvPr>
                  <p:cNvGrpSpPr/>
                  <p:nvPr/>
                </p:nvGrpSpPr>
                <p:grpSpPr>
                  <a:xfrm>
                    <a:off x="545346" y="2576610"/>
                    <a:ext cx="1747567" cy="65862"/>
                    <a:chOff x="2677477" y="3558540"/>
                    <a:chExt cx="1137285" cy="42862"/>
                  </a:xfrm>
                  <a:solidFill>
                    <a:schemeClr val="accent1"/>
                  </a:solidFill>
                </p:grpSpPr>
                <p:sp>
                  <p:nvSpPr>
                    <p:cNvPr id="171" name="자유형: 도형 1352">
                      <a:extLst>
                        <a:ext uri="{FF2B5EF4-FFF2-40B4-BE49-F238E27FC236}">
                          <a16:creationId xmlns:a16="http://schemas.microsoft.com/office/drawing/2014/main" id="{7E3BBACA-FE61-19F1-CBD3-7EEE6751C7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77477" y="3558540"/>
                      <a:ext cx="257746" cy="42862"/>
                    </a:xfrm>
                    <a:custGeom>
                      <a:avLst/>
                      <a:gdLst>
                        <a:gd name="connsiteX0" fmla="*/ 0 w 257746"/>
                        <a:gd name="connsiteY0" fmla="*/ 0 h 42862"/>
                        <a:gd name="connsiteX1" fmla="*/ 257746 w 257746"/>
                        <a:gd name="connsiteY1" fmla="*/ 0 h 42862"/>
                        <a:gd name="connsiteX2" fmla="*/ 257746 w 257746"/>
                        <a:gd name="connsiteY2" fmla="*/ 42863 h 42862"/>
                        <a:gd name="connsiteX3" fmla="*/ 0 w 257746"/>
                        <a:gd name="connsiteY3" fmla="*/ 42863 h 428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57746" h="42862">
                          <a:moveTo>
                            <a:pt x="0" y="0"/>
                          </a:moveTo>
                          <a:lnTo>
                            <a:pt x="257746" y="0"/>
                          </a:lnTo>
                          <a:lnTo>
                            <a:pt x="257746" y="42863"/>
                          </a:lnTo>
                          <a:lnTo>
                            <a:pt x="0" y="42863"/>
                          </a:lnTo>
                          <a:close/>
                        </a:path>
                      </a:pathLst>
                    </a:custGeom>
                    <a:solidFill>
                      <a:srgbClr val="CDD9E6"/>
                    </a:solidFill>
                    <a:ln w="5715" cap="flat">
                      <a:noFill/>
                      <a:prstDash val="solid"/>
                      <a:miter/>
                    </a:ln>
                  </p:spPr>
                  <p:txBody>
                    <a:bodyPr rot="0" spcFirstLastPara="0" vert="horz" wrap="square" lIns="84406" tIns="42203" rIns="84406" bIns="42203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ko-KR" altLang="en-US" sz="1662" dirty="0">
                        <a:solidFill>
                          <a:prstClr val="black"/>
                        </a:solidFill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</p:txBody>
                </p:sp>
                <p:sp>
                  <p:nvSpPr>
                    <p:cNvPr id="172" name="자유형: 도형 1353">
                      <a:extLst>
                        <a:ext uri="{FF2B5EF4-FFF2-40B4-BE49-F238E27FC236}">
                          <a16:creationId xmlns:a16="http://schemas.microsoft.com/office/drawing/2014/main" id="{19506086-1F57-1FE3-025E-05337B226E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57016" y="3558540"/>
                      <a:ext cx="257746" cy="42862"/>
                    </a:xfrm>
                    <a:custGeom>
                      <a:avLst/>
                      <a:gdLst>
                        <a:gd name="connsiteX0" fmla="*/ 0 w 257746"/>
                        <a:gd name="connsiteY0" fmla="*/ 0 h 42862"/>
                        <a:gd name="connsiteX1" fmla="*/ 257747 w 257746"/>
                        <a:gd name="connsiteY1" fmla="*/ 0 h 42862"/>
                        <a:gd name="connsiteX2" fmla="*/ 257747 w 257746"/>
                        <a:gd name="connsiteY2" fmla="*/ 42863 h 42862"/>
                        <a:gd name="connsiteX3" fmla="*/ 0 w 257746"/>
                        <a:gd name="connsiteY3" fmla="*/ 42863 h 428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57746" h="42862">
                          <a:moveTo>
                            <a:pt x="0" y="0"/>
                          </a:moveTo>
                          <a:lnTo>
                            <a:pt x="257747" y="0"/>
                          </a:lnTo>
                          <a:lnTo>
                            <a:pt x="257747" y="42863"/>
                          </a:lnTo>
                          <a:lnTo>
                            <a:pt x="0" y="42863"/>
                          </a:lnTo>
                          <a:close/>
                        </a:path>
                      </a:pathLst>
                    </a:custGeom>
                    <a:solidFill>
                      <a:srgbClr val="F0F5FA"/>
                    </a:solidFill>
                    <a:ln w="5715" cap="flat">
                      <a:noFill/>
                      <a:prstDash val="solid"/>
                      <a:miter/>
                    </a:ln>
                  </p:spPr>
                  <p:txBody>
                    <a:bodyPr rot="0" spcFirstLastPara="0" vert="horz" wrap="square" lIns="84406" tIns="42203" rIns="84406" bIns="42203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ko-KR" altLang="en-US" sz="1662" dirty="0">
                        <a:solidFill>
                          <a:prstClr val="black"/>
                        </a:solidFill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</p:txBody>
                </p:sp>
                <p:sp>
                  <p:nvSpPr>
                    <p:cNvPr id="173" name="자유형: 도형 1354">
                      <a:extLst>
                        <a:ext uri="{FF2B5EF4-FFF2-40B4-BE49-F238E27FC236}">
                          <a16:creationId xmlns:a16="http://schemas.microsoft.com/office/drawing/2014/main" id="{7EAF51B6-76D1-0D6B-E665-F4AE8924B5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35224" y="3558540"/>
                      <a:ext cx="621791" cy="42862"/>
                    </a:xfrm>
                    <a:custGeom>
                      <a:avLst/>
                      <a:gdLst>
                        <a:gd name="connsiteX0" fmla="*/ 0 w 621791"/>
                        <a:gd name="connsiteY0" fmla="*/ 0 h 42862"/>
                        <a:gd name="connsiteX1" fmla="*/ 621792 w 621791"/>
                        <a:gd name="connsiteY1" fmla="*/ 0 h 42862"/>
                        <a:gd name="connsiteX2" fmla="*/ 621792 w 621791"/>
                        <a:gd name="connsiteY2" fmla="*/ 42863 h 42862"/>
                        <a:gd name="connsiteX3" fmla="*/ 0 w 621791"/>
                        <a:gd name="connsiteY3" fmla="*/ 42863 h 428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21791" h="42862">
                          <a:moveTo>
                            <a:pt x="0" y="0"/>
                          </a:moveTo>
                          <a:lnTo>
                            <a:pt x="621792" y="0"/>
                          </a:lnTo>
                          <a:lnTo>
                            <a:pt x="621792" y="42863"/>
                          </a:lnTo>
                          <a:lnTo>
                            <a:pt x="0" y="42863"/>
                          </a:lnTo>
                          <a:close/>
                        </a:path>
                      </a:pathLst>
                    </a:custGeom>
                    <a:solidFill>
                      <a:srgbClr val="DBE4EF"/>
                    </a:solidFill>
                    <a:ln w="5715" cap="flat">
                      <a:noFill/>
                      <a:prstDash val="solid"/>
                      <a:miter/>
                    </a:ln>
                  </p:spPr>
                  <p:txBody>
                    <a:bodyPr rot="0" spcFirstLastPara="0" vert="horz" wrap="square" lIns="84406" tIns="42203" rIns="84406" bIns="42203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ko-KR" altLang="en-US" sz="1662" dirty="0">
                        <a:solidFill>
                          <a:prstClr val="black"/>
                        </a:solidFill>
                        <a:latin typeface="현대하모니 M" panose="02020603020101020101" pitchFamily="18" charset="-127"/>
                        <a:ea typeface="현대하모니 M" panose="02020603020101020101" pitchFamily="18" charset="-127"/>
                      </a:endParaRPr>
                    </a:p>
                  </p:txBody>
                </p:sp>
              </p:grpSp>
            </p:grpSp>
          </p:grpSp>
          <p:grpSp>
            <p:nvGrpSpPr>
              <p:cNvPr id="23" name="그룹 22">
                <a:extLst>
                  <a:ext uri="{FF2B5EF4-FFF2-40B4-BE49-F238E27FC236}">
                    <a16:creationId xmlns:a16="http://schemas.microsoft.com/office/drawing/2014/main" id="{F55BE6E5-2693-F6CA-5C1A-523F6516DE56}"/>
                  </a:ext>
                </a:extLst>
              </p:cNvPr>
              <p:cNvGrpSpPr/>
              <p:nvPr/>
            </p:nvGrpSpPr>
            <p:grpSpPr>
              <a:xfrm>
                <a:off x="2123728" y="4327351"/>
                <a:ext cx="748776" cy="529713"/>
                <a:chOff x="-15029" y="2419119"/>
                <a:chExt cx="2748353" cy="1933659"/>
              </a:xfrm>
            </p:grpSpPr>
            <p:sp>
              <p:nvSpPr>
                <p:cNvPr id="88" name="자유형: 도형 1287">
                  <a:extLst>
                    <a:ext uri="{FF2B5EF4-FFF2-40B4-BE49-F238E27FC236}">
                      <a16:creationId xmlns:a16="http://schemas.microsoft.com/office/drawing/2014/main" id="{FF57FED2-4297-C051-CE7C-1699458DA998}"/>
                    </a:ext>
                  </a:extLst>
                </p:cNvPr>
                <p:cNvSpPr/>
                <p:nvPr/>
              </p:nvSpPr>
              <p:spPr>
                <a:xfrm>
                  <a:off x="-15029" y="2461031"/>
                  <a:ext cx="622960" cy="1891747"/>
                </a:xfrm>
                <a:custGeom>
                  <a:avLst/>
                  <a:gdLst>
                    <a:gd name="connsiteX0" fmla="*/ 0 w 373760"/>
                    <a:gd name="connsiteY0" fmla="*/ 0 h 1134999"/>
                    <a:gd name="connsiteX1" fmla="*/ 373761 w 373760"/>
                    <a:gd name="connsiteY1" fmla="*/ 0 h 1134999"/>
                    <a:gd name="connsiteX2" fmla="*/ 373761 w 373760"/>
                    <a:gd name="connsiteY2" fmla="*/ 1134999 h 1134999"/>
                    <a:gd name="connsiteX3" fmla="*/ 0 w 373760"/>
                    <a:gd name="connsiteY3" fmla="*/ 1134999 h 11349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73760" h="1134999">
                      <a:moveTo>
                        <a:pt x="0" y="0"/>
                      </a:moveTo>
                      <a:lnTo>
                        <a:pt x="373761" y="0"/>
                      </a:lnTo>
                      <a:lnTo>
                        <a:pt x="373761" y="1134999"/>
                      </a:lnTo>
                      <a:lnTo>
                        <a:pt x="0" y="1134999"/>
                      </a:lnTo>
                      <a:close/>
                    </a:path>
                  </a:pathLst>
                </a:custGeom>
                <a:solidFill>
                  <a:srgbClr val="CDD9E6"/>
                </a:solidFill>
                <a:ln w="5715" cap="flat">
                  <a:noFill/>
                  <a:prstDash val="solid"/>
                  <a:miter/>
                </a:ln>
              </p:spPr>
              <p:txBody>
                <a:bodyPr rot="0" spcFirstLastPara="0" vert="horz" wrap="square" lIns="84406" tIns="42203" rIns="84406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62" dirty="0">
                    <a:solidFill>
                      <a:prstClr val="black"/>
                    </a:solidFill>
                    <a:latin typeface="현대하모니 M" panose="02020603020101020101" pitchFamily="18" charset="-127"/>
                    <a:ea typeface="현대하모니 M" panose="02020603020101020101" pitchFamily="18" charset="-127"/>
                  </a:endParaRPr>
                </a:p>
              </p:txBody>
            </p:sp>
            <p:sp>
              <p:nvSpPr>
                <p:cNvPr id="89" name="자유형: 도형 1288">
                  <a:extLst>
                    <a:ext uri="{FF2B5EF4-FFF2-40B4-BE49-F238E27FC236}">
                      <a16:creationId xmlns:a16="http://schemas.microsoft.com/office/drawing/2014/main" id="{D9FE9007-6851-A027-3597-8BC1DA032EF1}"/>
                    </a:ext>
                  </a:extLst>
                </p:cNvPr>
                <p:cNvSpPr/>
                <p:nvPr/>
              </p:nvSpPr>
              <p:spPr>
                <a:xfrm>
                  <a:off x="2110364" y="2461031"/>
                  <a:ext cx="622960" cy="1891747"/>
                </a:xfrm>
                <a:custGeom>
                  <a:avLst/>
                  <a:gdLst>
                    <a:gd name="connsiteX0" fmla="*/ 0 w 373760"/>
                    <a:gd name="connsiteY0" fmla="*/ 0 h 1134999"/>
                    <a:gd name="connsiteX1" fmla="*/ 373761 w 373760"/>
                    <a:gd name="connsiteY1" fmla="*/ 0 h 1134999"/>
                    <a:gd name="connsiteX2" fmla="*/ 373761 w 373760"/>
                    <a:gd name="connsiteY2" fmla="*/ 1134999 h 1134999"/>
                    <a:gd name="connsiteX3" fmla="*/ 0 w 373760"/>
                    <a:gd name="connsiteY3" fmla="*/ 1134999 h 11349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73760" h="1134999">
                      <a:moveTo>
                        <a:pt x="0" y="0"/>
                      </a:moveTo>
                      <a:lnTo>
                        <a:pt x="373761" y="0"/>
                      </a:lnTo>
                      <a:lnTo>
                        <a:pt x="373761" y="1134999"/>
                      </a:lnTo>
                      <a:lnTo>
                        <a:pt x="0" y="1134999"/>
                      </a:lnTo>
                      <a:close/>
                    </a:path>
                  </a:pathLst>
                </a:custGeom>
                <a:solidFill>
                  <a:srgbClr val="F0F5FA"/>
                </a:solidFill>
                <a:ln w="5715" cap="flat">
                  <a:noFill/>
                  <a:prstDash val="solid"/>
                  <a:miter/>
                </a:ln>
              </p:spPr>
              <p:txBody>
                <a:bodyPr rot="0" spcFirstLastPara="0" vert="horz" wrap="square" lIns="84406" tIns="42203" rIns="84406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62" dirty="0">
                    <a:solidFill>
                      <a:prstClr val="black"/>
                    </a:solidFill>
                    <a:latin typeface="현대하모니 M" panose="02020603020101020101" pitchFamily="18" charset="-127"/>
                    <a:ea typeface="현대하모니 M" panose="02020603020101020101" pitchFamily="18" charset="-127"/>
                  </a:endParaRPr>
                </a:p>
              </p:txBody>
            </p:sp>
            <p:sp>
              <p:nvSpPr>
                <p:cNvPr id="90" name="자유형: 도형 1289">
                  <a:extLst>
                    <a:ext uri="{FF2B5EF4-FFF2-40B4-BE49-F238E27FC236}">
                      <a16:creationId xmlns:a16="http://schemas.microsoft.com/office/drawing/2014/main" id="{0C539435-99A9-F8AB-0499-A5D4857B0C64}"/>
                    </a:ext>
                  </a:extLst>
                </p:cNvPr>
                <p:cNvSpPr/>
                <p:nvPr/>
              </p:nvSpPr>
              <p:spPr>
                <a:xfrm>
                  <a:off x="607932" y="2461031"/>
                  <a:ext cx="1504061" cy="1891747"/>
                </a:xfrm>
                <a:custGeom>
                  <a:avLst/>
                  <a:gdLst>
                    <a:gd name="connsiteX0" fmla="*/ 0 w 902398"/>
                    <a:gd name="connsiteY0" fmla="*/ 0 h 1134999"/>
                    <a:gd name="connsiteX1" fmla="*/ 902399 w 902398"/>
                    <a:gd name="connsiteY1" fmla="*/ 0 h 1134999"/>
                    <a:gd name="connsiteX2" fmla="*/ 902399 w 902398"/>
                    <a:gd name="connsiteY2" fmla="*/ 1134999 h 1134999"/>
                    <a:gd name="connsiteX3" fmla="*/ 0 w 902398"/>
                    <a:gd name="connsiteY3" fmla="*/ 1134999 h 11349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02398" h="1134999">
                      <a:moveTo>
                        <a:pt x="0" y="0"/>
                      </a:moveTo>
                      <a:lnTo>
                        <a:pt x="902399" y="0"/>
                      </a:lnTo>
                      <a:lnTo>
                        <a:pt x="902399" y="1134999"/>
                      </a:lnTo>
                      <a:lnTo>
                        <a:pt x="0" y="1134999"/>
                      </a:lnTo>
                      <a:close/>
                    </a:path>
                  </a:pathLst>
                </a:custGeom>
                <a:solidFill>
                  <a:srgbClr val="DBE4EF"/>
                </a:solidFill>
                <a:ln w="5715" cap="flat">
                  <a:noFill/>
                  <a:prstDash val="solid"/>
                  <a:miter/>
                </a:ln>
              </p:spPr>
              <p:txBody>
                <a:bodyPr rot="0" spcFirstLastPara="0" vert="horz" wrap="square" lIns="84406" tIns="42203" rIns="84406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62" dirty="0">
                    <a:solidFill>
                      <a:prstClr val="black"/>
                    </a:solidFill>
                    <a:latin typeface="현대하모니 M" panose="02020603020101020101" pitchFamily="18" charset="-127"/>
                    <a:ea typeface="현대하모니 M" panose="02020603020101020101" pitchFamily="18" charset="-127"/>
                  </a:endParaRPr>
                </a:p>
              </p:txBody>
            </p:sp>
            <p:grpSp>
              <p:nvGrpSpPr>
                <p:cNvPr id="91" name="그래픽 3">
                  <a:extLst>
                    <a:ext uri="{FF2B5EF4-FFF2-40B4-BE49-F238E27FC236}">
                      <a16:creationId xmlns:a16="http://schemas.microsoft.com/office/drawing/2014/main" id="{C0810ADA-60D6-B6B2-7059-85BD5027EDCE}"/>
                    </a:ext>
                  </a:extLst>
                </p:cNvPr>
                <p:cNvGrpSpPr/>
                <p:nvPr/>
              </p:nvGrpSpPr>
              <p:grpSpPr>
                <a:xfrm>
                  <a:off x="-15029" y="2419119"/>
                  <a:ext cx="2748353" cy="41910"/>
                  <a:chOff x="2420874" y="3728275"/>
                  <a:chExt cx="1648942" cy="25145"/>
                </a:xfrm>
                <a:solidFill>
                  <a:schemeClr val="accent1"/>
                </a:solidFill>
              </p:grpSpPr>
              <p:sp>
                <p:nvSpPr>
                  <p:cNvPr id="164" name="자유형: 도형 1340">
                    <a:extLst>
                      <a:ext uri="{FF2B5EF4-FFF2-40B4-BE49-F238E27FC236}">
                        <a16:creationId xmlns:a16="http://schemas.microsoft.com/office/drawing/2014/main" id="{4AD153C6-54C8-73B1-1E6F-F1E3B0C737B7}"/>
                      </a:ext>
                    </a:extLst>
                  </p:cNvPr>
                  <p:cNvSpPr/>
                  <p:nvPr/>
                </p:nvSpPr>
                <p:spPr>
                  <a:xfrm>
                    <a:off x="2420874" y="3728275"/>
                    <a:ext cx="373760" cy="25145"/>
                  </a:xfrm>
                  <a:custGeom>
                    <a:avLst/>
                    <a:gdLst>
                      <a:gd name="connsiteX0" fmla="*/ 0 w 373760"/>
                      <a:gd name="connsiteY0" fmla="*/ 0 h 25145"/>
                      <a:gd name="connsiteX1" fmla="*/ 373761 w 373760"/>
                      <a:gd name="connsiteY1" fmla="*/ 0 h 25145"/>
                      <a:gd name="connsiteX2" fmla="*/ 373761 w 373760"/>
                      <a:gd name="connsiteY2" fmla="*/ 25146 h 25145"/>
                      <a:gd name="connsiteX3" fmla="*/ 0 w 373760"/>
                      <a:gd name="connsiteY3" fmla="*/ 25146 h 251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3760" h="25145">
                        <a:moveTo>
                          <a:pt x="0" y="0"/>
                        </a:moveTo>
                        <a:lnTo>
                          <a:pt x="373761" y="0"/>
                        </a:lnTo>
                        <a:lnTo>
                          <a:pt x="373761" y="25146"/>
                        </a:lnTo>
                        <a:lnTo>
                          <a:pt x="0" y="25146"/>
                        </a:lnTo>
                        <a:close/>
                      </a:path>
                    </a:pathLst>
                  </a:custGeom>
                  <a:solidFill>
                    <a:srgbClr val="92A3B3"/>
                  </a:solidFill>
                  <a:ln w="5715" cap="flat">
                    <a:noFill/>
                    <a:prstDash val="solid"/>
                    <a:miter/>
                  </a:ln>
                </p:spPr>
                <p:txBody>
                  <a:bodyPr rot="0" spcFirstLastPara="0" vert="horz" wrap="square" lIns="84406" tIns="42203" rIns="84406" bIns="42203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ko-KR"/>
                    </a:defPPr>
                    <a:lvl1pPr marL="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ko-KR" altLang="en-US" sz="1662" dirty="0">
                      <a:solidFill>
                        <a:prstClr val="black"/>
                      </a:solidFill>
                      <a:latin typeface="현대하모니 M" panose="02020603020101020101" pitchFamily="18" charset="-127"/>
                      <a:ea typeface="현대하모니 M" panose="02020603020101020101" pitchFamily="18" charset="-127"/>
                    </a:endParaRPr>
                  </a:p>
                </p:txBody>
              </p:sp>
              <p:sp>
                <p:nvSpPr>
                  <p:cNvPr id="165" name="자유형: 도형 1341">
                    <a:extLst>
                      <a:ext uri="{FF2B5EF4-FFF2-40B4-BE49-F238E27FC236}">
                        <a16:creationId xmlns:a16="http://schemas.microsoft.com/office/drawing/2014/main" id="{FBF127B3-F7B1-8124-BD7B-91AC61B3F2C5}"/>
                      </a:ext>
                    </a:extLst>
                  </p:cNvPr>
                  <p:cNvSpPr/>
                  <p:nvPr/>
                </p:nvSpPr>
                <p:spPr>
                  <a:xfrm>
                    <a:off x="3696056" y="3728275"/>
                    <a:ext cx="373760" cy="25145"/>
                  </a:xfrm>
                  <a:custGeom>
                    <a:avLst/>
                    <a:gdLst>
                      <a:gd name="connsiteX0" fmla="*/ 0 w 373760"/>
                      <a:gd name="connsiteY0" fmla="*/ 0 h 25145"/>
                      <a:gd name="connsiteX1" fmla="*/ 373761 w 373760"/>
                      <a:gd name="connsiteY1" fmla="*/ 0 h 25145"/>
                      <a:gd name="connsiteX2" fmla="*/ 373761 w 373760"/>
                      <a:gd name="connsiteY2" fmla="*/ 25146 h 25145"/>
                      <a:gd name="connsiteX3" fmla="*/ 0 w 373760"/>
                      <a:gd name="connsiteY3" fmla="*/ 25146 h 251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3760" h="25145">
                        <a:moveTo>
                          <a:pt x="0" y="0"/>
                        </a:moveTo>
                        <a:lnTo>
                          <a:pt x="373761" y="0"/>
                        </a:lnTo>
                        <a:lnTo>
                          <a:pt x="373761" y="25146"/>
                        </a:lnTo>
                        <a:lnTo>
                          <a:pt x="0" y="25146"/>
                        </a:lnTo>
                        <a:close/>
                      </a:path>
                    </a:pathLst>
                  </a:custGeom>
                  <a:solidFill>
                    <a:srgbClr val="B1C1D1"/>
                  </a:solidFill>
                  <a:ln w="5715" cap="flat">
                    <a:noFill/>
                    <a:prstDash val="solid"/>
                    <a:miter/>
                  </a:ln>
                </p:spPr>
                <p:txBody>
                  <a:bodyPr rot="0" spcFirstLastPara="0" vert="horz" wrap="square" lIns="84406" tIns="42203" rIns="84406" bIns="42203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ko-KR"/>
                    </a:defPPr>
                    <a:lvl1pPr marL="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ko-KR" altLang="en-US" sz="1662" dirty="0">
                      <a:solidFill>
                        <a:prstClr val="black"/>
                      </a:solidFill>
                      <a:latin typeface="현대하모니 M" panose="02020603020101020101" pitchFamily="18" charset="-127"/>
                      <a:ea typeface="현대하모니 M" panose="02020603020101020101" pitchFamily="18" charset="-127"/>
                    </a:endParaRPr>
                  </a:p>
                </p:txBody>
              </p:sp>
              <p:sp>
                <p:nvSpPr>
                  <p:cNvPr id="166" name="자유형: 도형 1342">
                    <a:extLst>
                      <a:ext uri="{FF2B5EF4-FFF2-40B4-BE49-F238E27FC236}">
                        <a16:creationId xmlns:a16="http://schemas.microsoft.com/office/drawing/2014/main" id="{AA1706F9-7416-906B-497E-EF52816AD3B9}"/>
                      </a:ext>
                    </a:extLst>
                  </p:cNvPr>
                  <p:cNvSpPr/>
                  <p:nvPr/>
                </p:nvSpPr>
                <p:spPr>
                  <a:xfrm>
                    <a:off x="2794635" y="3728275"/>
                    <a:ext cx="902398" cy="25145"/>
                  </a:xfrm>
                  <a:custGeom>
                    <a:avLst/>
                    <a:gdLst>
                      <a:gd name="connsiteX0" fmla="*/ 0 w 902398"/>
                      <a:gd name="connsiteY0" fmla="*/ 0 h 25145"/>
                      <a:gd name="connsiteX1" fmla="*/ 902399 w 902398"/>
                      <a:gd name="connsiteY1" fmla="*/ 0 h 25145"/>
                      <a:gd name="connsiteX2" fmla="*/ 902399 w 902398"/>
                      <a:gd name="connsiteY2" fmla="*/ 25146 h 25145"/>
                      <a:gd name="connsiteX3" fmla="*/ 0 w 902398"/>
                      <a:gd name="connsiteY3" fmla="*/ 25146 h 251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02398" h="25145">
                        <a:moveTo>
                          <a:pt x="0" y="0"/>
                        </a:moveTo>
                        <a:lnTo>
                          <a:pt x="902399" y="0"/>
                        </a:lnTo>
                        <a:lnTo>
                          <a:pt x="902399" y="25146"/>
                        </a:lnTo>
                        <a:lnTo>
                          <a:pt x="0" y="25146"/>
                        </a:lnTo>
                        <a:close/>
                      </a:path>
                    </a:pathLst>
                  </a:custGeom>
                  <a:solidFill>
                    <a:srgbClr val="A2B1BF"/>
                  </a:solidFill>
                  <a:ln w="5715" cap="flat">
                    <a:noFill/>
                    <a:prstDash val="solid"/>
                    <a:miter/>
                  </a:ln>
                </p:spPr>
                <p:txBody>
                  <a:bodyPr rot="0" spcFirstLastPara="0" vert="horz" wrap="square" lIns="84406" tIns="42203" rIns="84406" bIns="42203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ko-KR"/>
                    </a:defPPr>
                    <a:lvl1pPr marL="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ko-KR" altLang="en-US" sz="1662" dirty="0">
                      <a:solidFill>
                        <a:prstClr val="black"/>
                      </a:solidFill>
                      <a:latin typeface="현대하모니 M" panose="02020603020101020101" pitchFamily="18" charset="-127"/>
                      <a:ea typeface="현대하모니 M" panose="02020603020101020101" pitchFamily="18" charset="-127"/>
                    </a:endParaRPr>
                  </a:p>
                </p:txBody>
              </p:sp>
            </p:grpSp>
            <p:grpSp>
              <p:nvGrpSpPr>
                <p:cNvPr id="92" name="그래픽 3">
                  <a:extLst>
                    <a:ext uri="{FF2B5EF4-FFF2-40B4-BE49-F238E27FC236}">
                      <a16:creationId xmlns:a16="http://schemas.microsoft.com/office/drawing/2014/main" id="{1FE2E114-4184-465E-5252-9050A229E3D8}"/>
                    </a:ext>
                  </a:extLst>
                </p:cNvPr>
                <p:cNvGrpSpPr/>
                <p:nvPr/>
              </p:nvGrpSpPr>
              <p:grpSpPr>
                <a:xfrm>
                  <a:off x="59270" y="2575336"/>
                  <a:ext cx="2602338" cy="117162"/>
                  <a:chOff x="2465451" y="3822001"/>
                  <a:chExt cx="1561337" cy="70294"/>
                </a:xfrm>
                <a:solidFill>
                  <a:schemeClr val="accent1"/>
                </a:solidFill>
              </p:grpSpPr>
              <p:sp>
                <p:nvSpPr>
                  <p:cNvPr id="156" name="자유형: 도형 1359">
                    <a:extLst>
                      <a:ext uri="{FF2B5EF4-FFF2-40B4-BE49-F238E27FC236}">
                        <a16:creationId xmlns:a16="http://schemas.microsoft.com/office/drawing/2014/main" id="{535EDF26-46D6-7AB4-E243-E6C89913BA66}"/>
                      </a:ext>
                    </a:extLst>
                  </p:cNvPr>
                  <p:cNvSpPr/>
                  <p:nvPr/>
                </p:nvSpPr>
                <p:spPr>
                  <a:xfrm>
                    <a:off x="2863215" y="3822001"/>
                    <a:ext cx="348615" cy="70294"/>
                  </a:xfrm>
                  <a:custGeom>
                    <a:avLst/>
                    <a:gdLst>
                      <a:gd name="connsiteX0" fmla="*/ 0 w 348615"/>
                      <a:gd name="connsiteY0" fmla="*/ 0 h 70294"/>
                      <a:gd name="connsiteX1" fmla="*/ 348615 w 348615"/>
                      <a:gd name="connsiteY1" fmla="*/ 0 h 70294"/>
                      <a:gd name="connsiteX2" fmla="*/ 348615 w 348615"/>
                      <a:gd name="connsiteY2" fmla="*/ 70294 h 70294"/>
                      <a:gd name="connsiteX3" fmla="*/ 0 w 348615"/>
                      <a:gd name="connsiteY3" fmla="*/ 70294 h 70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8615" h="70294">
                        <a:moveTo>
                          <a:pt x="0" y="0"/>
                        </a:moveTo>
                        <a:lnTo>
                          <a:pt x="348615" y="0"/>
                        </a:lnTo>
                        <a:lnTo>
                          <a:pt x="348615" y="70294"/>
                        </a:lnTo>
                        <a:lnTo>
                          <a:pt x="0" y="70294"/>
                        </a:lnTo>
                        <a:close/>
                      </a:path>
                    </a:pathLst>
                  </a:custGeom>
                  <a:solidFill>
                    <a:srgbClr val="3AA2D5"/>
                  </a:solidFill>
                  <a:ln w="5715" cap="flat">
                    <a:noFill/>
                    <a:prstDash val="solid"/>
                    <a:miter/>
                  </a:ln>
                </p:spPr>
                <p:txBody>
                  <a:bodyPr rot="0" spcFirstLastPara="0" vert="horz" wrap="square" lIns="84406" tIns="42203" rIns="84406" bIns="42203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ko-KR"/>
                    </a:defPPr>
                    <a:lvl1pPr marL="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ko-KR" altLang="en-US" sz="1662" dirty="0">
                      <a:solidFill>
                        <a:prstClr val="black"/>
                      </a:solidFill>
                      <a:latin typeface="현대하모니 M" panose="02020603020101020101" pitchFamily="18" charset="-127"/>
                      <a:ea typeface="현대하모니 M" panose="02020603020101020101" pitchFamily="18" charset="-127"/>
                    </a:endParaRPr>
                  </a:p>
                </p:txBody>
              </p:sp>
              <p:sp>
                <p:nvSpPr>
                  <p:cNvPr id="157" name="자유형: 도형 1360">
                    <a:extLst>
                      <a:ext uri="{FF2B5EF4-FFF2-40B4-BE49-F238E27FC236}">
                        <a16:creationId xmlns:a16="http://schemas.microsoft.com/office/drawing/2014/main" id="{6A4796B4-013B-3474-5ACD-1D49EF2C71E4}"/>
                      </a:ext>
                    </a:extLst>
                  </p:cNvPr>
                  <p:cNvSpPr/>
                  <p:nvPr/>
                </p:nvSpPr>
                <p:spPr>
                  <a:xfrm>
                    <a:off x="3280410" y="3822001"/>
                    <a:ext cx="348615" cy="70294"/>
                  </a:xfrm>
                  <a:custGeom>
                    <a:avLst/>
                    <a:gdLst>
                      <a:gd name="connsiteX0" fmla="*/ 0 w 348615"/>
                      <a:gd name="connsiteY0" fmla="*/ 0 h 70294"/>
                      <a:gd name="connsiteX1" fmla="*/ 348615 w 348615"/>
                      <a:gd name="connsiteY1" fmla="*/ 0 h 70294"/>
                      <a:gd name="connsiteX2" fmla="*/ 348615 w 348615"/>
                      <a:gd name="connsiteY2" fmla="*/ 70294 h 70294"/>
                      <a:gd name="connsiteX3" fmla="*/ 0 w 348615"/>
                      <a:gd name="connsiteY3" fmla="*/ 70294 h 70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8615" h="70294">
                        <a:moveTo>
                          <a:pt x="0" y="0"/>
                        </a:moveTo>
                        <a:lnTo>
                          <a:pt x="348615" y="0"/>
                        </a:lnTo>
                        <a:lnTo>
                          <a:pt x="348615" y="70294"/>
                        </a:lnTo>
                        <a:lnTo>
                          <a:pt x="0" y="70294"/>
                        </a:lnTo>
                        <a:close/>
                      </a:path>
                    </a:pathLst>
                  </a:custGeom>
                  <a:solidFill>
                    <a:srgbClr val="3AA2D5"/>
                  </a:solidFill>
                  <a:ln w="5715" cap="flat">
                    <a:noFill/>
                    <a:prstDash val="solid"/>
                    <a:miter/>
                  </a:ln>
                </p:spPr>
                <p:txBody>
                  <a:bodyPr rot="0" spcFirstLastPara="0" vert="horz" wrap="square" lIns="84406" tIns="42203" rIns="84406" bIns="42203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ko-KR"/>
                    </a:defPPr>
                    <a:lvl1pPr marL="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ko-KR" altLang="en-US" sz="1662" dirty="0">
                      <a:solidFill>
                        <a:prstClr val="black"/>
                      </a:solidFill>
                      <a:latin typeface="현대하모니 M" panose="02020603020101020101" pitchFamily="18" charset="-127"/>
                      <a:ea typeface="현대하모니 M" panose="02020603020101020101" pitchFamily="18" charset="-127"/>
                    </a:endParaRPr>
                  </a:p>
                </p:txBody>
              </p:sp>
              <p:sp>
                <p:nvSpPr>
                  <p:cNvPr id="158" name="자유형: 도형 1361">
                    <a:extLst>
                      <a:ext uri="{FF2B5EF4-FFF2-40B4-BE49-F238E27FC236}">
                        <a16:creationId xmlns:a16="http://schemas.microsoft.com/office/drawing/2014/main" id="{023F5142-4CC5-268E-638F-6CFD6E3EC558}"/>
                      </a:ext>
                    </a:extLst>
                  </p:cNvPr>
                  <p:cNvSpPr/>
                  <p:nvPr/>
                </p:nvSpPr>
                <p:spPr>
                  <a:xfrm>
                    <a:off x="2863215" y="3822001"/>
                    <a:ext cx="348615" cy="13715"/>
                  </a:xfrm>
                  <a:custGeom>
                    <a:avLst/>
                    <a:gdLst>
                      <a:gd name="connsiteX0" fmla="*/ 0 w 348615"/>
                      <a:gd name="connsiteY0" fmla="*/ 0 h 13715"/>
                      <a:gd name="connsiteX1" fmla="*/ 348615 w 348615"/>
                      <a:gd name="connsiteY1" fmla="*/ 0 h 13715"/>
                      <a:gd name="connsiteX2" fmla="*/ 348615 w 348615"/>
                      <a:gd name="connsiteY2" fmla="*/ 13716 h 13715"/>
                      <a:gd name="connsiteX3" fmla="*/ 0 w 348615"/>
                      <a:gd name="connsiteY3" fmla="*/ 13716 h 137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8615" h="13715">
                        <a:moveTo>
                          <a:pt x="0" y="0"/>
                        </a:moveTo>
                        <a:lnTo>
                          <a:pt x="348615" y="0"/>
                        </a:lnTo>
                        <a:lnTo>
                          <a:pt x="348615" y="13716"/>
                        </a:lnTo>
                        <a:lnTo>
                          <a:pt x="0" y="13716"/>
                        </a:lnTo>
                        <a:close/>
                      </a:path>
                    </a:pathLst>
                  </a:custGeom>
                  <a:solidFill>
                    <a:srgbClr val="0072AA"/>
                  </a:solidFill>
                  <a:ln w="5715" cap="flat">
                    <a:noFill/>
                    <a:prstDash val="solid"/>
                    <a:miter/>
                  </a:ln>
                </p:spPr>
                <p:txBody>
                  <a:bodyPr rot="0" spcFirstLastPara="0" vert="horz" wrap="square" lIns="84406" tIns="42203" rIns="84406" bIns="42203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ko-KR"/>
                    </a:defPPr>
                    <a:lvl1pPr marL="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ko-KR" altLang="en-US" sz="1662" dirty="0">
                      <a:solidFill>
                        <a:prstClr val="black"/>
                      </a:solidFill>
                      <a:latin typeface="현대하모니 M" panose="02020603020101020101" pitchFamily="18" charset="-127"/>
                      <a:ea typeface="현대하모니 M" panose="02020603020101020101" pitchFamily="18" charset="-127"/>
                    </a:endParaRPr>
                  </a:p>
                </p:txBody>
              </p:sp>
              <p:sp>
                <p:nvSpPr>
                  <p:cNvPr id="159" name="자유형: 도형 1362">
                    <a:extLst>
                      <a:ext uri="{FF2B5EF4-FFF2-40B4-BE49-F238E27FC236}">
                        <a16:creationId xmlns:a16="http://schemas.microsoft.com/office/drawing/2014/main" id="{53948006-3948-2914-ECCA-CEB04BE77B4A}"/>
                      </a:ext>
                    </a:extLst>
                  </p:cNvPr>
                  <p:cNvSpPr/>
                  <p:nvPr/>
                </p:nvSpPr>
                <p:spPr>
                  <a:xfrm>
                    <a:off x="3280410" y="3822001"/>
                    <a:ext cx="348615" cy="13715"/>
                  </a:xfrm>
                  <a:custGeom>
                    <a:avLst/>
                    <a:gdLst>
                      <a:gd name="connsiteX0" fmla="*/ 0 w 348615"/>
                      <a:gd name="connsiteY0" fmla="*/ 0 h 13715"/>
                      <a:gd name="connsiteX1" fmla="*/ 348615 w 348615"/>
                      <a:gd name="connsiteY1" fmla="*/ 0 h 13715"/>
                      <a:gd name="connsiteX2" fmla="*/ 348615 w 348615"/>
                      <a:gd name="connsiteY2" fmla="*/ 13716 h 13715"/>
                      <a:gd name="connsiteX3" fmla="*/ 0 w 348615"/>
                      <a:gd name="connsiteY3" fmla="*/ 13716 h 137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8615" h="13715">
                        <a:moveTo>
                          <a:pt x="0" y="0"/>
                        </a:moveTo>
                        <a:lnTo>
                          <a:pt x="348615" y="0"/>
                        </a:lnTo>
                        <a:lnTo>
                          <a:pt x="348615" y="13716"/>
                        </a:lnTo>
                        <a:lnTo>
                          <a:pt x="0" y="13716"/>
                        </a:lnTo>
                        <a:close/>
                      </a:path>
                    </a:pathLst>
                  </a:custGeom>
                  <a:solidFill>
                    <a:srgbClr val="0072AA"/>
                  </a:solidFill>
                  <a:ln w="5715" cap="flat">
                    <a:noFill/>
                    <a:prstDash val="solid"/>
                    <a:miter/>
                  </a:ln>
                </p:spPr>
                <p:txBody>
                  <a:bodyPr rot="0" spcFirstLastPara="0" vert="horz" wrap="square" lIns="84406" tIns="42203" rIns="84406" bIns="42203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ko-KR"/>
                    </a:defPPr>
                    <a:lvl1pPr marL="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ko-KR" altLang="en-US" sz="1662" dirty="0">
                      <a:solidFill>
                        <a:prstClr val="black"/>
                      </a:solidFill>
                      <a:latin typeface="현대하모니 M" panose="02020603020101020101" pitchFamily="18" charset="-127"/>
                      <a:ea typeface="현대하모니 M" panose="02020603020101020101" pitchFamily="18" charset="-127"/>
                    </a:endParaRPr>
                  </a:p>
                </p:txBody>
              </p:sp>
              <p:sp>
                <p:nvSpPr>
                  <p:cNvPr id="160" name="자유형: 도형 1363">
                    <a:extLst>
                      <a:ext uri="{FF2B5EF4-FFF2-40B4-BE49-F238E27FC236}">
                        <a16:creationId xmlns:a16="http://schemas.microsoft.com/office/drawing/2014/main" id="{B8EC8D74-F18F-3450-8BA6-1AE1BB0B0352}"/>
                      </a:ext>
                    </a:extLst>
                  </p:cNvPr>
                  <p:cNvSpPr/>
                  <p:nvPr/>
                </p:nvSpPr>
                <p:spPr>
                  <a:xfrm>
                    <a:off x="3741610" y="3822001"/>
                    <a:ext cx="285178" cy="70294"/>
                  </a:xfrm>
                  <a:custGeom>
                    <a:avLst/>
                    <a:gdLst>
                      <a:gd name="connsiteX0" fmla="*/ 0 w 285178"/>
                      <a:gd name="connsiteY0" fmla="*/ 0 h 70294"/>
                      <a:gd name="connsiteX1" fmla="*/ 285179 w 285178"/>
                      <a:gd name="connsiteY1" fmla="*/ 0 h 70294"/>
                      <a:gd name="connsiteX2" fmla="*/ 285179 w 285178"/>
                      <a:gd name="connsiteY2" fmla="*/ 70294 h 70294"/>
                      <a:gd name="connsiteX3" fmla="*/ 0 w 285178"/>
                      <a:gd name="connsiteY3" fmla="*/ 70294 h 70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85178" h="70294">
                        <a:moveTo>
                          <a:pt x="0" y="0"/>
                        </a:moveTo>
                        <a:lnTo>
                          <a:pt x="285179" y="0"/>
                        </a:lnTo>
                        <a:lnTo>
                          <a:pt x="285179" y="70294"/>
                        </a:lnTo>
                        <a:lnTo>
                          <a:pt x="0" y="70294"/>
                        </a:lnTo>
                        <a:close/>
                      </a:path>
                    </a:pathLst>
                  </a:custGeom>
                  <a:solidFill>
                    <a:srgbClr val="4AB4E6"/>
                  </a:solidFill>
                  <a:ln w="5715" cap="flat">
                    <a:noFill/>
                    <a:prstDash val="solid"/>
                    <a:miter/>
                  </a:ln>
                </p:spPr>
                <p:txBody>
                  <a:bodyPr rot="0" spcFirstLastPara="0" vert="horz" wrap="square" lIns="84406" tIns="42203" rIns="84406" bIns="42203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ko-KR"/>
                    </a:defPPr>
                    <a:lvl1pPr marL="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ko-KR" altLang="en-US" sz="1662" dirty="0">
                      <a:solidFill>
                        <a:prstClr val="black"/>
                      </a:solidFill>
                      <a:latin typeface="현대하모니 M" panose="02020603020101020101" pitchFamily="18" charset="-127"/>
                      <a:ea typeface="현대하모니 M" panose="02020603020101020101" pitchFamily="18" charset="-127"/>
                    </a:endParaRPr>
                  </a:p>
                </p:txBody>
              </p:sp>
              <p:sp>
                <p:nvSpPr>
                  <p:cNvPr id="161" name="자유형: 도형 1364">
                    <a:extLst>
                      <a:ext uri="{FF2B5EF4-FFF2-40B4-BE49-F238E27FC236}">
                        <a16:creationId xmlns:a16="http://schemas.microsoft.com/office/drawing/2014/main" id="{ED189444-15F8-AD39-6742-7AA522651A3C}"/>
                      </a:ext>
                    </a:extLst>
                  </p:cNvPr>
                  <p:cNvSpPr/>
                  <p:nvPr/>
                </p:nvSpPr>
                <p:spPr>
                  <a:xfrm>
                    <a:off x="3741610" y="3822001"/>
                    <a:ext cx="285178" cy="13715"/>
                  </a:xfrm>
                  <a:custGeom>
                    <a:avLst/>
                    <a:gdLst>
                      <a:gd name="connsiteX0" fmla="*/ 0 w 285178"/>
                      <a:gd name="connsiteY0" fmla="*/ 0 h 13715"/>
                      <a:gd name="connsiteX1" fmla="*/ 285179 w 285178"/>
                      <a:gd name="connsiteY1" fmla="*/ 0 h 13715"/>
                      <a:gd name="connsiteX2" fmla="*/ 285179 w 285178"/>
                      <a:gd name="connsiteY2" fmla="*/ 13716 h 13715"/>
                      <a:gd name="connsiteX3" fmla="*/ 0 w 285178"/>
                      <a:gd name="connsiteY3" fmla="*/ 13716 h 137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85178" h="13715">
                        <a:moveTo>
                          <a:pt x="0" y="0"/>
                        </a:moveTo>
                        <a:lnTo>
                          <a:pt x="285179" y="0"/>
                        </a:lnTo>
                        <a:lnTo>
                          <a:pt x="285179" y="13716"/>
                        </a:lnTo>
                        <a:lnTo>
                          <a:pt x="0" y="13716"/>
                        </a:lnTo>
                        <a:close/>
                      </a:path>
                    </a:pathLst>
                  </a:custGeom>
                  <a:solidFill>
                    <a:srgbClr val="0072AA"/>
                  </a:solidFill>
                  <a:ln w="5715" cap="flat">
                    <a:noFill/>
                    <a:prstDash val="solid"/>
                    <a:miter/>
                  </a:ln>
                </p:spPr>
                <p:txBody>
                  <a:bodyPr rot="0" spcFirstLastPara="0" vert="horz" wrap="square" lIns="84406" tIns="42203" rIns="84406" bIns="42203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ko-KR"/>
                    </a:defPPr>
                    <a:lvl1pPr marL="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ko-KR" altLang="en-US" sz="1662" dirty="0">
                      <a:solidFill>
                        <a:prstClr val="black"/>
                      </a:solidFill>
                      <a:latin typeface="현대하모니 M" panose="02020603020101020101" pitchFamily="18" charset="-127"/>
                      <a:ea typeface="현대하모니 M" panose="02020603020101020101" pitchFamily="18" charset="-127"/>
                    </a:endParaRPr>
                  </a:p>
                </p:txBody>
              </p:sp>
              <p:sp>
                <p:nvSpPr>
                  <p:cNvPr id="162" name="자유형: 도형 1365">
                    <a:extLst>
                      <a:ext uri="{FF2B5EF4-FFF2-40B4-BE49-F238E27FC236}">
                        <a16:creationId xmlns:a16="http://schemas.microsoft.com/office/drawing/2014/main" id="{EA7893DC-A986-875B-43AE-453BD7A11209}"/>
                      </a:ext>
                    </a:extLst>
                  </p:cNvPr>
                  <p:cNvSpPr/>
                  <p:nvPr/>
                </p:nvSpPr>
                <p:spPr>
                  <a:xfrm>
                    <a:off x="2465451" y="3822001"/>
                    <a:ext cx="285178" cy="70294"/>
                  </a:xfrm>
                  <a:custGeom>
                    <a:avLst/>
                    <a:gdLst>
                      <a:gd name="connsiteX0" fmla="*/ 0 w 285178"/>
                      <a:gd name="connsiteY0" fmla="*/ 0 h 70294"/>
                      <a:gd name="connsiteX1" fmla="*/ 285178 w 285178"/>
                      <a:gd name="connsiteY1" fmla="*/ 0 h 70294"/>
                      <a:gd name="connsiteX2" fmla="*/ 285178 w 285178"/>
                      <a:gd name="connsiteY2" fmla="*/ 70294 h 70294"/>
                      <a:gd name="connsiteX3" fmla="*/ 0 w 285178"/>
                      <a:gd name="connsiteY3" fmla="*/ 70294 h 70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85178" h="70294">
                        <a:moveTo>
                          <a:pt x="0" y="0"/>
                        </a:moveTo>
                        <a:lnTo>
                          <a:pt x="285178" y="0"/>
                        </a:lnTo>
                        <a:lnTo>
                          <a:pt x="285178" y="70294"/>
                        </a:lnTo>
                        <a:lnTo>
                          <a:pt x="0" y="70294"/>
                        </a:lnTo>
                        <a:close/>
                      </a:path>
                    </a:pathLst>
                  </a:custGeom>
                  <a:solidFill>
                    <a:srgbClr val="0072AA"/>
                  </a:solidFill>
                  <a:ln w="5715" cap="flat">
                    <a:noFill/>
                    <a:prstDash val="solid"/>
                    <a:miter/>
                  </a:ln>
                </p:spPr>
                <p:txBody>
                  <a:bodyPr rot="0" spcFirstLastPara="0" vert="horz" wrap="square" lIns="84406" tIns="42203" rIns="84406" bIns="42203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ko-KR"/>
                    </a:defPPr>
                    <a:lvl1pPr marL="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ko-KR" altLang="en-US" sz="1662" dirty="0">
                      <a:solidFill>
                        <a:prstClr val="black"/>
                      </a:solidFill>
                      <a:latin typeface="현대하모니 M" panose="02020603020101020101" pitchFamily="18" charset="-127"/>
                      <a:ea typeface="현대하모니 M" panose="02020603020101020101" pitchFamily="18" charset="-127"/>
                    </a:endParaRPr>
                  </a:p>
                </p:txBody>
              </p:sp>
              <p:sp>
                <p:nvSpPr>
                  <p:cNvPr id="163" name="자유형: 도형 1366">
                    <a:extLst>
                      <a:ext uri="{FF2B5EF4-FFF2-40B4-BE49-F238E27FC236}">
                        <a16:creationId xmlns:a16="http://schemas.microsoft.com/office/drawing/2014/main" id="{FD1CEB1B-3B4F-815A-FF18-98090CB5D7F4}"/>
                      </a:ext>
                    </a:extLst>
                  </p:cNvPr>
                  <p:cNvSpPr/>
                  <p:nvPr/>
                </p:nvSpPr>
                <p:spPr>
                  <a:xfrm>
                    <a:off x="2465451" y="3822001"/>
                    <a:ext cx="285178" cy="13715"/>
                  </a:xfrm>
                  <a:custGeom>
                    <a:avLst/>
                    <a:gdLst>
                      <a:gd name="connsiteX0" fmla="*/ 0 w 285178"/>
                      <a:gd name="connsiteY0" fmla="*/ 0 h 13715"/>
                      <a:gd name="connsiteX1" fmla="*/ 285178 w 285178"/>
                      <a:gd name="connsiteY1" fmla="*/ 0 h 13715"/>
                      <a:gd name="connsiteX2" fmla="*/ 285178 w 285178"/>
                      <a:gd name="connsiteY2" fmla="*/ 13716 h 13715"/>
                      <a:gd name="connsiteX3" fmla="*/ 0 w 285178"/>
                      <a:gd name="connsiteY3" fmla="*/ 13716 h 137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85178" h="13715">
                        <a:moveTo>
                          <a:pt x="0" y="0"/>
                        </a:moveTo>
                        <a:lnTo>
                          <a:pt x="285178" y="0"/>
                        </a:lnTo>
                        <a:lnTo>
                          <a:pt x="285178" y="13716"/>
                        </a:lnTo>
                        <a:lnTo>
                          <a:pt x="0" y="13716"/>
                        </a:lnTo>
                        <a:close/>
                      </a:path>
                    </a:pathLst>
                  </a:custGeom>
                  <a:solidFill>
                    <a:srgbClr val="00568E"/>
                  </a:solidFill>
                  <a:ln w="5715" cap="flat">
                    <a:noFill/>
                    <a:prstDash val="solid"/>
                    <a:miter/>
                  </a:ln>
                </p:spPr>
                <p:txBody>
                  <a:bodyPr rot="0" spcFirstLastPara="0" vert="horz" wrap="square" lIns="84406" tIns="42203" rIns="84406" bIns="42203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ko-KR"/>
                    </a:defPPr>
                    <a:lvl1pPr marL="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ko-KR" altLang="en-US" sz="1662" dirty="0">
                      <a:solidFill>
                        <a:prstClr val="black"/>
                      </a:solidFill>
                      <a:latin typeface="현대하모니 M" panose="02020603020101020101" pitchFamily="18" charset="-127"/>
                      <a:ea typeface="현대하모니 M" panose="02020603020101020101" pitchFamily="18" charset="-127"/>
                    </a:endParaRPr>
                  </a:p>
                </p:txBody>
              </p:sp>
            </p:grpSp>
            <p:grpSp>
              <p:nvGrpSpPr>
                <p:cNvPr id="93" name="그래픽 3">
                  <a:extLst>
                    <a:ext uri="{FF2B5EF4-FFF2-40B4-BE49-F238E27FC236}">
                      <a16:creationId xmlns:a16="http://schemas.microsoft.com/office/drawing/2014/main" id="{1EA65C34-E98F-FA77-4C64-ABFEBFF0D1CB}"/>
                    </a:ext>
                  </a:extLst>
                </p:cNvPr>
                <p:cNvGrpSpPr/>
                <p:nvPr/>
              </p:nvGrpSpPr>
              <p:grpSpPr>
                <a:xfrm>
                  <a:off x="59270" y="2797279"/>
                  <a:ext cx="2602338" cy="117162"/>
                  <a:chOff x="2465451" y="3955161"/>
                  <a:chExt cx="1561337" cy="70294"/>
                </a:xfrm>
                <a:solidFill>
                  <a:schemeClr val="accent1"/>
                </a:solidFill>
              </p:grpSpPr>
              <p:sp>
                <p:nvSpPr>
                  <p:cNvPr id="148" name="자유형: 도형 1368">
                    <a:extLst>
                      <a:ext uri="{FF2B5EF4-FFF2-40B4-BE49-F238E27FC236}">
                        <a16:creationId xmlns:a16="http://schemas.microsoft.com/office/drawing/2014/main" id="{D4FF20FF-756C-D3C8-5CBF-1CED8B3EFB33}"/>
                      </a:ext>
                    </a:extLst>
                  </p:cNvPr>
                  <p:cNvSpPr/>
                  <p:nvPr/>
                </p:nvSpPr>
                <p:spPr>
                  <a:xfrm>
                    <a:off x="2863215" y="3955161"/>
                    <a:ext cx="348615" cy="70294"/>
                  </a:xfrm>
                  <a:custGeom>
                    <a:avLst/>
                    <a:gdLst>
                      <a:gd name="connsiteX0" fmla="*/ 0 w 348615"/>
                      <a:gd name="connsiteY0" fmla="*/ 0 h 70294"/>
                      <a:gd name="connsiteX1" fmla="*/ 348615 w 348615"/>
                      <a:gd name="connsiteY1" fmla="*/ 0 h 70294"/>
                      <a:gd name="connsiteX2" fmla="*/ 348615 w 348615"/>
                      <a:gd name="connsiteY2" fmla="*/ 70294 h 70294"/>
                      <a:gd name="connsiteX3" fmla="*/ 0 w 348615"/>
                      <a:gd name="connsiteY3" fmla="*/ 70294 h 70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8615" h="70294">
                        <a:moveTo>
                          <a:pt x="0" y="0"/>
                        </a:moveTo>
                        <a:lnTo>
                          <a:pt x="348615" y="0"/>
                        </a:lnTo>
                        <a:lnTo>
                          <a:pt x="348615" y="70294"/>
                        </a:lnTo>
                        <a:lnTo>
                          <a:pt x="0" y="70294"/>
                        </a:lnTo>
                        <a:close/>
                      </a:path>
                    </a:pathLst>
                  </a:custGeom>
                  <a:solidFill>
                    <a:srgbClr val="3AA2D5"/>
                  </a:solidFill>
                  <a:ln w="5715" cap="flat">
                    <a:noFill/>
                    <a:prstDash val="solid"/>
                    <a:miter/>
                  </a:ln>
                </p:spPr>
                <p:txBody>
                  <a:bodyPr rot="0" spcFirstLastPara="0" vert="horz" wrap="square" lIns="84406" tIns="42203" rIns="84406" bIns="42203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ko-KR"/>
                    </a:defPPr>
                    <a:lvl1pPr marL="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ko-KR" altLang="en-US" sz="1662" dirty="0">
                      <a:solidFill>
                        <a:prstClr val="black"/>
                      </a:solidFill>
                      <a:latin typeface="현대하모니 M" panose="02020603020101020101" pitchFamily="18" charset="-127"/>
                      <a:ea typeface="현대하모니 M" panose="02020603020101020101" pitchFamily="18" charset="-127"/>
                    </a:endParaRPr>
                  </a:p>
                </p:txBody>
              </p:sp>
              <p:sp>
                <p:nvSpPr>
                  <p:cNvPr id="149" name="자유형: 도형 1369">
                    <a:extLst>
                      <a:ext uri="{FF2B5EF4-FFF2-40B4-BE49-F238E27FC236}">
                        <a16:creationId xmlns:a16="http://schemas.microsoft.com/office/drawing/2014/main" id="{7ABAEC98-DBB5-9443-8E1C-A9E2AD536CAF}"/>
                      </a:ext>
                    </a:extLst>
                  </p:cNvPr>
                  <p:cNvSpPr/>
                  <p:nvPr/>
                </p:nvSpPr>
                <p:spPr>
                  <a:xfrm>
                    <a:off x="3280410" y="3955161"/>
                    <a:ext cx="348615" cy="70294"/>
                  </a:xfrm>
                  <a:custGeom>
                    <a:avLst/>
                    <a:gdLst>
                      <a:gd name="connsiteX0" fmla="*/ 0 w 348615"/>
                      <a:gd name="connsiteY0" fmla="*/ 0 h 70294"/>
                      <a:gd name="connsiteX1" fmla="*/ 348615 w 348615"/>
                      <a:gd name="connsiteY1" fmla="*/ 0 h 70294"/>
                      <a:gd name="connsiteX2" fmla="*/ 348615 w 348615"/>
                      <a:gd name="connsiteY2" fmla="*/ 70294 h 70294"/>
                      <a:gd name="connsiteX3" fmla="*/ 0 w 348615"/>
                      <a:gd name="connsiteY3" fmla="*/ 70294 h 70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8615" h="70294">
                        <a:moveTo>
                          <a:pt x="0" y="0"/>
                        </a:moveTo>
                        <a:lnTo>
                          <a:pt x="348615" y="0"/>
                        </a:lnTo>
                        <a:lnTo>
                          <a:pt x="348615" y="70294"/>
                        </a:lnTo>
                        <a:lnTo>
                          <a:pt x="0" y="70294"/>
                        </a:lnTo>
                        <a:close/>
                      </a:path>
                    </a:pathLst>
                  </a:custGeom>
                  <a:solidFill>
                    <a:srgbClr val="3AA2D5"/>
                  </a:solidFill>
                  <a:ln w="5715" cap="flat">
                    <a:noFill/>
                    <a:prstDash val="solid"/>
                    <a:miter/>
                  </a:ln>
                </p:spPr>
                <p:txBody>
                  <a:bodyPr rot="0" spcFirstLastPara="0" vert="horz" wrap="square" lIns="84406" tIns="42203" rIns="84406" bIns="42203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ko-KR"/>
                    </a:defPPr>
                    <a:lvl1pPr marL="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ko-KR" altLang="en-US" sz="1662" dirty="0">
                      <a:solidFill>
                        <a:prstClr val="black"/>
                      </a:solidFill>
                      <a:latin typeface="현대하모니 M" panose="02020603020101020101" pitchFamily="18" charset="-127"/>
                      <a:ea typeface="현대하모니 M" panose="02020603020101020101" pitchFamily="18" charset="-127"/>
                    </a:endParaRPr>
                  </a:p>
                </p:txBody>
              </p:sp>
              <p:sp>
                <p:nvSpPr>
                  <p:cNvPr id="150" name="자유형: 도형 1370">
                    <a:extLst>
                      <a:ext uri="{FF2B5EF4-FFF2-40B4-BE49-F238E27FC236}">
                        <a16:creationId xmlns:a16="http://schemas.microsoft.com/office/drawing/2014/main" id="{5B4F6050-9E8D-21CF-2365-9B7ADFC7A703}"/>
                      </a:ext>
                    </a:extLst>
                  </p:cNvPr>
                  <p:cNvSpPr/>
                  <p:nvPr/>
                </p:nvSpPr>
                <p:spPr>
                  <a:xfrm>
                    <a:off x="2863215" y="3955161"/>
                    <a:ext cx="348615" cy="13715"/>
                  </a:xfrm>
                  <a:custGeom>
                    <a:avLst/>
                    <a:gdLst>
                      <a:gd name="connsiteX0" fmla="*/ 0 w 348615"/>
                      <a:gd name="connsiteY0" fmla="*/ 0 h 13715"/>
                      <a:gd name="connsiteX1" fmla="*/ 348615 w 348615"/>
                      <a:gd name="connsiteY1" fmla="*/ 0 h 13715"/>
                      <a:gd name="connsiteX2" fmla="*/ 348615 w 348615"/>
                      <a:gd name="connsiteY2" fmla="*/ 13716 h 13715"/>
                      <a:gd name="connsiteX3" fmla="*/ 0 w 348615"/>
                      <a:gd name="connsiteY3" fmla="*/ 13716 h 137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8615" h="13715">
                        <a:moveTo>
                          <a:pt x="0" y="0"/>
                        </a:moveTo>
                        <a:lnTo>
                          <a:pt x="348615" y="0"/>
                        </a:lnTo>
                        <a:lnTo>
                          <a:pt x="348615" y="13716"/>
                        </a:lnTo>
                        <a:lnTo>
                          <a:pt x="0" y="13716"/>
                        </a:lnTo>
                        <a:close/>
                      </a:path>
                    </a:pathLst>
                  </a:custGeom>
                  <a:solidFill>
                    <a:srgbClr val="0072AA"/>
                  </a:solidFill>
                  <a:ln w="5715" cap="flat">
                    <a:noFill/>
                    <a:prstDash val="solid"/>
                    <a:miter/>
                  </a:ln>
                </p:spPr>
                <p:txBody>
                  <a:bodyPr rot="0" spcFirstLastPara="0" vert="horz" wrap="square" lIns="84406" tIns="42203" rIns="84406" bIns="42203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ko-KR"/>
                    </a:defPPr>
                    <a:lvl1pPr marL="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ko-KR" altLang="en-US" sz="1662" dirty="0">
                      <a:solidFill>
                        <a:prstClr val="black"/>
                      </a:solidFill>
                      <a:latin typeface="현대하모니 M" panose="02020603020101020101" pitchFamily="18" charset="-127"/>
                      <a:ea typeface="현대하모니 M" panose="02020603020101020101" pitchFamily="18" charset="-127"/>
                    </a:endParaRPr>
                  </a:p>
                </p:txBody>
              </p:sp>
              <p:sp>
                <p:nvSpPr>
                  <p:cNvPr id="151" name="자유형: 도형 1371">
                    <a:extLst>
                      <a:ext uri="{FF2B5EF4-FFF2-40B4-BE49-F238E27FC236}">
                        <a16:creationId xmlns:a16="http://schemas.microsoft.com/office/drawing/2014/main" id="{CD08E689-5703-7BCA-AD1C-6C9EA4F428D9}"/>
                      </a:ext>
                    </a:extLst>
                  </p:cNvPr>
                  <p:cNvSpPr/>
                  <p:nvPr/>
                </p:nvSpPr>
                <p:spPr>
                  <a:xfrm>
                    <a:off x="3280410" y="3955161"/>
                    <a:ext cx="348615" cy="13715"/>
                  </a:xfrm>
                  <a:custGeom>
                    <a:avLst/>
                    <a:gdLst>
                      <a:gd name="connsiteX0" fmla="*/ 0 w 348615"/>
                      <a:gd name="connsiteY0" fmla="*/ 0 h 13715"/>
                      <a:gd name="connsiteX1" fmla="*/ 348615 w 348615"/>
                      <a:gd name="connsiteY1" fmla="*/ 0 h 13715"/>
                      <a:gd name="connsiteX2" fmla="*/ 348615 w 348615"/>
                      <a:gd name="connsiteY2" fmla="*/ 13716 h 13715"/>
                      <a:gd name="connsiteX3" fmla="*/ 0 w 348615"/>
                      <a:gd name="connsiteY3" fmla="*/ 13716 h 137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8615" h="13715">
                        <a:moveTo>
                          <a:pt x="0" y="0"/>
                        </a:moveTo>
                        <a:lnTo>
                          <a:pt x="348615" y="0"/>
                        </a:lnTo>
                        <a:lnTo>
                          <a:pt x="348615" y="13716"/>
                        </a:lnTo>
                        <a:lnTo>
                          <a:pt x="0" y="13716"/>
                        </a:lnTo>
                        <a:close/>
                      </a:path>
                    </a:pathLst>
                  </a:custGeom>
                  <a:solidFill>
                    <a:srgbClr val="0072AA"/>
                  </a:solidFill>
                  <a:ln w="5715" cap="flat">
                    <a:noFill/>
                    <a:prstDash val="solid"/>
                    <a:miter/>
                  </a:ln>
                </p:spPr>
                <p:txBody>
                  <a:bodyPr rot="0" spcFirstLastPara="0" vert="horz" wrap="square" lIns="84406" tIns="42203" rIns="84406" bIns="42203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ko-KR"/>
                    </a:defPPr>
                    <a:lvl1pPr marL="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ko-KR" altLang="en-US" sz="1662" dirty="0">
                      <a:solidFill>
                        <a:prstClr val="black"/>
                      </a:solidFill>
                      <a:latin typeface="현대하모니 M" panose="02020603020101020101" pitchFamily="18" charset="-127"/>
                      <a:ea typeface="현대하모니 M" panose="02020603020101020101" pitchFamily="18" charset="-127"/>
                    </a:endParaRPr>
                  </a:p>
                </p:txBody>
              </p:sp>
              <p:sp>
                <p:nvSpPr>
                  <p:cNvPr id="152" name="자유형: 도형 1372">
                    <a:extLst>
                      <a:ext uri="{FF2B5EF4-FFF2-40B4-BE49-F238E27FC236}">
                        <a16:creationId xmlns:a16="http://schemas.microsoft.com/office/drawing/2014/main" id="{315125E5-A811-8B99-F1BB-093BAE956E93}"/>
                      </a:ext>
                    </a:extLst>
                  </p:cNvPr>
                  <p:cNvSpPr/>
                  <p:nvPr/>
                </p:nvSpPr>
                <p:spPr>
                  <a:xfrm>
                    <a:off x="3741610" y="3955161"/>
                    <a:ext cx="285178" cy="70294"/>
                  </a:xfrm>
                  <a:custGeom>
                    <a:avLst/>
                    <a:gdLst>
                      <a:gd name="connsiteX0" fmla="*/ 0 w 285178"/>
                      <a:gd name="connsiteY0" fmla="*/ 0 h 70294"/>
                      <a:gd name="connsiteX1" fmla="*/ 285179 w 285178"/>
                      <a:gd name="connsiteY1" fmla="*/ 0 h 70294"/>
                      <a:gd name="connsiteX2" fmla="*/ 285179 w 285178"/>
                      <a:gd name="connsiteY2" fmla="*/ 70294 h 70294"/>
                      <a:gd name="connsiteX3" fmla="*/ 0 w 285178"/>
                      <a:gd name="connsiteY3" fmla="*/ 70294 h 70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85178" h="70294">
                        <a:moveTo>
                          <a:pt x="0" y="0"/>
                        </a:moveTo>
                        <a:lnTo>
                          <a:pt x="285179" y="0"/>
                        </a:lnTo>
                        <a:lnTo>
                          <a:pt x="285179" y="70294"/>
                        </a:lnTo>
                        <a:lnTo>
                          <a:pt x="0" y="70294"/>
                        </a:lnTo>
                        <a:close/>
                      </a:path>
                    </a:pathLst>
                  </a:custGeom>
                  <a:solidFill>
                    <a:srgbClr val="4AB4E6"/>
                  </a:solidFill>
                  <a:ln w="5715" cap="flat">
                    <a:noFill/>
                    <a:prstDash val="solid"/>
                    <a:miter/>
                  </a:ln>
                </p:spPr>
                <p:txBody>
                  <a:bodyPr rot="0" spcFirstLastPara="0" vert="horz" wrap="square" lIns="84406" tIns="42203" rIns="84406" bIns="42203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ko-KR"/>
                    </a:defPPr>
                    <a:lvl1pPr marL="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ko-KR" altLang="en-US" sz="1662" dirty="0">
                      <a:solidFill>
                        <a:prstClr val="black"/>
                      </a:solidFill>
                      <a:latin typeface="현대하모니 M" panose="02020603020101020101" pitchFamily="18" charset="-127"/>
                      <a:ea typeface="현대하모니 M" panose="02020603020101020101" pitchFamily="18" charset="-127"/>
                    </a:endParaRPr>
                  </a:p>
                </p:txBody>
              </p:sp>
              <p:sp>
                <p:nvSpPr>
                  <p:cNvPr id="153" name="자유형: 도형 1373">
                    <a:extLst>
                      <a:ext uri="{FF2B5EF4-FFF2-40B4-BE49-F238E27FC236}">
                        <a16:creationId xmlns:a16="http://schemas.microsoft.com/office/drawing/2014/main" id="{68CA22AC-5F3B-E1B5-9F3F-2A96BA185A6C}"/>
                      </a:ext>
                    </a:extLst>
                  </p:cNvPr>
                  <p:cNvSpPr/>
                  <p:nvPr/>
                </p:nvSpPr>
                <p:spPr>
                  <a:xfrm>
                    <a:off x="3741610" y="3955161"/>
                    <a:ext cx="285178" cy="13715"/>
                  </a:xfrm>
                  <a:custGeom>
                    <a:avLst/>
                    <a:gdLst>
                      <a:gd name="connsiteX0" fmla="*/ 0 w 285178"/>
                      <a:gd name="connsiteY0" fmla="*/ 0 h 13715"/>
                      <a:gd name="connsiteX1" fmla="*/ 285179 w 285178"/>
                      <a:gd name="connsiteY1" fmla="*/ 0 h 13715"/>
                      <a:gd name="connsiteX2" fmla="*/ 285179 w 285178"/>
                      <a:gd name="connsiteY2" fmla="*/ 13716 h 13715"/>
                      <a:gd name="connsiteX3" fmla="*/ 0 w 285178"/>
                      <a:gd name="connsiteY3" fmla="*/ 13716 h 137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85178" h="13715">
                        <a:moveTo>
                          <a:pt x="0" y="0"/>
                        </a:moveTo>
                        <a:lnTo>
                          <a:pt x="285179" y="0"/>
                        </a:lnTo>
                        <a:lnTo>
                          <a:pt x="285179" y="13716"/>
                        </a:lnTo>
                        <a:lnTo>
                          <a:pt x="0" y="13716"/>
                        </a:lnTo>
                        <a:close/>
                      </a:path>
                    </a:pathLst>
                  </a:custGeom>
                  <a:solidFill>
                    <a:srgbClr val="0072AA"/>
                  </a:solidFill>
                  <a:ln w="5715" cap="flat">
                    <a:noFill/>
                    <a:prstDash val="solid"/>
                    <a:miter/>
                  </a:ln>
                </p:spPr>
                <p:txBody>
                  <a:bodyPr rot="0" spcFirstLastPara="0" vert="horz" wrap="square" lIns="84406" tIns="42203" rIns="84406" bIns="42203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ko-KR"/>
                    </a:defPPr>
                    <a:lvl1pPr marL="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ko-KR" altLang="en-US" sz="1662" dirty="0">
                      <a:solidFill>
                        <a:prstClr val="black"/>
                      </a:solidFill>
                      <a:latin typeface="현대하모니 M" panose="02020603020101020101" pitchFamily="18" charset="-127"/>
                      <a:ea typeface="현대하모니 M" panose="02020603020101020101" pitchFamily="18" charset="-127"/>
                    </a:endParaRPr>
                  </a:p>
                </p:txBody>
              </p:sp>
              <p:sp>
                <p:nvSpPr>
                  <p:cNvPr id="154" name="자유형: 도형 1374">
                    <a:extLst>
                      <a:ext uri="{FF2B5EF4-FFF2-40B4-BE49-F238E27FC236}">
                        <a16:creationId xmlns:a16="http://schemas.microsoft.com/office/drawing/2014/main" id="{A3157BF8-8195-2065-4B7B-ED1FD587F0BC}"/>
                      </a:ext>
                    </a:extLst>
                  </p:cNvPr>
                  <p:cNvSpPr/>
                  <p:nvPr/>
                </p:nvSpPr>
                <p:spPr>
                  <a:xfrm>
                    <a:off x="2465451" y="3955161"/>
                    <a:ext cx="285178" cy="70294"/>
                  </a:xfrm>
                  <a:custGeom>
                    <a:avLst/>
                    <a:gdLst>
                      <a:gd name="connsiteX0" fmla="*/ 0 w 285178"/>
                      <a:gd name="connsiteY0" fmla="*/ 0 h 70294"/>
                      <a:gd name="connsiteX1" fmla="*/ 285178 w 285178"/>
                      <a:gd name="connsiteY1" fmla="*/ 0 h 70294"/>
                      <a:gd name="connsiteX2" fmla="*/ 285178 w 285178"/>
                      <a:gd name="connsiteY2" fmla="*/ 70294 h 70294"/>
                      <a:gd name="connsiteX3" fmla="*/ 0 w 285178"/>
                      <a:gd name="connsiteY3" fmla="*/ 70294 h 70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85178" h="70294">
                        <a:moveTo>
                          <a:pt x="0" y="0"/>
                        </a:moveTo>
                        <a:lnTo>
                          <a:pt x="285178" y="0"/>
                        </a:lnTo>
                        <a:lnTo>
                          <a:pt x="285178" y="70294"/>
                        </a:lnTo>
                        <a:lnTo>
                          <a:pt x="0" y="70294"/>
                        </a:lnTo>
                        <a:close/>
                      </a:path>
                    </a:pathLst>
                  </a:custGeom>
                  <a:solidFill>
                    <a:srgbClr val="0072AA"/>
                  </a:solidFill>
                  <a:ln w="5715" cap="flat">
                    <a:noFill/>
                    <a:prstDash val="solid"/>
                    <a:miter/>
                  </a:ln>
                </p:spPr>
                <p:txBody>
                  <a:bodyPr rot="0" spcFirstLastPara="0" vert="horz" wrap="square" lIns="84406" tIns="42203" rIns="84406" bIns="42203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ko-KR"/>
                    </a:defPPr>
                    <a:lvl1pPr marL="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ko-KR" altLang="en-US" sz="1662" dirty="0">
                      <a:solidFill>
                        <a:prstClr val="black"/>
                      </a:solidFill>
                      <a:latin typeface="현대하모니 M" panose="02020603020101020101" pitchFamily="18" charset="-127"/>
                      <a:ea typeface="현대하모니 M" panose="02020603020101020101" pitchFamily="18" charset="-127"/>
                    </a:endParaRPr>
                  </a:p>
                </p:txBody>
              </p:sp>
              <p:sp>
                <p:nvSpPr>
                  <p:cNvPr id="155" name="자유형: 도형 1375">
                    <a:extLst>
                      <a:ext uri="{FF2B5EF4-FFF2-40B4-BE49-F238E27FC236}">
                        <a16:creationId xmlns:a16="http://schemas.microsoft.com/office/drawing/2014/main" id="{20DA4FA7-7FED-E0B7-E4D2-B05D30C1D1FD}"/>
                      </a:ext>
                    </a:extLst>
                  </p:cNvPr>
                  <p:cNvSpPr/>
                  <p:nvPr/>
                </p:nvSpPr>
                <p:spPr>
                  <a:xfrm>
                    <a:off x="2465451" y="3955161"/>
                    <a:ext cx="285178" cy="13715"/>
                  </a:xfrm>
                  <a:custGeom>
                    <a:avLst/>
                    <a:gdLst>
                      <a:gd name="connsiteX0" fmla="*/ 0 w 285178"/>
                      <a:gd name="connsiteY0" fmla="*/ 0 h 13715"/>
                      <a:gd name="connsiteX1" fmla="*/ 285178 w 285178"/>
                      <a:gd name="connsiteY1" fmla="*/ 0 h 13715"/>
                      <a:gd name="connsiteX2" fmla="*/ 285178 w 285178"/>
                      <a:gd name="connsiteY2" fmla="*/ 13716 h 13715"/>
                      <a:gd name="connsiteX3" fmla="*/ 0 w 285178"/>
                      <a:gd name="connsiteY3" fmla="*/ 13716 h 137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85178" h="13715">
                        <a:moveTo>
                          <a:pt x="0" y="0"/>
                        </a:moveTo>
                        <a:lnTo>
                          <a:pt x="285178" y="0"/>
                        </a:lnTo>
                        <a:lnTo>
                          <a:pt x="285178" y="13716"/>
                        </a:lnTo>
                        <a:lnTo>
                          <a:pt x="0" y="13716"/>
                        </a:lnTo>
                        <a:close/>
                      </a:path>
                    </a:pathLst>
                  </a:custGeom>
                  <a:solidFill>
                    <a:srgbClr val="00568E"/>
                  </a:solidFill>
                  <a:ln w="5715" cap="flat">
                    <a:noFill/>
                    <a:prstDash val="solid"/>
                    <a:miter/>
                  </a:ln>
                </p:spPr>
                <p:txBody>
                  <a:bodyPr rot="0" spcFirstLastPara="0" vert="horz" wrap="square" lIns="84406" tIns="42203" rIns="84406" bIns="42203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ko-KR"/>
                    </a:defPPr>
                    <a:lvl1pPr marL="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ko-KR" altLang="en-US" sz="1662" dirty="0">
                      <a:solidFill>
                        <a:prstClr val="black"/>
                      </a:solidFill>
                      <a:latin typeface="현대하모니 M" panose="02020603020101020101" pitchFamily="18" charset="-127"/>
                      <a:ea typeface="현대하모니 M" panose="02020603020101020101" pitchFamily="18" charset="-127"/>
                    </a:endParaRPr>
                  </a:p>
                </p:txBody>
              </p:sp>
            </p:grpSp>
            <p:grpSp>
              <p:nvGrpSpPr>
                <p:cNvPr id="94" name="그래픽 3">
                  <a:extLst>
                    <a:ext uri="{FF2B5EF4-FFF2-40B4-BE49-F238E27FC236}">
                      <a16:creationId xmlns:a16="http://schemas.microsoft.com/office/drawing/2014/main" id="{80818B03-8E6C-D945-8EC6-3809A1D07070}"/>
                    </a:ext>
                  </a:extLst>
                </p:cNvPr>
                <p:cNvGrpSpPr/>
                <p:nvPr/>
              </p:nvGrpSpPr>
              <p:grpSpPr>
                <a:xfrm>
                  <a:off x="59270" y="3019220"/>
                  <a:ext cx="2602338" cy="117162"/>
                  <a:chOff x="2465451" y="4088320"/>
                  <a:chExt cx="1561337" cy="70294"/>
                </a:xfrm>
                <a:solidFill>
                  <a:schemeClr val="accent1"/>
                </a:solidFill>
              </p:grpSpPr>
              <p:sp>
                <p:nvSpPr>
                  <p:cNvPr id="140" name="자유형: 도형 1377">
                    <a:extLst>
                      <a:ext uri="{FF2B5EF4-FFF2-40B4-BE49-F238E27FC236}">
                        <a16:creationId xmlns:a16="http://schemas.microsoft.com/office/drawing/2014/main" id="{C2CEBF26-1B5C-7BFA-5C0C-612F94F44274}"/>
                      </a:ext>
                    </a:extLst>
                  </p:cNvPr>
                  <p:cNvSpPr/>
                  <p:nvPr/>
                </p:nvSpPr>
                <p:spPr>
                  <a:xfrm>
                    <a:off x="2863215" y="4088320"/>
                    <a:ext cx="348615" cy="70294"/>
                  </a:xfrm>
                  <a:custGeom>
                    <a:avLst/>
                    <a:gdLst>
                      <a:gd name="connsiteX0" fmla="*/ 0 w 348615"/>
                      <a:gd name="connsiteY0" fmla="*/ 0 h 70294"/>
                      <a:gd name="connsiteX1" fmla="*/ 348615 w 348615"/>
                      <a:gd name="connsiteY1" fmla="*/ 0 h 70294"/>
                      <a:gd name="connsiteX2" fmla="*/ 348615 w 348615"/>
                      <a:gd name="connsiteY2" fmla="*/ 70295 h 70294"/>
                      <a:gd name="connsiteX3" fmla="*/ 0 w 348615"/>
                      <a:gd name="connsiteY3" fmla="*/ 70295 h 70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8615" h="70294">
                        <a:moveTo>
                          <a:pt x="0" y="0"/>
                        </a:moveTo>
                        <a:lnTo>
                          <a:pt x="348615" y="0"/>
                        </a:lnTo>
                        <a:lnTo>
                          <a:pt x="348615" y="70295"/>
                        </a:lnTo>
                        <a:lnTo>
                          <a:pt x="0" y="70295"/>
                        </a:lnTo>
                        <a:close/>
                      </a:path>
                    </a:pathLst>
                  </a:custGeom>
                  <a:solidFill>
                    <a:srgbClr val="3AA2D5"/>
                  </a:solidFill>
                  <a:ln w="5715" cap="flat">
                    <a:noFill/>
                    <a:prstDash val="solid"/>
                    <a:miter/>
                  </a:ln>
                </p:spPr>
                <p:txBody>
                  <a:bodyPr rot="0" spcFirstLastPara="0" vert="horz" wrap="square" lIns="84406" tIns="42203" rIns="84406" bIns="42203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ko-KR"/>
                    </a:defPPr>
                    <a:lvl1pPr marL="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ko-KR" altLang="en-US" sz="1662" dirty="0">
                      <a:solidFill>
                        <a:prstClr val="black"/>
                      </a:solidFill>
                      <a:latin typeface="현대하모니 M" panose="02020603020101020101" pitchFamily="18" charset="-127"/>
                      <a:ea typeface="현대하모니 M" panose="02020603020101020101" pitchFamily="18" charset="-127"/>
                    </a:endParaRPr>
                  </a:p>
                </p:txBody>
              </p:sp>
              <p:sp>
                <p:nvSpPr>
                  <p:cNvPr id="141" name="자유형: 도형 1378">
                    <a:extLst>
                      <a:ext uri="{FF2B5EF4-FFF2-40B4-BE49-F238E27FC236}">
                        <a16:creationId xmlns:a16="http://schemas.microsoft.com/office/drawing/2014/main" id="{210A6CA7-9A1D-503A-B355-96F1CABCE70C}"/>
                      </a:ext>
                    </a:extLst>
                  </p:cNvPr>
                  <p:cNvSpPr/>
                  <p:nvPr/>
                </p:nvSpPr>
                <p:spPr>
                  <a:xfrm>
                    <a:off x="3280410" y="4088320"/>
                    <a:ext cx="348615" cy="70294"/>
                  </a:xfrm>
                  <a:custGeom>
                    <a:avLst/>
                    <a:gdLst>
                      <a:gd name="connsiteX0" fmla="*/ 0 w 348615"/>
                      <a:gd name="connsiteY0" fmla="*/ 0 h 70294"/>
                      <a:gd name="connsiteX1" fmla="*/ 348615 w 348615"/>
                      <a:gd name="connsiteY1" fmla="*/ 0 h 70294"/>
                      <a:gd name="connsiteX2" fmla="*/ 348615 w 348615"/>
                      <a:gd name="connsiteY2" fmla="*/ 70295 h 70294"/>
                      <a:gd name="connsiteX3" fmla="*/ 0 w 348615"/>
                      <a:gd name="connsiteY3" fmla="*/ 70295 h 70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8615" h="70294">
                        <a:moveTo>
                          <a:pt x="0" y="0"/>
                        </a:moveTo>
                        <a:lnTo>
                          <a:pt x="348615" y="0"/>
                        </a:lnTo>
                        <a:lnTo>
                          <a:pt x="348615" y="70295"/>
                        </a:lnTo>
                        <a:lnTo>
                          <a:pt x="0" y="70295"/>
                        </a:lnTo>
                        <a:close/>
                      </a:path>
                    </a:pathLst>
                  </a:custGeom>
                  <a:solidFill>
                    <a:srgbClr val="3AA2D5"/>
                  </a:solidFill>
                  <a:ln w="5715" cap="flat">
                    <a:noFill/>
                    <a:prstDash val="solid"/>
                    <a:miter/>
                  </a:ln>
                </p:spPr>
                <p:txBody>
                  <a:bodyPr rot="0" spcFirstLastPara="0" vert="horz" wrap="square" lIns="84406" tIns="42203" rIns="84406" bIns="42203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ko-KR"/>
                    </a:defPPr>
                    <a:lvl1pPr marL="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ko-KR" altLang="en-US" sz="1662" dirty="0">
                      <a:solidFill>
                        <a:prstClr val="black"/>
                      </a:solidFill>
                      <a:latin typeface="현대하모니 M" panose="02020603020101020101" pitchFamily="18" charset="-127"/>
                      <a:ea typeface="현대하모니 M" panose="02020603020101020101" pitchFamily="18" charset="-127"/>
                    </a:endParaRPr>
                  </a:p>
                </p:txBody>
              </p:sp>
              <p:sp>
                <p:nvSpPr>
                  <p:cNvPr id="142" name="자유형: 도형 1379">
                    <a:extLst>
                      <a:ext uri="{FF2B5EF4-FFF2-40B4-BE49-F238E27FC236}">
                        <a16:creationId xmlns:a16="http://schemas.microsoft.com/office/drawing/2014/main" id="{1EC42339-CBEF-81A2-8DCA-284DA2CD2AA5}"/>
                      </a:ext>
                    </a:extLst>
                  </p:cNvPr>
                  <p:cNvSpPr/>
                  <p:nvPr/>
                </p:nvSpPr>
                <p:spPr>
                  <a:xfrm>
                    <a:off x="2863215" y="4088320"/>
                    <a:ext cx="348615" cy="13715"/>
                  </a:xfrm>
                  <a:custGeom>
                    <a:avLst/>
                    <a:gdLst>
                      <a:gd name="connsiteX0" fmla="*/ 0 w 348615"/>
                      <a:gd name="connsiteY0" fmla="*/ 0 h 13715"/>
                      <a:gd name="connsiteX1" fmla="*/ 348615 w 348615"/>
                      <a:gd name="connsiteY1" fmla="*/ 0 h 13715"/>
                      <a:gd name="connsiteX2" fmla="*/ 348615 w 348615"/>
                      <a:gd name="connsiteY2" fmla="*/ 13716 h 13715"/>
                      <a:gd name="connsiteX3" fmla="*/ 0 w 348615"/>
                      <a:gd name="connsiteY3" fmla="*/ 13716 h 137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8615" h="13715">
                        <a:moveTo>
                          <a:pt x="0" y="0"/>
                        </a:moveTo>
                        <a:lnTo>
                          <a:pt x="348615" y="0"/>
                        </a:lnTo>
                        <a:lnTo>
                          <a:pt x="348615" y="13716"/>
                        </a:lnTo>
                        <a:lnTo>
                          <a:pt x="0" y="13716"/>
                        </a:lnTo>
                        <a:close/>
                      </a:path>
                    </a:pathLst>
                  </a:custGeom>
                  <a:solidFill>
                    <a:srgbClr val="0072AA"/>
                  </a:solidFill>
                  <a:ln w="5715" cap="flat">
                    <a:noFill/>
                    <a:prstDash val="solid"/>
                    <a:miter/>
                  </a:ln>
                </p:spPr>
                <p:txBody>
                  <a:bodyPr rot="0" spcFirstLastPara="0" vert="horz" wrap="square" lIns="84406" tIns="42203" rIns="84406" bIns="42203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ko-KR"/>
                    </a:defPPr>
                    <a:lvl1pPr marL="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ko-KR" altLang="en-US" sz="1662" dirty="0">
                      <a:solidFill>
                        <a:prstClr val="black"/>
                      </a:solidFill>
                      <a:latin typeface="현대하모니 M" panose="02020603020101020101" pitchFamily="18" charset="-127"/>
                      <a:ea typeface="현대하모니 M" panose="02020603020101020101" pitchFamily="18" charset="-127"/>
                    </a:endParaRPr>
                  </a:p>
                </p:txBody>
              </p:sp>
              <p:sp>
                <p:nvSpPr>
                  <p:cNvPr id="143" name="자유형: 도형 1380">
                    <a:extLst>
                      <a:ext uri="{FF2B5EF4-FFF2-40B4-BE49-F238E27FC236}">
                        <a16:creationId xmlns:a16="http://schemas.microsoft.com/office/drawing/2014/main" id="{88ECCFE1-C943-9150-9CBC-07153402B4A8}"/>
                      </a:ext>
                    </a:extLst>
                  </p:cNvPr>
                  <p:cNvSpPr/>
                  <p:nvPr/>
                </p:nvSpPr>
                <p:spPr>
                  <a:xfrm>
                    <a:off x="3280410" y="4088320"/>
                    <a:ext cx="348615" cy="13715"/>
                  </a:xfrm>
                  <a:custGeom>
                    <a:avLst/>
                    <a:gdLst>
                      <a:gd name="connsiteX0" fmla="*/ 0 w 348615"/>
                      <a:gd name="connsiteY0" fmla="*/ 0 h 13715"/>
                      <a:gd name="connsiteX1" fmla="*/ 348615 w 348615"/>
                      <a:gd name="connsiteY1" fmla="*/ 0 h 13715"/>
                      <a:gd name="connsiteX2" fmla="*/ 348615 w 348615"/>
                      <a:gd name="connsiteY2" fmla="*/ 13716 h 13715"/>
                      <a:gd name="connsiteX3" fmla="*/ 0 w 348615"/>
                      <a:gd name="connsiteY3" fmla="*/ 13716 h 137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8615" h="13715">
                        <a:moveTo>
                          <a:pt x="0" y="0"/>
                        </a:moveTo>
                        <a:lnTo>
                          <a:pt x="348615" y="0"/>
                        </a:lnTo>
                        <a:lnTo>
                          <a:pt x="348615" y="13716"/>
                        </a:lnTo>
                        <a:lnTo>
                          <a:pt x="0" y="13716"/>
                        </a:lnTo>
                        <a:close/>
                      </a:path>
                    </a:pathLst>
                  </a:custGeom>
                  <a:solidFill>
                    <a:srgbClr val="0072AA"/>
                  </a:solidFill>
                  <a:ln w="5715" cap="flat">
                    <a:noFill/>
                    <a:prstDash val="solid"/>
                    <a:miter/>
                  </a:ln>
                </p:spPr>
                <p:txBody>
                  <a:bodyPr rot="0" spcFirstLastPara="0" vert="horz" wrap="square" lIns="84406" tIns="42203" rIns="84406" bIns="42203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ko-KR"/>
                    </a:defPPr>
                    <a:lvl1pPr marL="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ko-KR" altLang="en-US" sz="1662" dirty="0">
                      <a:solidFill>
                        <a:prstClr val="black"/>
                      </a:solidFill>
                      <a:latin typeface="현대하모니 M" panose="02020603020101020101" pitchFamily="18" charset="-127"/>
                      <a:ea typeface="현대하모니 M" panose="02020603020101020101" pitchFamily="18" charset="-127"/>
                    </a:endParaRPr>
                  </a:p>
                </p:txBody>
              </p:sp>
              <p:sp>
                <p:nvSpPr>
                  <p:cNvPr id="144" name="자유형: 도형 1381">
                    <a:extLst>
                      <a:ext uri="{FF2B5EF4-FFF2-40B4-BE49-F238E27FC236}">
                        <a16:creationId xmlns:a16="http://schemas.microsoft.com/office/drawing/2014/main" id="{B592D52E-95DF-7D7F-D673-C100C718224F}"/>
                      </a:ext>
                    </a:extLst>
                  </p:cNvPr>
                  <p:cNvSpPr/>
                  <p:nvPr/>
                </p:nvSpPr>
                <p:spPr>
                  <a:xfrm>
                    <a:off x="3741610" y="4088320"/>
                    <a:ext cx="285178" cy="70294"/>
                  </a:xfrm>
                  <a:custGeom>
                    <a:avLst/>
                    <a:gdLst>
                      <a:gd name="connsiteX0" fmla="*/ 0 w 285178"/>
                      <a:gd name="connsiteY0" fmla="*/ 0 h 70294"/>
                      <a:gd name="connsiteX1" fmla="*/ 285179 w 285178"/>
                      <a:gd name="connsiteY1" fmla="*/ 0 h 70294"/>
                      <a:gd name="connsiteX2" fmla="*/ 285179 w 285178"/>
                      <a:gd name="connsiteY2" fmla="*/ 70295 h 70294"/>
                      <a:gd name="connsiteX3" fmla="*/ 0 w 285178"/>
                      <a:gd name="connsiteY3" fmla="*/ 70295 h 70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85178" h="70294">
                        <a:moveTo>
                          <a:pt x="0" y="0"/>
                        </a:moveTo>
                        <a:lnTo>
                          <a:pt x="285179" y="0"/>
                        </a:lnTo>
                        <a:lnTo>
                          <a:pt x="285179" y="70295"/>
                        </a:lnTo>
                        <a:lnTo>
                          <a:pt x="0" y="70295"/>
                        </a:lnTo>
                        <a:close/>
                      </a:path>
                    </a:pathLst>
                  </a:custGeom>
                  <a:solidFill>
                    <a:srgbClr val="4AB4E6"/>
                  </a:solidFill>
                  <a:ln w="5715" cap="flat">
                    <a:noFill/>
                    <a:prstDash val="solid"/>
                    <a:miter/>
                  </a:ln>
                </p:spPr>
                <p:txBody>
                  <a:bodyPr rot="0" spcFirstLastPara="0" vert="horz" wrap="square" lIns="84406" tIns="42203" rIns="84406" bIns="42203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ko-KR"/>
                    </a:defPPr>
                    <a:lvl1pPr marL="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ko-KR" altLang="en-US" sz="1662" dirty="0">
                      <a:solidFill>
                        <a:prstClr val="black"/>
                      </a:solidFill>
                      <a:latin typeface="현대하모니 M" panose="02020603020101020101" pitchFamily="18" charset="-127"/>
                      <a:ea typeface="현대하모니 M" panose="02020603020101020101" pitchFamily="18" charset="-127"/>
                    </a:endParaRPr>
                  </a:p>
                </p:txBody>
              </p:sp>
              <p:sp>
                <p:nvSpPr>
                  <p:cNvPr id="145" name="자유형: 도형 1382">
                    <a:extLst>
                      <a:ext uri="{FF2B5EF4-FFF2-40B4-BE49-F238E27FC236}">
                        <a16:creationId xmlns:a16="http://schemas.microsoft.com/office/drawing/2014/main" id="{AE34143C-C804-1566-3F03-F9F03159CF10}"/>
                      </a:ext>
                    </a:extLst>
                  </p:cNvPr>
                  <p:cNvSpPr/>
                  <p:nvPr/>
                </p:nvSpPr>
                <p:spPr>
                  <a:xfrm>
                    <a:off x="3741610" y="4088320"/>
                    <a:ext cx="285178" cy="13715"/>
                  </a:xfrm>
                  <a:custGeom>
                    <a:avLst/>
                    <a:gdLst>
                      <a:gd name="connsiteX0" fmla="*/ 0 w 285178"/>
                      <a:gd name="connsiteY0" fmla="*/ 0 h 13715"/>
                      <a:gd name="connsiteX1" fmla="*/ 285179 w 285178"/>
                      <a:gd name="connsiteY1" fmla="*/ 0 h 13715"/>
                      <a:gd name="connsiteX2" fmla="*/ 285179 w 285178"/>
                      <a:gd name="connsiteY2" fmla="*/ 13716 h 13715"/>
                      <a:gd name="connsiteX3" fmla="*/ 0 w 285178"/>
                      <a:gd name="connsiteY3" fmla="*/ 13716 h 137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85178" h="13715">
                        <a:moveTo>
                          <a:pt x="0" y="0"/>
                        </a:moveTo>
                        <a:lnTo>
                          <a:pt x="285179" y="0"/>
                        </a:lnTo>
                        <a:lnTo>
                          <a:pt x="285179" y="13716"/>
                        </a:lnTo>
                        <a:lnTo>
                          <a:pt x="0" y="13716"/>
                        </a:lnTo>
                        <a:close/>
                      </a:path>
                    </a:pathLst>
                  </a:custGeom>
                  <a:solidFill>
                    <a:srgbClr val="0072AA"/>
                  </a:solidFill>
                  <a:ln w="5715" cap="flat">
                    <a:noFill/>
                    <a:prstDash val="solid"/>
                    <a:miter/>
                  </a:ln>
                </p:spPr>
                <p:txBody>
                  <a:bodyPr rot="0" spcFirstLastPara="0" vert="horz" wrap="square" lIns="84406" tIns="42203" rIns="84406" bIns="42203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ko-KR"/>
                    </a:defPPr>
                    <a:lvl1pPr marL="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ko-KR" altLang="en-US" sz="1662" dirty="0">
                      <a:solidFill>
                        <a:prstClr val="black"/>
                      </a:solidFill>
                      <a:latin typeface="현대하모니 M" panose="02020603020101020101" pitchFamily="18" charset="-127"/>
                      <a:ea typeface="현대하모니 M" panose="02020603020101020101" pitchFamily="18" charset="-127"/>
                    </a:endParaRPr>
                  </a:p>
                </p:txBody>
              </p:sp>
              <p:sp>
                <p:nvSpPr>
                  <p:cNvPr id="146" name="자유형: 도형 1383">
                    <a:extLst>
                      <a:ext uri="{FF2B5EF4-FFF2-40B4-BE49-F238E27FC236}">
                        <a16:creationId xmlns:a16="http://schemas.microsoft.com/office/drawing/2014/main" id="{9A3795F7-3452-951C-4920-57408C6D3864}"/>
                      </a:ext>
                    </a:extLst>
                  </p:cNvPr>
                  <p:cNvSpPr/>
                  <p:nvPr/>
                </p:nvSpPr>
                <p:spPr>
                  <a:xfrm>
                    <a:off x="2465451" y="4088320"/>
                    <a:ext cx="285178" cy="70294"/>
                  </a:xfrm>
                  <a:custGeom>
                    <a:avLst/>
                    <a:gdLst>
                      <a:gd name="connsiteX0" fmla="*/ 0 w 285178"/>
                      <a:gd name="connsiteY0" fmla="*/ 0 h 70294"/>
                      <a:gd name="connsiteX1" fmla="*/ 285178 w 285178"/>
                      <a:gd name="connsiteY1" fmla="*/ 0 h 70294"/>
                      <a:gd name="connsiteX2" fmla="*/ 285178 w 285178"/>
                      <a:gd name="connsiteY2" fmla="*/ 70295 h 70294"/>
                      <a:gd name="connsiteX3" fmla="*/ 0 w 285178"/>
                      <a:gd name="connsiteY3" fmla="*/ 70295 h 70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85178" h="70294">
                        <a:moveTo>
                          <a:pt x="0" y="0"/>
                        </a:moveTo>
                        <a:lnTo>
                          <a:pt x="285178" y="0"/>
                        </a:lnTo>
                        <a:lnTo>
                          <a:pt x="285178" y="70295"/>
                        </a:lnTo>
                        <a:lnTo>
                          <a:pt x="0" y="70295"/>
                        </a:lnTo>
                        <a:close/>
                      </a:path>
                    </a:pathLst>
                  </a:custGeom>
                  <a:solidFill>
                    <a:srgbClr val="0072AA"/>
                  </a:solidFill>
                  <a:ln w="5715" cap="flat">
                    <a:noFill/>
                    <a:prstDash val="solid"/>
                    <a:miter/>
                  </a:ln>
                </p:spPr>
                <p:txBody>
                  <a:bodyPr rot="0" spcFirstLastPara="0" vert="horz" wrap="square" lIns="84406" tIns="42203" rIns="84406" bIns="42203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ko-KR"/>
                    </a:defPPr>
                    <a:lvl1pPr marL="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ko-KR" altLang="en-US" sz="1662" dirty="0">
                      <a:solidFill>
                        <a:prstClr val="black"/>
                      </a:solidFill>
                      <a:latin typeface="현대하모니 M" panose="02020603020101020101" pitchFamily="18" charset="-127"/>
                      <a:ea typeface="현대하모니 M" panose="02020603020101020101" pitchFamily="18" charset="-127"/>
                    </a:endParaRPr>
                  </a:p>
                </p:txBody>
              </p:sp>
              <p:sp>
                <p:nvSpPr>
                  <p:cNvPr id="147" name="자유형: 도형 1384">
                    <a:extLst>
                      <a:ext uri="{FF2B5EF4-FFF2-40B4-BE49-F238E27FC236}">
                        <a16:creationId xmlns:a16="http://schemas.microsoft.com/office/drawing/2014/main" id="{A74A81E1-D934-910D-A91E-960C3F00BC06}"/>
                      </a:ext>
                    </a:extLst>
                  </p:cNvPr>
                  <p:cNvSpPr/>
                  <p:nvPr/>
                </p:nvSpPr>
                <p:spPr>
                  <a:xfrm>
                    <a:off x="2465451" y="4088320"/>
                    <a:ext cx="285178" cy="13715"/>
                  </a:xfrm>
                  <a:custGeom>
                    <a:avLst/>
                    <a:gdLst>
                      <a:gd name="connsiteX0" fmla="*/ 0 w 285178"/>
                      <a:gd name="connsiteY0" fmla="*/ 0 h 13715"/>
                      <a:gd name="connsiteX1" fmla="*/ 285178 w 285178"/>
                      <a:gd name="connsiteY1" fmla="*/ 0 h 13715"/>
                      <a:gd name="connsiteX2" fmla="*/ 285178 w 285178"/>
                      <a:gd name="connsiteY2" fmla="*/ 13716 h 13715"/>
                      <a:gd name="connsiteX3" fmla="*/ 0 w 285178"/>
                      <a:gd name="connsiteY3" fmla="*/ 13716 h 137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85178" h="13715">
                        <a:moveTo>
                          <a:pt x="0" y="0"/>
                        </a:moveTo>
                        <a:lnTo>
                          <a:pt x="285178" y="0"/>
                        </a:lnTo>
                        <a:lnTo>
                          <a:pt x="285178" y="13716"/>
                        </a:lnTo>
                        <a:lnTo>
                          <a:pt x="0" y="13716"/>
                        </a:lnTo>
                        <a:close/>
                      </a:path>
                    </a:pathLst>
                  </a:custGeom>
                  <a:solidFill>
                    <a:srgbClr val="00568E"/>
                  </a:solidFill>
                  <a:ln w="5715" cap="flat">
                    <a:noFill/>
                    <a:prstDash val="solid"/>
                    <a:miter/>
                  </a:ln>
                </p:spPr>
                <p:txBody>
                  <a:bodyPr rot="0" spcFirstLastPara="0" vert="horz" wrap="square" lIns="84406" tIns="42203" rIns="84406" bIns="42203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ko-KR"/>
                    </a:defPPr>
                    <a:lvl1pPr marL="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ko-KR" altLang="en-US" sz="1662" dirty="0">
                      <a:solidFill>
                        <a:prstClr val="black"/>
                      </a:solidFill>
                      <a:latin typeface="현대하모니 M" panose="02020603020101020101" pitchFamily="18" charset="-127"/>
                      <a:ea typeface="현대하모니 M" panose="02020603020101020101" pitchFamily="18" charset="-127"/>
                    </a:endParaRPr>
                  </a:p>
                </p:txBody>
              </p:sp>
            </p:grpSp>
            <p:grpSp>
              <p:nvGrpSpPr>
                <p:cNvPr id="95" name="그래픽 3">
                  <a:extLst>
                    <a:ext uri="{FF2B5EF4-FFF2-40B4-BE49-F238E27FC236}">
                      <a16:creationId xmlns:a16="http://schemas.microsoft.com/office/drawing/2014/main" id="{D3CAE795-B9F9-46EE-5608-2FF3461F524F}"/>
                    </a:ext>
                  </a:extLst>
                </p:cNvPr>
                <p:cNvGrpSpPr/>
                <p:nvPr/>
              </p:nvGrpSpPr>
              <p:grpSpPr>
                <a:xfrm>
                  <a:off x="59270" y="3241163"/>
                  <a:ext cx="2602338" cy="117162"/>
                  <a:chOff x="2465451" y="4221480"/>
                  <a:chExt cx="1561337" cy="70294"/>
                </a:xfrm>
                <a:solidFill>
                  <a:schemeClr val="accent1"/>
                </a:solidFill>
              </p:grpSpPr>
              <p:sp>
                <p:nvSpPr>
                  <p:cNvPr id="132" name="자유형: 도형 1386">
                    <a:extLst>
                      <a:ext uri="{FF2B5EF4-FFF2-40B4-BE49-F238E27FC236}">
                        <a16:creationId xmlns:a16="http://schemas.microsoft.com/office/drawing/2014/main" id="{C7108BB7-DAE0-FD00-62F2-BA98610A387D}"/>
                      </a:ext>
                    </a:extLst>
                  </p:cNvPr>
                  <p:cNvSpPr/>
                  <p:nvPr/>
                </p:nvSpPr>
                <p:spPr>
                  <a:xfrm>
                    <a:off x="2863215" y="4221480"/>
                    <a:ext cx="348615" cy="70294"/>
                  </a:xfrm>
                  <a:custGeom>
                    <a:avLst/>
                    <a:gdLst>
                      <a:gd name="connsiteX0" fmla="*/ 0 w 348615"/>
                      <a:gd name="connsiteY0" fmla="*/ 0 h 70294"/>
                      <a:gd name="connsiteX1" fmla="*/ 348615 w 348615"/>
                      <a:gd name="connsiteY1" fmla="*/ 0 h 70294"/>
                      <a:gd name="connsiteX2" fmla="*/ 348615 w 348615"/>
                      <a:gd name="connsiteY2" fmla="*/ 70294 h 70294"/>
                      <a:gd name="connsiteX3" fmla="*/ 0 w 348615"/>
                      <a:gd name="connsiteY3" fmla="*/ 70294 h 70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8615" h="70294">
                        <a:moveTo>
                          <a:pt x="0" y="0"/>
                        </a:moveTo>
                        <a:lnTo>
                          <a:pt x="348615" y="0"/>
                        </a:lnTo>
                        <a:lnTo>
                          <a:pt x="348615" y="70294"/>
                        </a:lnTo>
                        <a:lnTo>
                          <a:pt x="0" y="70294"/>
                        </a:lnTo>
                        <a:close/>
                      </a:path>
                    </a:pathLst>
                  </a:custGeom>
                  <a:solidFill>
                    <a:srgbClr val="3AA2D5"/>
                  </a:solidFill>
                  <a:ln w="5715" cap="flat">
                    <a:noFill/>
                    <a:prstDash val="solid"/>
                    <a:miter/>
                  </a:ln>
                </p:spPr>
                <p:txBody>
                  <a:bodyPr rot="0" spcFirstLastPara="0" vert="horz" wrap="square" lIns="84406" tIns="42203" rIns="84406" bIns="42203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ko-KR"/>
                    </a:defPPr>
                    <a:lvl1pPr marL="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ko-KR" altLang="en-US" sz="1662" dirty="0">
                      <a:solidFill>
                        <a:prstClr val="black"/>
                      </a:solidFill>
                      <a:latin typeface="현대하모니 M" panose="02020603020101020101" pitchFamily="18" charset="-127"/>
                      <a:ea typeface="현대하모니 M" panose="02020603020101020101" pitchFamily="18" charset="-127"/>
                    </a:endParaRPr>
                  </a:p>
                </p:txBody>
              </p:sp>
              <p:sp>
                <p:nvSpPr>
                  <p:cNvPr id="133" name="자유형: 도형 1387">
                    <a:extLst>
                      <a:ext uri="{FF2B5EF4-FFF2-40B4-BE49-F238E27FC236}">
                        <a16:creationId xmlns:a16="http://schemas.microsoft.com/office/drawing/2014/main" id="{5CC1CEB9-C5BB-0B1C-BAC6-1B1BBC0C6FDD}"/>
                      </a:ext>
                    </a:extLst>
                  </p:cNvPr>
                  <p:cNvSpPr/>
                  <p:nvPr/>
                </p:nvSpPr>
                <p:spPr>
                  <a:xfrm>
                    <a:off x="3280410" y="4221480"/>
                    <a:ext cx="348615" cy="70294"/>
                  </a:xfrm>
                  <a:custGeom>
                    <a:avLst/>
                    <a:gdLst>
                      <a:gd name="connsiteX0" fmla="*/ 0 w 348615"/>
                      <a:gd name="connsiteY0" fmla="*/ 0 h 70294"/>
                      <a:gd name="connsiteX1" fmla="*/ 348615 w 348615"/>
                      <a:gd name="connsiteY1" fmla="*/ 0 h 70294"/>
                      <a:gd name="connsiteX2" fmla="*/ 348615 w 348615"/>
                      <a:gd name="connsiteY2" fmla="*/ 70294 h 70294"/>
                      <a:gd name="connsiteX3" fmla="*/ 0 w 348615"/>
                      <a:gd name="connsiteY3" fmla="*/ 70294 h 70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8615" h="70294">
                        <a:moveTo>
                          <a:pt x="0" y="0"/>
                        </a:moveTo>
                        <a:lnTo>
                          <a:pt x="348615" y="0"/>
                        </a:lnTo>
                        <a:lnTo>
                          <a:pt x="348615" y="70294"/>
                        </a:lnTo>
                        <a:lnTo>
                          <a:pt x="0" y="70294"/>
                        </a:lnTo>
                        <a:close/>
                      </a:path>
                    </a:pathLst>
                  </a:custGeom>
                  <a:solidFill>
                    <a:srgbClr val="3AA2D5"/>
                  </a:solidFill>
                  <a:ln w="5715" cap="flat">
                    <a:noFill/>
                    <a:prstDash val="solid"/>
                    <a:miter/>
                  </a:ln>
                </p:spPr>
                <p:txBody>
                  <a:bodyPr rot="0" spcFirstLastPara="0" vert="horz" wrap="square" lIns="84406" tIns="42203" rIns="84406" bIns="42203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ko-KR"/>
                    </a:defPPr>
                    <a:lvl1pPr marL="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ko-KR" altLang="en-US" sz="1662" dirty="0">
                      <a:solidFill>
                        <a:prstClr val="black"/>
                      </a:solidFill>
                      <a:latin typeface="현대하모니 M" panose="02020603020101020101" pitchFamily="18" charset="-127"/>
                      <a:ea typeface="현대하모니 M" panose="02020603020101020101" pitchFamily="18" charset="-127"/>
                    </a:endParaRPr>
                  </a:p>
                </p:txBody>
              </p:sp>
              <p:sp>
                <p:nvSpPr>
                  <p:cNvPr id="134" name="자유형: 도형 1388">
                    <a:extLst>
                      <a:ext uri="{FF2B5EF4-FFF2-40B4-BE49-F238E27FC236}">
                        <a16:creationId xmlns:a16="http://schemas.microsoft.com/office/drawing/2014/main" id="{0B995814-92A0-272A-A5BD-6A5C89FAAA03}"/>
                      </a:ext>
                    </a:extLst>
                  </p:cNvPr>
                  <p:cNvSpPr/>
                  <p:nvPr/>
                </p:nvSpPr>
                <p:spPr>
                  <a:xfrm>
                    <a:off x="2863215" y="4221480"/>
                    <a:ext cx="348615" cy="13715"/>
                  </a:xfrm>
                  <a:custGeom>
                    <a:avLst/>
                    <a:gdLst>
                      <a:gd name="connsiteX0" fmla="*/ 0 w 348615"/>
                      <a:gd name="connsiteY0" fmla="*/ 0 h 13715"/>
                      <a:gd name="connsiteX1" fmla="*/ 348615 w 348615"/>
                      <a:gd name="connsiteY1" fmla="*/ 0 h 13715"/>
                      <a:gd name="connsiteX2" fmla="*/ 348615 w 348615"/>
                      <a:gd name="connsiteY2" fmla="*/ 13716 h 13715"/>
                      <a:gd name="connsiteX3" fmla="*/ 0 w 348615"/>
                      <a:gd name="connsiteY3" fmla="*/ 13716 h 137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8615" h="13715">
                        <a:moveTo>
                          <a:pt x="0" y="0"/>
                        </a:moveTo>
                        <a:lnTo>
                          <a:pt x="348615" y="0"/>
                        </a:lnTo>
                        <a:lnTo>
                          <a:pt x="348615" y="13716"/>
                        </a:lnTo>
                        <a:lnTo>
                          <a:pt x="0" y="13716"/>
                        </a:lnTo>
                        <a:close/>
                      </a:path>
                    </a:pathLst>
                  </a:custGeom>
                  <a:solidFill>
                    <a:srgbClr val="0072AA"/>
                  </a:solidFill>
                  <a:ln w="5715" cap="flat">
                    <a:noFill/>
                    <a:prstDash val="solid"/>
                    <a:miter/>
                  </a:ln>
                </p:spPr>
                <p:txBody>
                  <a:bodyPr rot="0" spcFirstLastPara="0" vert="horz" wrap="square" lIns="84406" tIns="42203" rIns="84406" bIns="42203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ko-KR"/>
                    </a:defPPr>
                    <a:lvl1pPr marL="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ko-KR" altLang="en-US" sz="1662" dirty="0">
                      <a:solidFill>
                        <a:prstClr val="black"/>
                      </a:solidFill>
                      <a:latin typeface="현대하모니 M" panose="02020603020101020101" pitchFamily="18" charset="-127"/>
                      <a:ea typeface="현대하모니 M" panose="02020603020101020101" pitchFamily="18" charset="-127"/>
                    </a:endParaRPr>
                  </a:p>
                </p:txBody>
              </p:sp>
              <p:sp>
                <p:nvSpPr>
                  <p:cNvPr id="135" name="자유형: 도형 1389">
                    <a:extLst>
                      <a:ext uri="{FF2B5EF4-FFF2-40B4-BE49-F238E27FC236}">
                        <a16:creationId xmlns:a16="http://schemas.microsoft.com/office/drawing/2014/main" id="{64C8AF8B-F4F8-86DF-7CEC-1EB1EAAA993E}"/>
                      </a:ext>
                    </a:extLst>
                  </p:cNvPr>
                  <p:cNvSpPr/>
                  <p:nvPr/>
                </p:nvSpPr>
                <p:spPr>
                  <a:xfrm>
                    <a:off x="3280410" y="4221480"/>
                    <a:ext cx="348615" cy="13715"/>
                  </a:xfrm>
                  <a:custGeom>
                    <a:avLst/>
                    <a:gdLst>
                      <a:gd name="connsiteX0" fmla="*/ 0 w 348615"/>
                      <a:gd name="connsiteY0" fmla="*/ 0 h 13715"/>
                      <a:gd name="connsiteX1" fmla="*/ 348615 w 348615"/>
                      <a:gd name="connsiteY1" fmla="*/ 0 h 13715"/>
                      <a:gd name="connsiteX2" fmla="*/ 348615 w 348615"/>
                      <a:gd name="connsiteY2" fmla="*/ 13716 h 13715"/>
                      <a:gd name="connsiteX3" fmla="*/ 0 w 348615"/>
                      <a:gd name="connsiteY3" fmla="*/ 13716 h 137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8615" h="13715">
                        <a:moveTo>
                          <a:pt x="0" y="0"/>
                        </a:moveTo>
                        <a:lnTo>
                          <a:pt x="348615" y="0"/>
                        </a:lnTo>
                        <a:lnTo>
                          <a:pt x="348615" y="13716"/>
                        </a:lnTo>
                        <a:lnTo>
                          <a:pt x="0" y="13716"/>
                        </a:lnTo>
                        <a:close/>
                      </a:path>
                    </a:pathLst>
                  </a:custGeom>
                  <a:solidFill>
                    <a:srgbClr val="0072AA"/>
                  </a:solidFill>
                  <a:ln w="5715" cap="flat">
                    <a:noFill/>
                    <a:prstDash val="solid"/>
                    <a:miter/>
                  </a:ln>
                </p:spPr>
                <p:txBody>
                  <a:bodyPr rot="0" spcFirstLastPara="0" vert="horz" wrap="square" lIns="84406" tIns="42203" rIns="84406" bIns="42203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ko-KR"/>
                    </a:defPPr>
                    <a:lvl1pPr marL="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ko-KR" altLang="en-US" sz="1662" dirty="0">
                      <a:solidFill>
                        <a:prstClr val="black"/>
                      </a:solidFill>
                      <a:latin typeface="현대하모니 M" panose="02020603020101020101" pitchFamily="18" charset="-127"/>
                      <a:ea typeface="현대하모니 M" panose="02020603020101020101" pitchFamily="18" charset="-127"/>
                    </a:endParaRPr>
                  </a:p>
                </p:txBody>
              </p:sp>
              <p:sp>
                <p:nvSpPr>
                  <p:cNvPr id="136" name="자유형: 도형 1390">
                    <a:extLst>
                      <a:ext uri="{FF2B5EF4-FFF2-40B4-BE49-F238E27FC236}">
                        <a16:creationId xmlns:a16="http://schemas.microsoft.com/office/drawing/2014/main" id="{BB24FDBB-D2F6-19E0-3986-BE351BD5ED9D}"/>
                      </a:ext>
                    </a:extLst>
                  </p:cNvPr>
                  <p:cNvSpPr/>
                  <p:nvPr/>
                </p:nvSpPr>
                <p:spPr>
                  <a:xfrm>
                    <a:off x="3741610" y="4221480"/>
                    <a:ext cx="285178" cy="70294"/>
                  </a:xfrm>
                  <a:custGeom>
                    <a:avLst/>
                    <a:gdLst>
                      <a:gd name="connsiteX0" fmla="*/ 0 w 285178"/>
                      <a:gd name="connsiteY0" fmla="*/ 0 h 70294"/>
                      <a:gd name="connsiteX1" fmla="*/ 285179 w 285178"/>
                      <a:gd name="connsiteY1" fmla="*/ 0 h 70294"/>
                      <a:gd name="connsiteX2" fmla="*/ 285179 w 285178"/>
                      <a:gd name="connsiteY2" fmla="*/ 70294 h 70294"/>
                      <a:gd name="connsiteX3" fmla="*/ 0 w 285178"/>
                      <a:gd name="connsiteY3" fmla="*/ 70294 h 70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85178" h="70294">
                        <a:moveTo>
                          <a:pt x="0" y="0"/>
                        </a:moveTo>
                        <a:lnTo>
                          <a:pt x="285179" y="0"/>
                        </a:lnTo>
                        <a:lnTo>
                          <a:pt x="285179" y="70294"/>
                        </a:lnTo>
                        <a:lnTo>
                          <a:pt x="0" y="70294"/>
                        </a:lnTo>
                        <a:close/>
                      </a:path>
                    </a:pathLst>
                  </a:custGeom>
                  <a:solidFill>
                    <a:srgbClr val="4AB4E6"/>
                  </a:solidFill>
                  <a:ln w="5715" cap="flat">
                    <a:noFill/>
                    <a:prstDash val="solid"/>
                    <a:miter/>
                  </a:ln>
                </p:spPr>
                <p:txBody>
                  <a:bodyPr rot="0" spcFirstLastPara="0" vert="horz" wrap="square" lIns="84406" tIns="42203" rIns="84406" bIns="42203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ko-KR"/>
                    </a:defPPr>
                    <a:lvl1pPr marL="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ko-KR" altLang="en-US" sz="1662" dirty="0">
                      <a:solidFill>
                        <a:prstClr val="black"/>
                      </a:solidFill>
                      <a:latin typeface="현대하모니 M" panose="02020603020101020101" pitchFamily="18" charset="-127"/>
                      <a:ea typeface="현대하모니 M" panose="02020603020101020101" pitchFamily="18" charset="-127"/>
                    </a:endParaRPr>
                  </a:p>
                </p:txBody>
              </p:sp>
              <p:sp>
                <p:nvSpPr>
                  <p:cNvPr id="137" name="자유형: 도형 1391">
                    <a:extLst>
                      <a:ext uri="{FF2B5EF4-FFF2-40B4-BE49-F238E27FC236}">
                        <a16:creationId xmlns:a16="http://schemas.microsoft.com/office/drawing/2014/main" id="{BE389304-4513-165B-AA04-EFC388FFD699}"/>
                      </a:ext>
                    </a:extLst>
                  </p:cNvPr>
                  <p:cNvSpPr/>
                  <p:nvPr/>
                </p:nvSpPr>
                <p:spPr>
                  <a:xfrm>
                    <a:off x="3741610" y="4221480"/>
                    <a:ext cx="285178" cy="13715"/>
                  </a:xfrm>
                  <a:custGeom>
                    <a:avLst/>
                    <a:gdLst>
                      <a:gd name="connsiteX0" fmla="*/ 0 w 285178"/>
                      <a:gd name="connsiteY0" fmla="*/ 0 h 13715"/>
                      <a:gd name="connsiteX1" fmla="*/ 285179 w 285178"/>
                      <a:gd name="connsiteY1" fmla="*/ 0 h 13715"/>
                      <a:gd name="connsiteX2" fmla="*/ 285179 w 285178"/>
                      <a:gd name="connsiteY2" fmla="*/ 13716 h 13715"/>
                      <a:gd name="connsiteX3" fmla="*/ 0 w 285178"/>
                      <a:gd name="connsiteY3" fmla="*/ 13716 h 137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85178" h="13715">
                        <a:moveTo>
                          <a:pt x="0" y="0"/>
                        </a:moveTo>
                        <a:lnTo>
                          <a:pt x="285179" y="0"/>
                        </a:lnTo>
                        <a:lnTo>
                          <a:pt x="285179" y="13716"/>
                        </a:lnTo>
                        <a:lnTo>
                          <a:pt x="0" y="13716"/>
                        </a:lnTo>
                        <a:close/>
                      </a:path>
                    </a:pathLst>
                  </a:custGeom>
                  <a:solidFill>
                    <a:srgbClr val="0072AA"/>
                  </a:solidFill>
                  <a:ln w="5715" cap="flat">
                    <a:noFill/>
                    <a:prstDash val="solid"/>
                    <a:miter/>
                  </a:ln>
                </p:spPr>
                <p:txBody>
                  <a:bodyPr rot="0" spcFirstLastPara="0" vert="horz" wrap="square" lIns="84406" tIns="42203" rIns="84406" bIns="42203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ko-KR"/>
                    </a:defPPr>
                    <a:lvl1pPr marL="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ko-KR" altLang="en-US" sz="1662" dirty="0">
                      <a:solidFill>
                        <a:prstClr val="black"/>
                      </a:solidFill>
                      <a:latin typeface="현대하모니 M" panose="02020603020101020101" pitchFamily="18" charset="-127"/>
                      <a:ea typeface="현대하모니 M" panose="02020603020101020101" pitchFamily="18" charset="-127"/>
                    </a:endParaRPr>
                  </a:p>
                </p:txBody>
              </p:sp>
              <p:sp>
                <p:nvSpPr>
                  <p:cNvPr id="138" name="자유형: 도형 1392">
                    <a:extLst>
                      <a:ext uri="{FF2B5EF4-FFF2-40B4-BE49-F238E27FC236}">
                        <a16:creationId xmlns:a16="http://schemas.microsoft.com/office/drawing/2014/main" id="{C26F2028-FDAA-46E9-2E41-606479134AF2}"/>
                      </a:ext>
                    </a:extLst>
                  </p:cNvPr>
                  <p:cNvSpPr/>
                  <p:nvPr/>
                </p:nvSpPr>
                <p:spPr>
                  <a:xfrm>
                    <a:off x="2465451" y="4221480"/>
                    <a:ext cx="285178" cy="70294"/>
                  </a:xfrm>
                  <a:custGeom>
                    <a:avLst/>
                    <a:gdLst>
                      <a:gd name="connsiteX0" fmla="*/ 0 w 285178"/>
                      <a:gd name="connsiteY0" fmla="*/ 0 h 70294"/>
                      <a:gd name="connsiteX1" fmla="*/ 285178 w 285178"/>
                      <a:gd name="connsiteY1" fmla="*/ 0 h 70294"/>
                      <a:gd name="connsiteX2" fmla="*/ 285178 w 285178"/>
                      <a:gd name="connsiteY2" fmla="*/ 70294 h 70294"/>
                      <a:gd name="connsiteX3" fmla="*/ 0 w 285178"/>
                      <a:gd name="connsiteY3" fmla="*/ 70294 h 70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85178" h="70294">
                        <a:moveTo>
                          <a:pt x="0" y="0"/>
                        </a:moveTo>
                        <a:lnTo>
                          <a:pt x="285178" y="0"/>
                        </a:lnTo>
                        <a:lnTo>
                          <a:pt x="285178" y="70294"/>
                        </a:lnTo>
                        <a:lnTo>
                          <a:pt x="0" y="70294"/>
                        </a:lnTo>
                        <a:close/>
                      </a:path>
                    </a:pathLst>
                  </a:custGeom>
                  <a:solidFill>
                    <a:srgbClr val="0072AA"/>
                  </a:solidFill>
                  <a:ln w="5715" cap="flat">
                    <a:noFill/>
                    <a:prstDash val="solid"/>
                    <a:miter/>
                  </a:ln>
                </p:spPr>
                <p:txBody>
                  <a:bodyPr rot="0" spcFirstLastPara="0" vert="horz" wrap="square" lIns="84406" tIns="42203" rIns="84406" bIns="42203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ko-KR"/>
                    </a:defPPr>
                    <a:lvl1pPr marL="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ko-KR" altLang="en-US" sz="1662" dirty="0">
                      <a:solidFill>
                        <a:prstClr val="black"/>
                      </a:solidFill>
                      <a:latin typeface="현대하모니 M" panose="02020603020101020101" pitchFamily="18" charset="-127"/>
                      <a:ea typeface="현대하모니 M" panose="02020603020101020101" pitchFamily="18" charset="-127"/>
                    </a:endParaRPr>
                  </a:p>
                </p:txBody>
              </p:sp>
              <p:sp>
                <p:nvSpPr>
                  <p:cNvPr id="139" name="자유형: 도형 1393">
                    <a:extLst>
                      <a:ext uri="{FF2B5EF4-FFF2-40B4-BE49-F238E27FC236}">
                        <a16:creationId xmlns:a16="http://schemas.microsoft.com/office/drawing/2014/main" id="{BF8939E2-3173-4C76-C2EB-DFA002080480}"/>
                      </a:ext>
                    </a:extLst>
                  </p:cNvPr>
                  <p:cNvSpPr/>
                  <p:nvPr/>
                </p:nvSpPr>
                <p:spPr>
                  <a:xfrm>
                    <a:off x="2465451" y="4221480"/>
                    <a:ext cx="285178" cy="13715"/>
                  </a:xfrm>
                  <a:custGeom>
                    <a:avLst/>
                    <a:gdLst>
                      <a:gd name="connsiteX0" fmla="*/ 0 w 285178"/>
                      <a:gd name="connsiteY0" fmla="*/ 0 h 13715"/>
                      <a:gd name="connsiteX1" fmla="*/ 285178 w 285178"/>
                      <a:gd name="connsiteY1" fmla="*/ 0 h 13715"/>
                      <a:gd name="connsiteX2" fmla="*/ 285178 w 285178"/>
                      <a:gd name="connsiteY2" fmla="*/ 13716 h 13715"/>
                      <a:gd name="connsiteX3" fmla="*/ 0 w 285178"/>
                      <a:gd name="connsiteY3" fmla="*/ 13716 h 137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85178" h="13715">
                        <a:moveTo>
                          <a:pt x="0" y="0"/>
                        </a:moveTo>
                        <a:lnTo>
                          <a:pt x="285178" y="0"/>
                        </a:lnTo>
                        <a:lnTo>
                          <a:pt x="285178" y="13716"/>
                        </a:lnTo>
                        <a:lnTo>
                          <a:pt x="0" y="13716"/>
                        </a:lnTo>
                        <a:close/>
                      </a:path>
                    </a:pathLst>
                  </a:custGeom>
                  <a:solidFill>
                    <a:srgbClr val="00568E"/>
                  </a:solidFill>
                  <a:ln w="5715" cap="flat">
                    <a:noFill/>
                    <a:prstDash val="solid"/>
                    <a:miter/>
                  </a:ln>
                </p:spPr>
                <p:txBody>
                  <a:bodyPr rot="0" spcFirstLastPara="0" vert="horz" wrap="square" lIns="84406" tIns="42203" rIns="84406" bIns="42203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ko-KR"/>
                    </a:defPPr>
                    <a:lvl1pPr marL="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ko-KR" altLang="en-US" sz="1662" dirty="0">
                      <a:solidFill>
                        <a:prstClr val="black"/>
                      </a:solidFill>
                      <a:latin typeface="현대하모니 M" panose="02020603020101020101" pitchFamily="18" charset="-127"/>
                      <a:ea typeface="현대하모니 M" panose="02020603020101020101" pitchFamily="18" charset="-127"/>
                    </a:endParaRPr>
                  </a:p>
                </p:txBody>
              </p:sp>
            </p:grpSp>
            <p:grpSp>
              <p:nvGrpSpPr>
                <p:cNvPr id="96" name="그래픽 3">
                  <a:extLst>
                    <a:ext uri="{FF2B5EF4-FFF2-40B4-BE49-F238E27FC236}">
                      <a16:creationId xmlns:a16="http://schemas.microsoft.com/office/drawing/2014/main" id="{CEC0517A-ACC9-48A6-A505-E14930287B9F}"/>
                    </a:ext>
                  </a:extLst>
                </p:cNvPr>
                <p:cNvGrpSpPr/>
                <p:nvPr/>
              </p:nvGrpSpPr>
              <p:grpSpPr>
                <a:xfrm>
                  <a:off x="59270" y="3463104"/>
                  <a:ext cx="2602338" cy="117162"/>
                  <a:chOff x="2465451" y="4354639"/>
                  <a:chExt cx="1561337" cy="70294"/>
                </a:xfrm>
                <a:solidFill>
                  <a:schemeClr val="accent1"/>
                </a:solidFill>
              </p:grpSpPr>
              <p:sp>
                <p:nvSpPr>
                  <p:cNvPr id="124" name="자유형: 도형 1395">
                    <a:extLst>
                      <a:ext uri="{FF2B5EF4-FFF2-40B4-BE49-F238E27FC236}">
                        <a16:creationId xmlns:a16="http://schemas.microsoft.com/office/drawing/2014/main" id="{8474365F-44B0-4FED-0C7C-D30649E00FB5}"/>
                      </a:ext>
                    </a:extLst>
                  </p:cNvPr>
                  <p:cNvSpPr/>
                  <p:nvPr/>
                </p:nvSpPr>
                <p:spPr>
                  <a:xfrm>
                    <a:off x="2863215" y="4354639"/>
                    <a:ext cx="348615" cy="70294"/>
                  </a:xfrm>
                  <a:custGeom>
                    <a:avLst/>
                    <a:gdLst>
                      <a:gd name="connsiteX0" fmla="*/ 0 w 348615"/>
                      <a:gd name="connsiteY0" fmla="*/ 0 h 70294"/>
                      <a:gd name="connsiteX1" fmla="*/ 348615 w 348615"/>
                      <a:gd name="connsiteY1" fmla="*/ 0 h 70294"/>
                      <a:gd name="connsiteX2" fmla="*/ 348615 w 348615"/>
                      <a:gd name="connsiteY2" fmla="*/ 70294 h 70294"/>
                      <a:gd name="connsiteX3" fmla="*/ 0 w 348615"/>
                      <a:gd name="connsiteY3" fmla="*/ 70294 h 70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8615" h="70294">
                        <a:moveTo>
                          <a:pt x="0" y="0"/>
                        </a:moveTo>
                        <a:lnTo>
                          <a:pt x="348615" y="0"/>
                        </a:lnTo>
                        <a:lnTo>
                          <a:pt x="348615" y="70294"/>
                        </a:lnTo>
                        <a:lnTo>
                          <a:pt x="0" y="70294"/>
                        </a:lnTo>
                        <a:close/>
                      </a:path>
                    </a:pathLst>
                  </a:custGeom>
                  <a:solidFill>
                    <a:srgbClr val="3AA2D5"/>
                  </a:solidFill>
                  <a:ln w="5715" cap="flat">
                    <a:noFill/>
                    <a:prstDash val="solid"/>
                    <a:miter/>
                  </a:ln>
                </p:spPr>
                <p:txBody>
                  <a:bodyPr rot="0" spcFirstLastPara="0" vert="horz" wrap="square" lIns="84406" tIns="42203" rIns="84406" bIns="42203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ko-KR"/>
                    </a:defPPr>
                    <a:lvl1pPr marL="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ko-KR" altLang="en-US" sz="1662" dirty="0">
                      <a:solidFill>
                        <a:prstClr val="black"/>
                      </a:solidFill>
                      <a:latin typeface="현대하모니 M" panose="02020603020101020101" pitchFamily="18" charset="-127"/>
                      <a:ea typeface="현대하모니 M" panose="02020603020101020101" pitchFamily="18" charset="-127"/>
                    </a:endParaRPr>
                  </a:p>
                </p:txBody>
              </p:sp>
              <p:sp>
                <p:nvSpPr>
                  <p:cNvPr id="125" name="자유형: 도형 1396">
                    <a:extLst>
                      <a:ext uri="{FF2B5EF4-FFF2-40B4-BE49-F238E27FC236}">
                        <a16:creationId xmlns:a16="http://schemas.microsoft.com/office/drawing/2014/main" id="{B6166B4E-AE00-95AF-450E-6AF7E9F5198B}"/>
                      </a:ext>
                    </a:extLst>
                  </p:cNvPr>
                  <p:cNvSpPr/>
                  <p:nvPr/>
                </p:nvSpPr>
                <p:spPr>
                  <a:xfrm>
                    <a:off x="3280410" y="4354639"/>
                    <a:ext cx="348615" cy="70294"/>
                  </a:xfrm>
                  <a:custGeom>
                    <a:avLst/>
                    <a:gdLst>
                      <a:gd name="connsiteX0" fmla="*/ 0 w 348615"/>
                      <a:gd name="connsiteY0" fmla="*/ 0 h 70294"/>
                      <a:gd name="connsiteX1" fmla="*/ 348615 w 348615"/>
                      <a:gd name="connsiteY1" fmla="*/ 0 h 70294"/>
                      <a:gd name="connsiteX2" fmla="*/ 348615 w 348615"/>
                      <a:gd name="connsiteY2" fmla="*/ 70294 h 70294"/>
                      <a:gd name="connsiteX3" fmla="*/ 0 w 348615"/>
                      <a:gd name="connsiteY3" fmla="*/ 70294 h 70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8615" h="70294">
                        <a:moveTo>
                          <a:pt x="0" y="0"/>
                        </a:moveTo>
                        <a:lnTo>
                          <a:pt x="348615" y="0"/>
                        </a:lnTo>
                        <a:lnTo>
                          <a:pt x="348615" y="70294"/>
                        </a:lnTo>
                        <a:lnTo>
                          <a:pt x="0" y="70294"/>
                        </a:lnTo>
                        <a:close/>
                      </a:path>
                    </a:pathLst>
                  </a:custGeom>
                  <a:solidFill>
                    <a:srgbClr val="3AA2D5"/>
                  </a:solidFill>
                  <a:ln w="5715" cap="flat">
                    <a:noFill/>
                    <a:prstDash val="solid"/>
                    <a:miter/>
                  </a:ln>
                </p:spPr>
                <p:txBody>
                  <a:bodyPr rot="0" spcFirstLastPara="0" vert="horz" wrap="square" lIns="84406" tIns="42203" rIns="84406" bIns="42203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ko-KR"/>
                    </a:defPPr>
                    <a:lvl1pPr marL="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ko-KR" altLang="en-US" sz="1662" dirty="0">
                      <a:solidFill>
                        <a:prstClr val="black"/>
                      </a:solidFill>
                      <a:latin typeface="현대하모니 M" panose="02020603020101020101" pitchFamily="18" charset="-127"/>
                      <a:ea typeface="현대하모니 M" panose="02020603020101020101" pitchFamily="18" charset="-127"/>
                    </a:endParaRPr>
                  </a:p>
                </p:txBody>
              </p:sp>
              <p:sp>
                <p:nvSpPr>
                  <p:cNvPr id="126" name="자유형: 도형 1397">
                    <a:extLst>
                      <a:ext uri="{FF2B5EF4-FFF2-40B4-BE49-F238E27FC236}">
                        <a16:creationId xmlns:a16="http://schemas.microsoft.com/office/drawing/2014/main" id="{1B258C05-7E16-F623-CAE3-C0A673E2281B}"/>
                      </a:ext>
                    </a:extLst>
                  </p:cNvPr>
                  <p:cNvSpPr/>
                  <p:nvPr/>
                </p:nvSpPr>
                <p:spPr>
                  <a:xfrm>
                    <a:off x="2863215" y="4354639"/>
                    <a:ext cx="348615" cy="13715"/>
                  </a:xfrm>
                  <a:custGeom>
                    <a:avLst/>
                    <a:gdLst>
                      <a:gd name="connsiteX0" fmla="*/ 0 w 348615"/>
                      <a:gd name="connsiteY0" fmla="*/ 0 h 13715"/>
                      <a:gd name="connsiteX1" fmla="*/ 348615 w 348615"/>
                      <a:gd name="connsiteY1" fmla="*/ 0 h 13715"/>
                      <a:gd name="connsiteX2" fmla="*/ 348615 w 348615"/>
                      <a:gd name="connsiteY2" fmla="*/ 13716 h 13715"/>
                      <a:gd name="connsiteX3" fmla="*/ 0 w 348615"/>
                      <a:gd name="connsiteY3" fmla="*/ 13716 h 137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8615" h="13715">
                        <a:moveTo>
                          <a:pt x="0" y="0"/>
                        </a:moveTo>
                        <a:lnTo>
                          <a:pt x="348615" y="0"/>
                        </a:lnTo>
                        <a:lnTo>
                          <a:pt x="348615" y="13716"/>
                        </a:lnTo>
                        <a:lnTo>
                          <a:pt x="0" y="13716"/>
                        </a:lnTo>
                        <a:close/>
                      </a:path>
                    </a:pathLst>
                  </a:custGeom>
                  <a:solidFill>
                    <a:srgbClr val="0072AA"/>
                  </a:solidFill>
                  <a:ln w="5715" cap="flat">
                    <a:noFill/>
                    <a:prstDash val="solid"/>
                    <a:miter/>
                  </a:ln>
                </p:spPr>
                <p:txBody>
                  <a:bodyPr rot="0" spcFirstLastPara="0" vert="horz" wrap="square" lIns="84406" tIns="42203" rIns="84406" bIns="42203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ko-KR"/>
                    </a:defPPr>
                    <a:lvl1pPr marL="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ko-KR" altLang="en-US" sz="1662" dirty="0">
                      <a:solidFill>
                        <a:prstClr val="black"/>
                      </a:solidFill>
                      <a:latin typeface="현대하모니 M" panose="02020603020101020101" pitchFamily="18" charset="-127"/>
                      <a:ea typeface="현대하모니 M" panose="02020603020101020101" pitchFamily="18" charset="-127"/>
                    </a:endParaRPr>
                  </a:p>
                </p:txBody>
              </p:sp>
              <p:sp>
                <p:nvSpPr>
                  <p:cNvPr id="127" name="자유형: 도형 1398">
                    <a:extLst>
                      <a:ext uri="{FF2B5EF4-FFF2-40B4-BE49-F238E27FC236}">
                        <a16:creationId xmlns:a16="http://schemas.microsoft.com/office/drawing/2014/main" id="{58F30C25-2B46-1EFF-62AD-FDE9BBB71DD4}"/>
                      </a:ext>
                    </a:extLst>
                  </p:cNvPr>
                  <p:cNvSpPr/>
                  <p:nvPr/>
                </p:nvSpPr>
                <p:spPr>
                  <a:xfrm>
                    <a:off x="3280410" y="4354639"/>
                    <a:ext cx="348615" cy="13715"/>
                  </a:xfrm>
                  <a:custGeom>
                    <a:avLst/>
                    <a:gdLst>
                      <a:gd name="connsiteX0" fmla="*/ 0 w 348615"/>
                      <a:gd name="connsiteY0" fmla="*/ 0 h 13715"/>
                      <a:gd name="connsiteX1" fmla="*/ 348615 w 348615"/>
                      <a:gd name="connsiteY1" fmla="*/ 0 h 13715"/>
                      <a:gd name="connsiteX2" fmla="*/ 348615 w 348615"/>
                      <a:gd name="connsiteY2" fmla="*/ 13716 h 13715"/>
                      <a:gd name="connsiteX3" fmla="*/ 0 w 348615"/>
                      <a:gd name="connsiteY3" fmla="*/ 13716 h 137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8615" h="13715">
                        <a:moveTo>
                          <a:pt x="0" y="0"/>
                        </a:moveTo>
                        <a:lnTo>
                          <a:pt x="348615" y="0"/>
                        </a:lnTo>
                        <a:lnTo>
                          <a:pt x="348615" y="13716"/>
                        </a:lnTo>
                        <a:lnTo>
                          <a:pt x="0" y="13716"/>
                        </a:lnTo>
                        <a:close/>
                      </a:path>
                    </a:pathLst>
                  </a:custGeom>
                  <a:solidFill>
                    <a:srgbClr val="0072AA"/>
                  </a:solidFill>
                  <a:ln w="5715" cap="flat">
                    <a:noFill/>
                    <a:prstDash val="solid"/>
                    <a:miter/>
                  </a:ln>
                </p:spPr>
                <p:txBody>
                  <a:bodyPr rot="0" spcFirstLastPara="0" vert="horz" wrap="square" lIns="84406" tIns="42203" rIns="84406" bIns="42203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ko-KR"/>
                    </a:defPPr>
                    <a:lvl1pPr marL="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ko-KR" altLang="en-US" sz="1662" dirty="0">
                      <a:solidFill>
                        <a:prstClr val="black"/>
                      </a:solidFill>
                      <a:latin typeface="현대하모니 M" panose="02020603020101020101" pitchFamily="18" charset="-127"/>
                      <a:ea typeface="현대하모니 M" panose="02020603020101020101" pitchFamily="18" charset="-127"/>
                    </a:endParaRPr>
                  </a:p>
                </p:txBody>
              </p:sp>
              <p:sp>
                <p:nvSpPr>
                  <p:cNvPr id="128" name="자유형: 도형 1399">
                    <a:extLst>
                      <a:ext uri="{FF2B5EF4-FFF2-40B4-BE49-F238E27FC236}">
                        <a16:creationId xmlns:a16="http://schemas.microsoft.com/office/drawing/2014/main" id="{4506AD62-2D06-F39E-43F1-6B7D9B485DBD}"/>
                      </a:ext>
                    </a:extLst>
                  </p:cNvPr>
                  <p:cNvSpPr/>
                  <p:nvPr/>
                </p:nvSpPr>
                <p:spPr>
                  <a:xfrm>
                    <a:off x="3741610" y="4354639"/>
                    <a:ext cx="285178" cy="70294"/>
                  </a:xfrm>
                  <a:custGeom>
                    <a:avLst/>
                    <a:gdLst>
                      <a:gd name="connsiteX0" fmla="*/ 0 w 285178"/>
                      <a:gd name="connsiteY0" fmla="*/ 0 h 70294"/>
                      <a:gd name="connsiteX1" fmla="*/ 285179 w 285178"/>
                      <a:gd name="connsiteY1" fmla="*/ 0 h 70294"/>
                      <a:gd name="connsiteX2" fmla="*/ 285179 w 285178"/>
                      <a:gd name="connsiteY2" fmla="*/ 70294 h 70294"/>
                      <a:gd name="connsiteX3" fmla="*/ 0 w 285178"/>
                      <a:gd name="connsiteY3" fmla="*/ 70294 h 70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85178" h="70294">
                        <a:moveTo>
                          <a:pt x="0" y="0"/>
                        </a:moveTo>
                        <a:lnTo>
                          <a:pt x="285179" y="0"/>
                        </a:lnTo>
                        <a:lnTo>
                          <a:pt x="285179" y="70294"/>
                        </a:lnTo>
                        <a:lnTo>
                          <a:pt x="0" y="70294"/>
                        </a:lnTo>
                        <a:close/>
                      </a:path>
                    </a:pathLst>
                  </a:custGeom>
                  <a:solidFill>
                    <a:srgbClr val="4AB4E6"/>
                  </a:solidFill>
                  <a:ln w="5715" cap="flat">
                    <a:noFill/>
                    <a:prstDash val="solid"/>
                    <a:miter/>
                  </a:ln>
                </p:spPr>
                <p:txBody>
                  <a:bodyPr rot="0" spcFirstLastPara="0" vert="horz" wrap="square" lIns="84406" tIns="42203" rIns="84406" bIns="42203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ko-KR"/>
                    </a:defPPr>
                    <a:lvl1pPr marL="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ko-KR" altLang="en-US" sz="1662" dirty="0">
                      <a:solidFill>
                        <a:prstClr val="black"/>
                      </a:solidFill>
                      <a:latin typeface="현대하모니 M" panose="02020603020101020101" pitchFamily="18" charset="-127"/>
                      <a:ea typeface="현대하모니 M" panose="02020603020101020101" pitchFamily="18" charset="-127"/>
                    </a:endParaRPr>
                  </a:p>
                </p:txBody>
              </p:sp>
              <p:sp>
                <p:nvSpPr>
                  <p:cNvPr id="129" name="자유형: 도형 1400">
                    <a:extLst>
                      <a:ext uri="{FF2B5EF4-FFF2-40B4-BE49-F238E27FC236}">
                        <a16:creationId xmlns:a16="http://schemas.microsoft.com/office/drawing/2014/main" id="{EB1AC3B3-E54F-F0DB-CC60-927A25EEEB2A}"/>
                      </a:ext>
                    </a:extLst>
                  </p:cNvPr>
                  <p:cNvSpPr/>
                  <p:nvPr/>
                </p:nvSpPr>
                <p:spPr>
                  <a:xfrm>
                    <a:off x="3741610" y="4354639"/>
                    <a:ext cx="285178" cy="13715"/>
                  </a:xfrm>
                  <a:custGeom>
                    <a:avLst/>
                    <a:gdLst>
                      <a:gd name="connsiteX0" fmla="*/ 0 w 285178"/>
                      <a:gd name="connsiteY0" fmla="*/ 0 h 13715"/>
                      <a:gd name="connsiteX1" fmla="*/ 285179 w 285178"/>
                      <a:gd name="connsiteY1" fmla="*/ 0 h 13715"/>
                      <a:gd name="connsiteX2" fmla="*/ 285179 w 285178"/>
                      <a:gd name="connsiteY2" fmla="*/ 13716 h 13715"/>
                      <a:gd name="connsiteX3" fmla="*/ 0 w 285178"/>
                      <a:gd name="connsiteY3" fmla="*/ 13716 h 137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85178" h="13715">
                        <a:moveTo>
                          <a:pt x="0" y="0"/>
                        </a:moveTo>
                        <a:lnTo>
                          <a:pt x="285179" y="0"/>
                        </a:lnTo>
                        <a:lnTo>
                          <a:pt x="285179" y="13716"/>
                        </a:lnTo>
                        <a:lnTo>
                          <a:pt x="0" y="13716"/>
                        </a:lnTo>
                        <a:close/>
                      </a:path>
                    </a:pathLst>
                  </a:custGeom>
                  <a:solidFill>
                    <a:srgbClr val="0072AA"/>
                  </a:solidFill>
                  <a:ln w="5715" cap="flat">
                    <a:noFill/>
                    <a:prstDash val="solid"/>
                    <a:miter/>
                  </a:ln>
                </p:spPr>
                <p:txBody>
                  <a:bodyPr rot="0" spcFirstLastPara="0" vert="horz" wrap="square" lIns="84406" tIns="42203" rIns="84406" bIns="42203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ko-KR"/>
                    </a:defPPr>
                    <a:lvl1pPr marL="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ko-KR" altLang="en-US" sz="1662" dirty="0">
                      <a:solidFill>
                        <a:prstClr val="black"/>
                      </a:solidFill>
                      <a:latin typeface="현대하모니 M" panose="02020603020101020101" pitchFamily="18" charset="-127"/>
                      <a:ea typeface="현대하모니 M" panose="02020603020101020101" pitchFamily="18" charset="-127"/>
                    </a:endParaRPr>
                  </a:p>
                </p:txBody>
              </p:sp>
              <p:sp>
                <p:nvSpPr>
                  <p:cNvPr id="130" name="자유형: 도형 1401">
                    <a:extLst>
                      <a:ext uri="{FF2B5EF4-FFF2-40B4-BE49-F238E27FC236}">
                        <a16:creationId xmlns:a16="http://schemas.microsoft.com/office/drawing/2014/main" id="{D6945F5D-D484-DF39-7C3E-8ED55A4BCA79}"/>
                      </a:ext>
                    </a:extLst>
                  </p:cNvPr>
                  <p:cNvSpPr/>
                  <p:nvPr/>
                </p:nvSpPr>
                <p:spPr>
                  <a:xfrm>
                    <a:off x="2465451" y="4354639"/>
                    <a:ext cx="285178" cy="70294"/>
                  </a:xfrm>
                  <a:custGeom>
                    <a:avLst/>
                    <a:gdLst>
                      <a:gd name="connsiteX0" fmla="*/ 0 w 285178"/>
                      <a:gd name="connsiteY0" fmla="*/ 0 h 70294"/>
                      <a:gd name="connsiteX1" fmla="*/ 285178 w 285178"/>
                      <a:gd name="connsiteY1" fmla="*/ 0 h 70294"/>
                      <a:gd name="connsiteX2" fmla="*/ 285178 w 285178"/>
                      <a:gd name="connsiteY2" fmla="*/ 70294 h 70294"/>
                      <a:gd name="connsiteX3" fmla="*/ 0 w 285178"/>
                      <a:gd name="connsiteY3" fmla="*/ 70294 h 70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85178" h="70294">
                        <a:moveTo>
                          <a:pt x="0" y="0"/>
                        </a:moveTo>
                        <a:lnTo>
                          <a:pt x="285178" y="0"/>
                        </a:lnTo>
                        <a:lnTo>
                          <a:pt x="285178" y="70294"/>
                        </a:lnTo>
                        <a:lnTo>
                          <a:pt x="0" y="70294"/>
                        </a:lnTo>
                        <a:close/>
                      </a:path>
                    </a:pathLst>
                  </a:custGeom>
                  <a:solidFill>
                    <a:srgbClr val="0072AA"/>
                  </a:solidFill>
                  <a:ln w="5715" cap="flat">
                    <a:noFill/>
                    <a:prstDash val="solid"/>
                    <a:miter/>
                  </a:ln>
                </p:spPr>
                <p:txBody>
                  <a:bodyPr rot="0" spcFirstLastPara="0" vert="horz" wrap="square" lIns="84406" tIns="42203" rIns="84406" bIns="42203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ko-KR"/>
                    </a:defPPr>
                    <a:lvl1pPr marL="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ko-KR" altLang="en-US" sz="1662" dirty="0">
                      <a:solidFill>
                        <a:prstClr val="black"/>
                      </a:solidFill>
                      <a:latin typeface="현대하모니 M" panose="02020603020101020101" pitchFamily="18" charset="-127"/>
                      <a:ea typeface="현대하모니 M" panose="02020603020101020101" pitchFamily="18" charset="-127"/>
                    </a:endParaRPr>
                  </a:p>
                </p:txBody>
              </p:sp>
              <p:sp>
                <p:nvSpPr>
                  <p:cNvPr id="131" name="자유형: 도형 1402">
                    <a:extLst>
                      <a:ext uri="{FF2B5EF4-FFF2-40B4-BE49-F238E27FC236}">
                        <a16:creationId xmlns:a16="http://schemas.microsoft.com/office/drawing/2014/main" id="{9FBE5EFE-B6DB-5883-FFFC-55136ACDCEDF}"/>
                      </a:ext>
                    </a:extLst>
                  </p:cNvPr>
                  <p:cNvSpPr/>
                  <p:nvPr/>
                </p:nvSpPr>
                <p:spPr>
                  <a:xfrm>
                    <a:off x="2465451" y="4354639"/>
                    <a:ext cx="285178" cy="13715"/>
                  </a:xfrm>
                  <a:custGeom>
                    <a:avLst/>
                    <a:gdLst>
                      <a:gd name="connsiteX0" fmla="*/ 0 w 285178"/>
                      <a:gd name="connsiteY0" fmla="*/ 0 h 13715"/>
                      <a:gd name="connsiteX1" fmla="*/ 285178 w 285178"/>
                      <a:gd name="connsiteY1" fmla="*/ 0 h 13715"/>
                      <a:gd name="connsiteX2" fmla="*/ 285178 w 285178"/>
                      <a:gd name="connsiteY2" fmla="*/ 13716 h 13715"/>
                      <a:gd name="connsiteX3" fmla="*/ 0 w 285178"/>
                      <a:gd name="connsiteY3" fmla="*/ 13716 h 137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85178" h="13715">
                        <a:moveTo>
                          <a:pt x="0" y="0"/>
                        </a:moveTo>
                        <a:lnTo>
                          <a:pt x="285178" y="0"/>
                        </a:lnTo>
                        <a:lnTo>
                          <a:pt x="285178" y="13716"/>
                        </a:lnTo>
                        <a:lnTo>
                          <a:pt x="0" y="13716"/>
                        </a:lnTo>
                        <a:close/>
                      </a:path>
                    </a:pathLst>
                  </a:custGeom>
                  <a:solidFill>
                    <a:srgbClr val="00568E"/>
                  </a:solidFill>
                  <a:ln w="5715" cap="flat">
                    <a:noFill/>
                    <a:prstDash val="solid"/>
                    <a:miter/>
                  </a:ln>
                </p:spPr>
                <p:txBody>
                  <a:bodyPr rot="0" spcFirstLastPara="0" vert="horz" wrap="square" lIns="84406" tIns="42203" rIns="84406" bIns="42203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ko-KR"/>
                    </a:defPPr>
                    <a:lvl1pPr marL="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ko-KR" altLang="en-US" sz="1662" dirty="0">
                      <a:solidFill>
                        <a:prstClr val="black"/>
                      </a:solidFill>
                      <a:latin typeface="현대하모니 M" panose="02020603020101020101" pitchFamily="18" charset="-127"/>
                      <a:ea typeface="현대하모니 M" panose="02020603020101020101" pitchFamily="18" charset="-127"/>
                    </a:endParaRPr>
                  </a:p>
                </p:txBody>
              </p:sp>
            </p:grpSp>
            <p:grpSp>
              <p:nvGrpSpPr>
                <p:cNvPr id="97" name="그래픽 3">
                  <a:extLst>
                    <a:ext uri="{FF2B5EF4-FFF2-40B4-BE49-F238E27FC236}">
                      <a16:creationId xmlns:a16="http://schemas.microsoft.com/office/drawing/2014/main" id="{21CC800B-FFBF-76CE-9113-C6102EBF0A62}"/>
                    </a:ext>
                  </a:extLst>
                </p:cNvPr>
                <p:cNvGrpSpPr/>
                <p:nvPr/>
              </p:nvGrpSpPr>
              <p:grpSpPr>
                <a:xfrm>
                  <a:off x="59270" y="3685047"/>
                  <a:ext cx="2602338" cy="117162"/>
                  <a:chOff x="2465451" y="4487799"/>
                  <a:chExt cx="1561337" cy="70294"/>
                </a:xfrm>
                <a:solidFill>
                  <a:schemeClr val="accent1"/>
                </a:solidFill>
              </p:grpSpPr>
              <p:sp>
                <p:nvSpPr>
                  <p:cNvPr id="116" name="자유형: 도형 1404">
                    <a:extLst>
                      <a:ext uri="{FF2B5EF4-FFF2-40B4-BE49-F238E27FC236}">
                        <a16:creationId xmlns:a16="http://schemas.microsoft.com/office/drawing/2014/main" id="{54C31B31-96B6-9200-503C-2E1A99F83B66}"/>
                      </a:ext>
                    </a:extLst>
                  </p:cNvPr>
                  <p:cNvSpPr/>
                  <p:nvPr/>
                </p:nvSpPr>
                <p:spPr>
                  <a:xfrm>
                    <a:off x="2863215" y="4487799"/>
                    <a:ext cx="348615" cy="70294"/>
                  </a:xfrm>
                  <a:custGeom>
                    <a:avLst/>
                    <a:gdLst>
                      <a:gd name="connsiteX0" fmla="*/ 0 w 348615"/>
                      <a:gd name="connsiteY0" fmla="*/ 0 h 70294"/>
                      <a:gd name="connsiteX1" fmla="*/ 348615 w 348615"/>
                      <a:gd name="connsiteY1" fmla="*/ 0 h 70294"/>
                      <a:gd name="connsiteX2" fmla="*/ 348615 w 348615"/>
                      <a:gd name="connsiteY2" fmla="*/ 70294 h 70294"/>
                      <a:gd name="connsiteX3" fmla="*/ 0 w 348615"/>
                      <a:gd name="connsiteY3" fmla="*/ 70294 h 70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8615" h="70294">
                        <a:moveTo>
                          <a:pt x="0" y="0"/>
                        </a:moveTo>
                        <a:lnTo>
                          <a:pt x="348615" y="0"/>
                        </a:lnTo>
                        <a:lnTo>
                          <a:pt x="348615" y="70294"/>
                        </a:lnTo>
                        <a:lnTo>
                          <a:pt x="0" y="70294"/>
                        </a:lnTo>
                        <a:close/>
                      </a:path>
                    </a:pathLst>
                  </a:custGeom>
                  <a:solidFill>
                    <a:srgbClr val="3AA2D5"/>
                  </a:solidFill>
                  <a:ln w="5715" cap="flat">
                    <a:noFill/>
                    <a:prstDash val="solid"/>
                    <a:miter/>
                  </a:ln>
                </p:spPr>
                <p:txBody>
                  <a:bodyPr rot="0" spcFirstLastPara="0" vert="horz" wrap="square" lIns="84406" tIns="42203" rIns="84406" bIns="42203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ko-KR"/>
                    </a:defPPr>
                    <a:lvl1pPr marL="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ko-KR" altLang="en-US" sz="1662" dirty="0">
                      <a:solidFill>
                        <a:prstClr val="black"/>
                      </a:solidFill>
                      <a:latin typeface="현대하모니 M" panose="02020603020101020101" pitchFamily="18" charset="-127"/>
                      <a:ea typeface="현대하모니 M" panose="02020603020101020101" pitchFamily="18" charset="-127"/>
                    </a:endParaRPr>
                  </a:p>
                </p:txBody>
              </p:sp>
              <p:sp>
                <p:nvSpPr>
                  <p:cNvPr id="117" name="자유형: 도형 1405">
                    <a:extLst>
                      <a:ext uri="{FF2B5EF4-FFF2-40B4-BE49-F238E27FC236}">
                        <a16:creationId xmlns:a16="http://schemas.microsoft.com/office/drawing/2014/main" id="{1E053D1B-F975-E177-4E65-640D8E79ABB4}"/>
                      </a:ext>
                    </a:extLst>
                  </p:cNvPr>
                  <p:cNvSpPr/>
                  <p:nvPr/>
                </p:nvSpPr>
                <p:spPr>
                  <a:xfrm>
                    <a:off x="3280410" y="4487799"/>
                    <a:ext cx="348615" cy="70294"/>
                  </a:xfrm>
                  <a:custGeom>
                    <a:avLst/>
                    <a:gdLst>
                      <a:gd name="connsiteX0" fmla="*/ 0 w 348615"/>
                      <a:gd name="connsiteY0" fmla="*/ 0 h 70294"/>
                      <a:gd name="connsiteX1" fmla="*/ 348615 w 348615"/>
                      <a:gd name="connsiteY1" fmla="*/ 0 h 70294"/>
                      <a:gd name="connsiteX2" fmla="*/ 348615 w 348615"/>
                      <a:gd name="connsiteY2" fmla="*/ 70294 h 70294"/>
                      <a:gd name="connsiteX3" fmla="*/ 0 w 348615"/>
                      <a:gd name="connsiteY3" fmla="*/ 70294 h 70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8615" h="70294">
                        <a:moveTo>
                          <a:pt x="0" y="0"/>
                        </a:moveTo>
                        <a:lnTo>
                          <a:pt x="348615" y="0"/>
                        </a:lnTo>
                        <a:lnTo>
                          <a:pt x="348615" y="70294"/>
                        </a:lnTo>
                        <a:lnTo>
                          <a:pt x="0" y="70294"/>
                        </a:lnTo>
                        <a:close/>
                      </a:path>
                    </a:pathLst>
                  </a:custGeom>
                  <a:solidFill>
                    <a:srgbClr val="3AA2D5"/>
                  </a:solidFill>
                  <a:ln w="5715" cap="flat">
                    <a:noFill/>
                    <a:prstDash val="solid"/>
                    <a:miter/>
                  </a:ln>
                </p:spPr>
                <p:txBody>
                  <a:bodyPr rot="0" spcFirstLastPara="0" vert="horz" wrap="square" lIns="84406" tIns="42203" rIns="84406" bIns="42203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ko-KR"/>
                    </a:defPPr>
                    <a:lvl1pPr marL="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ko-KR" altLang="en-US" sz="1662" dirty="0">
                      <a:solidFill>
                        <a:prstClr val="black"/>
                      </a:solidFill>
                      <a:latin typeface="현대하모니 M" panose="02020603020101020101" pitchFamily="18" charset="-127"/>
                      <a:ea typeface="현대하모니 M" panose="02020603020101020101" pitchFamily="18" charset="-127"/>
                    </a:endParaRPr>
                  </a:p>
                </p:txBody>
              </p:sp>
              <p:sp>
                <p:nvSpPr>
                  <p:cNvPr id="118" name="자유형: 도형 1406">
                    <a:extLst>
                      <a:ext uri="{FF2B5EF4-FFF2-40B4-BE49-F238E27FC236}">
                        <a16:creationId xmlns:a16="http://schemas.microsoft.com/office/drawing/2014/main" id="{63A16EC1-7D3C-B8D6-06A6-B68B5888FD1D}"/>
                      </a:ext>
                    </a:extLst>
                  </p:cNvPr>
                  <p:cNvSpPr/>
                  <p:nvPr/>
                </p:nvSpPr>
                <p:spPr>
                  <a:xfrm>
                    <a:off x="2863215" y="4487799"/>
                    <a:ext cx="348615" cy="13715"/>
                  </a:xfrm>
                  <a:custGeom>
                    <a:avLst/>
                    <a:gdLst>
                      <a:gd name="connsiteX0" fmla="*/ 0 w 348615"/>
                      <a:gd name="connsiteY0" fmla="*/ 0 h 13715"/>
                      <a:gd name="connsiteX1" fmla="*/ 348615 w 348615"/>
                      <a:gd name="connsiteY1" fmla="*/ 0 h 13715"/>
                      <a:gd name="connsiteX2" fmla="*/ 348615 w 348615"/>
                      <a:gd name="connsiteY2" fmla="*/ 13716 h 13715"/>
                      <a:gd name="connsiteX3" fmla="*/ 0 w 348615"/>
                      <a:gd name="connsiteY3" fmla="*/ 13716 h 137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8615" h="13715">
                        <a:moveTo>
                          <a:pt x="0" y="0"/>
                        </a:moveTo>
                        <a:lnTo>
                          <a:pt x="348615" y="0"/>
                        </a:lnTo>
                        <a:lnTo>
                          <a:pt x="348615" y="13716"/>
                        </a:lnTo>
                        <a:lnTo>
                          <a:pt x="0" y="13716"/>
                        </a:lnTo>
                        <a:close/>
                      </a:path>
                    </a:pathLst>
                  </a:custGeom>
                  <a:solidFill>
                    <a:srgbClr val="0072AA"/>
                  </a:solidFill>
                  <a:ln w="5715" cap="flat">
                    <a:noFill/>
                    <a:prstDash val="solid"/>
                    <a:miter/>
                  </a:ln>
                </p:spPr>
                <p:txBody>
                  <a:bodyPr rot="0" spcFirstLastPara="0" vert="horz" wrap="square" lIns="84406" tIns="42203" rIns="84406" bIns="42203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ko-KR"/>
                    </a:defPPr>
                    <a:lvl1pPr marL="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ko-KR" altLang="en-US" sz="1662" dirty="0">
                      <a:solidFill>
                        <a:prstClr val="black"/>
                      </a:solidFill>
                      <a:latin typeface="현대하모니 M" panose="02020603020101020101" pitchFamily="18" charset="-127"/>
                      <a:ea typeface="현대하모니 M" panose="02020603020101020101" pitchFamily="18" charset="-127"/>
                    </a:endParaRPr>
                  </a:p>
                </p:txBody>
              </p:sp>
              <p:sp>
                <p:nvSpPr>
                  <p:cNvPr id="119" name="자유형: 도형 1407">
                    <a:extLst>
                      <a:ext uri="{FF2B5EF4-FFF2-40B4-BE49-F238E27FC236}">
                        <a16:creationId xmlns:a16="http://schemas.microsoft.com/office/drawing/2014/main" id="{0D81CBEE-A7A7-2B10-6919-AC5CC8F8C272}"/>
                      </a:ext>
                    </a:extLst>
                  </p:cNvPr>
                  <p:cNvSpPr/>
                  <p:nvPr/>
                </p:nvSpPr>
                <p:spPr>
                  <a:xfrm>
                    <a:off x="3280410" y="4487799"/>
                    <a:ext cx="348615" cy="13715"/>
                  </a:xfrm>
                  <a:custGeom>
                    <a:avLst/>
                    <a:gdLst>
                      <a:gd name="connsiteX0" fmla="*/ 0 w 348615"/>
                      <a:gd name="connsiteY0" fmla="*/ 0 h 13715"/>
                      <a:gd name="connsiteX1" fmla="*/ 348615 w 348615"/>
                      <a:gd name="connsiteY1" fmla="*/ 0 h 13715"/>
                      <a:gd name="connsiteX2" fmla="*/ 348615 w 348615"/>
                      <a:gd name="connsiteY2" fmla="*/ 13716 h 13715"/>
                      <a:gd name="connsiteX3" fmla="*/ 0 w 348615"/>
                      <a:gd name="connsiteY3" fmla="*/ 13716 h 137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8615" h="13715">
                        <a:moveTo>
                          <a:pt x="0" y="0"/>
                        </a:moveTo>
                        <a:lnTo>
                          <a:pt x="348615" y="0"/>
                        </a:lnTo>
                        <a:lnTo>
                          <a:pt x="348615" y="13716"/>
                        </a:lnTo>
                        <a:lnTo>
                          <a:pt x="0" y="13716"/>
                        </a:lnTo>
                        <a:close/>
                      </a:path>
                    </a:pathLst>
                  </a:custGeom>
                  <a:solidFill>
                    <a:srgbClr val="0072AA"/>
                  </a:solidFill>
                  <a:ln w="5715" cap="flat">
                    <a:noFill/>
                    <a:prstDash val="solid"/>
                    <a:miter/>
                  </a:ln>
                </p:spPr>
                <p:txBody>
                  <a:bodyPr rot="0" spcFirstLastPara="0" vert="horz" wrap="square" lIns="84406" tIns="42203" rIns="84406" bIns="42203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ko-KR"/>
                    </a:defPPr>
                    <a:lvl1pPr marL="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ko-KR" altLang="en-US" sz="1662" dirty="0">
                      <a:solidFill>
                        <a:prstClr val="black"/>
                      </a:solidFill>
                      <a:latin typeface="현대하모니 M" panose="02020603020101020101" pitchFamily="18" charset="-127"/>
                      <a:ea typeface="현대하모니 M" panose="02020603020101020101" pitchFamily="18" charset="-127"/>
                    </a:endParaRPr>
                  </a:p>
                </p:txBody>
              </p:sp>
              <p:sp>
                <p:nvSpPr>
                  <p:cNvPr id="120" name="자유형: 도형 1408">
                    <a:extLst>
                      <a:ext uri="{FF2B5EF4-FFF2-40B4-BE49-F238E27FC236}">
                        <a16:creationId xmlns:a16="http://schemas.microsoft.com/office/drawing/2014/main" id="{4EBB34B6-4501-E806-6325-D833818FF664}"/>
                      </a:ext>
                    </a:extLst>
                  </p:cNvPr>
                  <p:cNvSpPr/>
                  <p:nvPr/>
                </p:nvSpPr>
                <p:spPr>
                  <a:xfrm>
                    <a:off x="3741610" y="4487799"/>
                    <a:ext cx="285178" cy="70294"/>
                  </a:xfrm>
                  <a:custGeom>
                    <a:avLst/>
                    <a:gdLst>
                      <a:gd name="connsiteX0" fmla="*/ 0 w 285178"/>
                      <a:gd name="connsiteY0" fmla="*/ 0 h 70294"/>
                      <a:gd name="connsiteX1" fmla="*/ 285179 w 285178"/>
                      <a:gd name="connsiteY1" fmla="*/ 0 h 70294"/>
                      <a:gd name="connsiteX2" fmla="*/ 285179 w 285178"/>
                      <a:gd name="connsiteY2" fmla="*/ 70294 h 70294"/>
                      <a:gd name="connsiteX3" fmla="*/ 0 w 285178"/>
                      <a:gd name="connsiteY3" fmla="*/ 70294 h 70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85178" h="70294">
                        <a:moveTo>
                          <a:pt x="0" y="0"/>
                        </a:moveTo>
                        <a:lnTo>
                          <a:pt x="285179" y="0"/>
                        </a:lnTo>
                        <a:lnTo>
                          <a:pt x="285179" y="70294"/>
                        </a:lnTo>
                        <a:lnTo>
                          <a:pt x="0" y="70294"/>
                        </a:lnTo>
                        <a:close/>
                      </a:path>
                    </a:pathLst>
                  </a:custGeom>
                  <a:solidFill>
                    <a:srgbClr val="4AB4E6"/>
                  </a:solidFill>
                  <a:ln w="5715" cap="flat">
                    <a:noFill/>
                    <a:prstDash val="solid"/>
                    <a:miter/>
                  </a:ln>
                </p:spPr>
                <p:txBody>
                  <a:bodyPr rot="0" spcFirstLastPara="0" vert="horz" wrap="square" lIns="84406" tIns="42203" rIns="84406" bIns="42203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ko-KR"/>
                    </a:defPPr>
                    <a:lvl1pPr marL="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ko-KR" altLang="en-US" sz="1662" dirty="0">
                      <a:solidFill>
                        <a:prstClr val="black"/>
                      </a:solidFill>
                      <a:latin typeface="현대하모니 M" panose="02020603020101020101" pitchFamily="18" charset="-127"/>
                      <a:ea typeface="현대하모니 M" panose="02020603020101020101" pitchFamily="18" charset="-127"/>
                    </a:endParaRPr>
                  </a:p>
                </p:txBody>
              </p:sp>
              <p:sp>
                <p:nvSpPr>
                  <p:cNvPr id="121" name="자유형: 도형 1409">
                    <a:extLst>
                      <a:ext uri="{FF2B5EF4-FFF2-40B4-BE49-F238E27FC236}">
                        <a16:creationId xmlns:a16="http://schemas.microsoft.com/office/drawing/2014/main" id="{1970336C-8A14-AB17-390F-8B0615EA322E}"/>
                      </a:ext>
                    </a:extLst>
                  </p:cNvPr>
                  <p:cNvSpPr/>
                  <p:nvPr/>
                </p:nvSpPr>
                <p:spPr>
                  <a:xfrm>
                    <a:off x="3741610" y="4487799"/>
                    <a:ext cx="285178" cy="13715"/>
                  </a:xfrm>
                  <a:custGeom>
                    <a:avLst/>
                    <a:gdLst>
                      <a:gd name="connsiteX0" fmla="*/ 0 w 285178"/>
                      <a:gd name="connsiteY0" fmla="*/ 0 h 13715"/>
                      <a:gd name="connsiteX1" fmla="*/ 285179 w 285178"/>
                      <a:gd name="connsiteY1" fmla="*/ 0 h 13715"/>
                      <a:gd name="connsiteX2" fmla="*/ 285179 w 285178"/>
                      <a:gd name="connsiteY2" fmla="*/ 13716 h 13715"/>
                      <a:gd name="connsiteX3" fmla="*/ 0 w 285178"/>
                      <a:gd name="connsiteY3" fmla="*/ 13716 h 137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85178" h="13715">
                        <a:moveTo>
                          <a:pt x="0" y="0"/>
                        </a:moveTo>
                        <a:lnTo>
                          <a:pt x="285179" y="0"/>
                        </a:lnTo>
                        <a:lnTo>
                          <a:pt x="285179" y="13716"/>
                        </a:lnTo>
                        <a:lnTo>
                          <a:pt x="0" y="13716"/>
                        </a:lnTo>
                        <a:close/>
                      </a:path>
                    </a:pathLst>
                  </a:custGeom>
                  <a:solidFill>
                    <a:srgbClr val="0072AA"/>
                  </a:solidFill>
                  <a:ln w="5715" cap="flat">
                    <a:noFill/>
                    <a:prstDash val="solid"/>
                    <a:miter/>
                  </a:ln>
                </p:spPr>
                <p:txBody>
                  <a:bodyPr rot="0" spcFirstLastPara="0" vert="horz" wrap="square" lIns="84406" tIns="42203" rIns="84406" bIns="42203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ko-KR"/>
                    </a:defPPr>
                    <a:lvl1pPr marL="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ko-KR" altLang="en-US" sz="1662" dirty="0">
                      <a:solidFill>
                        <a:prstClr val="black"/>
                      </a:solidFill>
                      <a:latin typeface="현대하모니 M" panose="02020603020101020101" pitchFamily="18" charset="-127"/>
                      <a:ea typeface="현대하모니 M" panose="02020603020101020101" pitchFamily="18" charset="-127"/>
                    </a:endParaRPr>
                  </a:p>
                </p:txBody>
              </p:sp>
              <p:sp>
                <p:nvSpPr>
                  <p:cNvPr id="122" name="자유형: 도형 1410">
                    <a:extLst>
                      <a:ext uri="{FF2B5EF4-FFF2-40B4-BE49-F238E27FC236}">
                        <a16:creationId xmlns:a16="http://schemas.microsoft.com/office/drawing/2014/main" id="{3AFD1AB7-D4E4-331A-5309-8FBC6594E363}"/>
                      </a:ext>
                    </a:extLst>
                  </p:cNvPr>
                  <p:cNvSpPr/>
                  <p:nvPr/>
                </p:nvSpPr>
                <p:spPr>
                  <a:xfrm>
                    <a:off x="2465451" y="4487799"/>
                    <a:ext cx="285178" cy="70294"/>
                  </a:xfrm>
                  <a:custGeom>
                    <a:avLst/>
                    <a:gdLst>
                      <a:gd name="connsiteX0" fmla="*/ 0 w 285178"/>
                      <a:gd name="connsiteY0" fmla="*/ 0 h 70294"/>
                      <a:gd name="connsiteX1" fmla="*/ 285178 w 285178"/>
                      <a:gd name="connsiteY1" fmla="*/ 0 h 70294"/>
                      <a:gd name="connsiteX2" fmla="*/ 285178 w 285178"/>
                      <a:gd name="connsiteY2" fmla="*/ 70294 h 70294"/>
                      <a:gd name="connsiteX3" fmla="*/ 0 w 285178"/>
                      <a:gd name="connsiteY3" fmla="*/ 70294 h 70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85178" h="70294">
                        <a:moveTo>
                          <a:pt x="0" y="0"/>
                        </a:moveTo>
                        <a:lnTo>
                          <a:pt x="285178" y="0"/>
                        </a:lnTo>
                        <a:lnTo>
                          <a:pt x="285178" y="70294"/>
                        </a:lnTo>
                        <a:lnTo>
                          <a:pt x="0" y="70294"/>
                        </a:lnTo>
                        <a:close/>
                      </a:path>
                    </a:pathLst>
                  </a:custGeom>
                  <a:solidFill>
                    <a:srgbClr val="0072AA"/>
                  </a:solidFill>
                  <a:ln w="5715" cap="flat">
                    <a:noFill/>
                    <a:prstDash val="solid"/>
                    <a:miter/>
                  </a:ln>
                </p:spPr>
                <p:txBody>
                  <a:bodyPr rot="0" spcFirstLastPara="0" vert="horz" wrap="square" lIns="84406" tIns="42203" rIns="84406" bIns="42203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ko-KR"/>
                    </a:defPPr>
                    <a:lvl1pPr marL="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ko-KR" altLang="en-US" sz="1662" dirty="0">
                      <a:solidFill>
                        <a:prstClr val="black"/>
                      </a:solidFill>
                      <a:latin typeface="현대하모니 M" panose="02020603020101020101" pitchFamily="18" charset="-127"/>
                      <a:ea typeface="현대하모니 M" panose="02020603020101020101" pitchFamily="18" charset="-127"/>
                    </a:endParaRPr>
                  </a:p>
                </p:txBody>
              </p:sp>
              <p:sp>
                <p:nvSpPr>
                  <p:cNvPr id="123" name="자유형: 도형 1411">
                    <a:extLst>
                      <a:ext uri="{FF2B5EF4-FFF2-40B4-BE49-F238E27FC236}">
                        <a16:creationId xmlns:a16="http://schemas.microsoft.com/office/drawing/2014/main" id="{D9453CC4-E233-339D-8562-03BCF2CE14A6}"/>
                      </a:ext>
                    </a:extLst>
                  </p:cNvPr>
                  <p:cNvSpPr/>
                  <p:nvPr/>
                </p:nvSpPr>
                <p:spPr>
                  <a:xfrm>
                    <a:off x="2465451" y="4487799"/>
                    <a:ext cx="285178" cy="13715"/>
                  </a:xfrm>
                  <a:custGeom>
                    <a:avLst/>
                    <a:gdLst>
                      <a:gd name="connsiteX0" fmla="*/ 0 w 285178"/>
                      <a:gd name="connsiteY0" fmla="*/ 0 h 13715"/>
                      <a:gd name="connsiteX1" fmla="*/ 285178 w 285178"/>
                      <a:gd name="connsiteY1" fmla="*/ 0 h 13715"/>
                      <a:gd name="connsiteX2" fmla="*/ 285178 w 285178"/>
                      <a:gd name="connsiteY2" fmla="*/ 13716 h 13715"/>
                      <a:gd name="connsiteX3" fmla="*/ 0 w 285178"/>
                      <a:gd name="connsiteY3" fmla="*/ 13716 h 137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85178" h="13715">
                        <a:moveTo>
                          <a:pt x="0" y="0"/>
                        </a:moveTo>
                        <a:lnTo>
                          <a:pt x="285178" y="0"/>
                        </a:lnTo>
                        <a:lnTo>
                          <a:pt x="285178" y="13716"/>
                        </a:lnTo>
                        <a:lnTo>
                          <a:pt x="0" y="13716"/>
                        </a:lnTo>
                        <a:close/>
                      </a:path>
                    </a:pathLst>
                  </a:custGeom>
                  <a:solidFill>
                    <a:srgbClr val="00568E"/>
                  </a:solidFill>
                  <a:ln w="5715" cap="flat">
                    <a:noFill/>
                    <a:prstDash val="solid"/>
                    <a:miter/>
                  </a:ln>
                </p:spPr>
                <p:txBody>
                  <a:bodyPr rot="0" spcFirstLastPara="0" vert="horz" wrap="square" lIns="84406" tIns="42203" rIns="84406" bIns="42203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ko-KR"/>
                    </a:defPPr>
                    <a:lvl1pPr marL="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ko-KR" altLang="en-US" sz="1662" dirty="0">
                      <a:solidFill>
                        <a:prstClr val="black"/>
                      </a:solidFill>
                      <a:latin typeface="현대하모니 M" panose="02020603020101020101" pitchFamily="18" charset="-127"/>
                      <a:ea typeface="현대하모니 M" panose="02020603020101020101" pitchFamily="18" charset="-127"/>
                    </a:endParaRPr>
                  </a:p>
                </p:txBody>
              </p:sp>
            </p:grpSp>
            <p:grpSp>
              <p:nvGrpSpPr>
                <p:cNvPr id="98" name="그래픽 3">
                  <a:extLst>
                    <a:ext uri="{FF2B5EF4-FFF2-40B4-BE49-F238E27FC236}">
                      <a16:creationId xmlns:a16="http://schemas.microsoft.com/office/drawing/2014/main" id="{AD46D77A-1B2F-B626-C334-1EEF304AB53F}"/>
                    </a:ext>
                  </a:extLst>
                </p:cNvPr>
                <p:cNvGrpSpPr/>
                <p:nvPr/>
              </p:nvGrpSpPr>
              <p:grpSpPr>
                <a:xfrm>
                  <a:off x="59270" y="3906988"/>
                  <a:ext cx="2602338" cy="117162"/>
                  <a:chOff x="2465451" y="4620958"/>
                  <a:chExt cx="1561337" cy="70294"/>
                </a:xfrm>
                <a:solidFill>
                  <a:schemeClr val="accent1"/>
                </a:solidFill>
              </p:grpSpPr>
              <p:sp>
                <p:nvSpPr>
                  <p:cNvPr id="108" name="자유형: 도형 1413">
                    <a:extLst>
                      <a:ext uri="{FF2B5EF4-FFF2-40B4-BE49-F238E27FC236}">
                        <a16:creationId xmlns:a16="http://schemas.microsoft.com/office/drawing/2014/main" id="{316F72B1-C21B-DB65-DA59-7B0F258D538C}"/>
                      </a:ext>
                    </a:extLst>
                  </p:cNvPr>
                  <p:cNvSpPr/>
                  <p:nvPr/>
                </p:nvSpPr>
                <p:spPr>
                  <a:xfrm>
                    <a:off x="2863215" y="4620958"/>
                    <a:ext cx="348615" cy="70294"/>
                  </a:xfrm>
                  <a:custGeom>
                    <a:avLst/>
                    <a:gdLst>
                      <a:gd name="connsiteX0" fmla="*/ 0 w 348615"/>
                      <a:gd name="connsiteY0" fmla="*/ 0 h 70294"/>
                      <a:gd name="connsiteX1" fmla="*/ 348615 w 348615"/>
                      <a:gd name="connsiteY1" fmla="*/ 0 h 70294"/>
                      <a:gd name="connsiteX2" fmla="*/ 348615 w 348615"/>
                      <a:gd name="connsiteY2" fmla="*/ 70295 h 70294"/>
                      <a:gd name="connsiteX3" fmla="*/ 0 w 348615"/>
                      <a:gd name="connsiteY3" fmla="*/ 70295 h 70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8615" h="70294">
                        <a:moveTo>
                          <a:pt x="0" y="0"/>
                        </a:moveTo>
                        <a:lnTo>
                          <a:pt x="348615" y="0"/>
                        </a:lnTo>
                        <a:lnTo>
                          <a:pt x="348615" y="70295"/>
                        </a:lnTo>
                        <a:lnTo>
                          <a:pt x="0" y="70295"/>
                        </a:lnTo>
                        <a:close/>
                      </a:path>
                    </a:pathLst>
                  </a:custGeom>
                  <a:solidFill>
                    <a:srgbClr val="3AA2D5"/>
                  </a:solidFill>
                  <a:ln w="5715" cap="flat">
                    <a:noFill/>
                    <a:prstDash val="solid"/>
                    <a:miter/>
                  </a:ln>
                </p:spPr>
                <p:txBody>
                  <a:bodyPr rot="0" spcFirstLastPara="0" vert="horz" wrap="square" lIns="84406" tIns="42203" rIns="84406" bIns="42203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ko-KR"/>
                    </a:defPPr>
                    <a:lvl1pPr marL="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ko-KR" altLang="en-US" sz="1662" dirty="0">
                      <a:solidFill>
                        <a:prstClr val="black"/>
                      </a:solidFill>
                      <a:latin typeface="현대하모니 M" panose="02020603020101020101" pitchFamily="18" charset="-127"/>
                      <a:ea typeface="현대하모니 M" panose="02020603020101020101" pitchFamily="18" charset="-127"/>
                    </a:endParaRPr>
                  </a:p>
                </p:txBody>
              </p:sp>
              <p:sp>
                <p:nvSpPr>
                  <p:cNvPr id="109" name="자유형: 도형 1414">
                    <a:extLst>
                      <a:ext uri="{FF2B5EF4-FFF2-40B4-BE49-F238E27FC236}">
                        <a16:creationId xmlns:a16="http://schemas.microsoft.com/office/drawing/2014/main" id="{7F5D4A29-29D9-A32C-E938-77FBD3243190}"/>
                      </a:ext>
                    </a:extLst>
                  </p:cNvPr>
                  <p:cNvSpPr/>
                  <p:nvPr/>
                </p:nvSpPr>
                <p:spPr>
                  <a:xfrm>
                    <a:off x="3280410" y="4620958"/>
                    <a:ext cx="348615" cy="70294"/>
                  </a:xfrm>
                  <a:custGeom>
                    <a:avLst/>
                    <a:gdLst>
                      <a:gd name="connsiteX0" fmla="*/ 0 w 348615"/>
                      <a:gd name="connsiteY0" fmla="*/ 0 h 70294"/>
                      <a:gd name="connsiteX1" fmla="*/ 348615 w 348615"/>
                      <a:gd name="connsiteY1" fmla="*/ 0 h 70294"/>
                      <a:gd name="connsiteX2" fmla="*/ 348615 w 348615"/>
                      <a:gd name="connsiteY2" fmla="*/ 70295 h 70294"/>
                      <a:gd name="connsiteX3" fmla="*/ 0 w 348615"/>
                      <a:gd name="connsiteY3" fmla="*/ 70295 h 70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8615" h="70294">
                        <a:moveTo>
                          <a:pt x="0" y="0"/>
                        </a:moveTo>
                        <a:lnTo>
                          <a:pt x="348615" y="0"/>
                        </a:lnTo>
                        <a:lnTo>
                          <a:pt x="348615" y="70295"/>
                        </a:lnTo>
                        <a:lnTo>
                          <a:pt x="0" y="70295"/>
                        </a:lnTo>
                        <a:close/>
                      </a:path>
                    </a:pathLst>
                  </a:custGeom>
                  <a:solidFill>
                    <a:srgbClr val="3AA2D5"/>
                  </a:solidFill>
                  <a:ln w="5715" cap="flat">
                    <a:noFill/>
                    <a:prstDash val="solid"/>
                    <a:miter/>
                  </a:ln>
                </p:spPr>
                <p:txBody>
                  <a:bodyPr rot="0" spcFirstLastPara="0" vert="horz" wrap="square" lIns="84406" tIns="42203" rIns="84406" bIns="42203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ko-KR"/>
                    </a:defPPr>
                    <a:lvl1pPr marL="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ko-KR" altLang="en-US" sz="1662" dirty="0">
                      <a:solidFill>
                        <a:prstClr val="black"/>
                      </a:solidFill>
                      <a:latin typeface="현대하모니 M" panose="02020603020101020101" pitchFamily="18" charset="-127"/>
                      <a:ea typeface="현대하모니 M" panose="02020603020101020101" pitchFamily="18" charset="-127"/>
                    </a:endParaRPr>
                  </a:p>
                </p:txBody>
              </p:sp>
              <p:sp>
                <p:nvSpPr>
                  <p:cNvPr id="110" name="자유형: 도형 1415">
                    <a:extLst>
                      <a:ext uri="{FF2B5EF4-FFF2-40B4-BE49-F238E27FC236}">
                        <a16:creationId xmlns:a16="http://schemas.microsoft.com/office/drawing/2014/main" id="{8DD47585-D816-EA40-CF15-E08DF7814351}"/>
                      </a:ext>
                    </a:extLst>
                  </p:cNvPr>
                  <p:cNvSpPr/>
                  <p:nvPr/>
                </p:nvSpPr>
                <p:spPr>
                  <a:xfrm>
                    <a:off x="2863215" y="4620958"/>
                    <a:ext cx="348615" cy="13715"/>
                  </a:xfrm>
                  <a:custGeom>
                    <a:avLst/>
                    <a:gdLst>
                      <a:gd name="connsiteX0" fmla="*/ 0 w 348615"/>
                      <a:gd name="connsiteY0" fmla="*/ 0 h 13715"/>
                      <a:gd name="connsiteX1" fmla="*/ 348615 w 348615"/>
                      <a:gd name="connsiteY1" fmla="*/ 0 h 13715"/>
                      <a:gd name="connsiteX2" fmla="*/ 348615 w 348615"/>
                      <a:gd name="connsiteY2" fmla="*/ 13716 h 13715"/>
                      <a:gd name="connsiteX3" fmla="*/ 0 w 348615"/>
                      <a:gd name="connsiteY3" fmla="*/ 13716 h 137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8615" h="13715">
                        <a:moveTo>
                          <a:pt x="0" y="0"/>
                        </a:moveTo>
                        <a:lnTo>
                          <a:pt x="348615" y="0"/>
                        </a:lnTo>
                        <a:lnTo>
                          <a:pt x="348615" y="13716"/>
                        </a:lnTo>
                        <a:lnTo>
                          <a:pt x="0" y="13716"/>
                        </a:lnTo>
                        <a:close/>
                      </a:path>
                    </a:pathLst>
                  </a:custGeom>
                  <a:solidFill>
                    <a:srgbClr val="0072AA"/>
                  </a:solidFill>
                  <a:ln w="5715" cap="flat">
                    <a:noFill/>
                    <a:prstDash val="solid"/>
                    <a:miter/>
                  </a:ln>
                </p:spPr>
                <p:txBody>
                  <a:bodyPr rot="0" spcFirstLastPara="0" vert="horz" wrap="square" lIns="84406" tIns="42203" rIns="84406" bIns="42203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ko-KR"/>
                    </a:defPPr>
                    <a:lvl1pPr marL="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ko-KR" altLang="en-US" sz="1662" dirty="0">
                      <a:solidFill>
                        <a:prstClr val="black"/>
                      </a:solidFill>
                      <a:latin typeface="현대하모니 M" panose="02020603020101020101" pitchFamily="18" charset="-127"/>
                      <a:ea typeface="현대하모니 M" panose="02020603020101020101" pitchFamily="18" charset="-127"/>
                    </a:endParaRPr>
                  </a:p>
                </p:txBody>
              </p:sp>
              <p:sp>
                <p:nvSpPr>
                  <p:cNvPr id="111" name="자유형: 도형 1416">
                    <a:extLst>
                      <a:ext uri="{FF2B5EF4-FFF2-40B4-BE49-F238E27FC236}">
                        <a16:creationId xmlns:a16="http://schemas.microsoft.com/office/drawing/2014/main" id="{44986961-C7B6-50CB-0D53-1DFCF6D890AB}"/>
                      </a:ext>
                    </a:extLst>
                  </p:cNvPr>
                  <p:cNvSpPr/>
                  <p:nvPr/>
                </p:nvSpPr>
                <p:spPr>
                  <a:xfrm>
                    <a:off x="3280410" y="4620958"/>
                    <a:ext cx="348615" cy="13715"/>
                  </a:xfrm>
                  <a:custGeom>
                    <a:avLst/>
                    <a:gdLst>
                      <a:gd name="connsiteX0" fmla="*/ 0 w 348615"/>
                      <a:gd name="connsiteY0" fmla="*/ 0 h 13715"/>
                      <a:gd name="connsiteX1" fmla="*/ 348615 w 348615"/>
                      <a:gd name="connsiteY1" fmla="*/ 0 h 13715"/>
                      <a:gd name="connsiteX2" fmla="*/ 348615 w 348615"/>
                      <a:gd name="connsiteY2" fmla="*/ 13716 h 13715"/>
                      <a:gd name="connsiteX3" fmla="*/ 0 w 348615"/>
                      <a:gd name="connsiteY3" fmla="*/ 13716 h 137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8615" h="13715">
                        <a:moveTo>
                          <a:pt x="0" y="0"/>
                        </a:moveTo>
                        <a:lnTo>
                          <a:pt x="348615" y="0"/>
                        </a:lnTo>
                        <a:lnTo>
                          <a:pt x="348615" y="13716"/>
                        </a:lnTo>
                        <a:lnTo>
                          <a:pt x="0" y="13716"/>
                        </a:lnTo>
                        <a:close/>
                      </a:path>
                    </a:pathLst>
                  </a:custGeom>
                  <a:solidFill>
                    <a:srgbClr val="0072AA"/>
                  </a:solidFill>
                  <a:ln w="5715" cap="flat">
                    <a:noFill/>
                    <a:prstDash val="solid"/>
                    <a:miter/>
                  </a:ln>
                </p:spPr>
                <p:txBody>
                  <a:bodyPr rot="0" spcFirstLastPara="0" vert="horz" wrap="square" lIns="84406" tIns="42203" rIns="84406" bIns="42203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ko-KR"/>
                    </a:defPPr>
                    <a:lvl1pPr marL="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ko-KR" altLang="en-US" sz="1662" dirty="0">
                      <a:solidFill>
                        <a:prstClr val="black"/>
                      </a:solidFill>
                      <a:latin typeface="현대하모니 M" panose="02020603020101020101" pitchFamily="18" charset="-127"/>
                      <a:ea typeface="현대하모니 M" panose="02020603020101020101" pitchFamily="18" charset="-127"/>
                    </a:endParaRPr>
                  </a:p>
                </p:txBody>
              </p:sp>
              <p:sp>
                <p:nvSpPr>
                  <p:cNvPr id="112" name="자유형: 도형 1417">
                    <a:extLst>
                      <a:ext uri="{FF2B5EF4-FFF2-40B4-BE49-F238E27FC236}">
                        <a16:creationId xmlns:a16="http://schemas.microsoft.com/office/drawing/2014/main" id="{E50593C8-0CAB-1C22-DBC3-F64A04E9C2AB}"/>
                      </a:ext>
                    </a:extLst>
                  </p:cNvPr>
                  <p:cNvSpPr/>
                  <p:nvPr/>
                </p:nvSpPr>
                <p:spPr>
                  <a:xfrm>
                    <a:off x="3741610" y="4620958"/>
                    <a:ext cx="285178" cy="70294"/>
                  </a:xfrm>
                  <a:custGeom>
                    <a:avLst/>
                    <a:gdLst>
                      <a:gd name="connsiteX0" fmla="*/ 0 w 285178"/>
                      <a:gd name="connsiteY0" fmla="*/ 0 h 70294"/>
                      <a:gd name="connsiteX1" fmla="*/ 285179 w 285178"/>
                      <a:gd name="connsiteY1" fmla="*/ 0 h 70294"/>
                      <a:gd name="connsiteX2" fmla="*/ 285179 w 285178"/>
                      <a:gd name="connsiteY2" fmla="*/ 70295 h 70294"/>
                      <a:gd name="connsiteX3" fmla="*/ 0 w 285178"/>
                      <a:gd name="connsiteY3" fmla="*/ 70295 h 70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85178" h="70294">
                        <a:moveTo>
                          <a:pt x="0" y="0"/>
                        </a:moveTo>
                        <a:lnTo>
                          <a:pt x="285179" y="0"/>
                        </a:lnTo>
                        <a:lnTo>
                          <a:pt x="285179" y="70295"/>
                        </a:lnTo>
                        <a:lnTo>
                          <a:pt x="0" y="70295"/>
                        </a:lnTo>
                        <a:close/>
                      </a:path>
                    </a:pathLst>
                  </a:custGeom>
                  <a:solidFill>
                    <a:srgbClr val="4AB4E6"/>
                  </a:solidFill>
                  <a:ln w="5715" cap="flat">
                    <a:noFill/>
                    <a:prstDash val="solid"/>
                    <a:miter/>
                  </a:ln>
                </p:spPr>
                <p:txBody>
                  <a:bodyPr rot="0" spcFirstLastPara="0" vert="horz" wrap="square" lIns="84406" tIns="42203" rIns="84406" bIns="42203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ko-KR"/>
                    </a:defPPr>
                    <a:lvl1pPr marL="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ko-KR" altLang="en-US" sz="1662" dirty="0">
                      <a:solidFill>
                        <a:prstClr val="black"/>
                      </a:solidFill>
                      <a:latin typeface="현대하모니 M" panose="02020603020101020101" pitchFamily="18" charset="-127"/>
                      <a:ea typeface="현대하모니 M" panose="02020603020101020101" pitchFamily="18" charset="-127"/>
                    </a:endParaRPr>
                  </a:p>
                </p:txBody>
              </p:sp>
              <p:sp>
                <p:nvSpPr>
                  <p:cNvPr id="113" name="자유형: 도형 1418">
                    <a:extLst>
                      <a:ext uri="{FF2B5EF4-FFF2-40B4-BE49-F238E27FC236}">
                        <a16:creationId xmlns:a16="http://schemas.microsoft.com/office/drawing/2014/main" id="{424DBF59-8D79-38FB-BC7A-B1E110B59DC0}"/>
                      </a:ext>
                    </a:extLst>
                  </p:cNvPr>
                  <p:cNvSpPr/>
                  <p:nvPr/>
                </p:nvSpPr>
                <p:spPr>
                  <a:xfrm>
                    <a:off x="3741610" y="4620958"/>
                    <a:ext cx="285178" cy="13715"/>
                  </a:xfrm>
                  <a:custGeom>
                    <a:avLst/>
                    <a:gdLst>
                      <a:gd name="connsiteX0" fmla="*/ 0 w 285178"/>
                      <a:gd name="connsiteY0" fmla="*/ 0 h 13715"/>
                      <a:gd name="connsiteX1" fmla="*/ 285179 w 285178"/>
                      <a:gd name="connsiteY1" fmla="*/ 0 h 13715"/>
                      <a:gd name="connsiteX2" fmla="*/ 285179 w 285178"/>
                      <a:gd name="connsiteY2" fmla="*/ 13716 h 13715"/>
                      <a:gd name="connsiteX3" fmla="*/ 0 w 285178"/>
                      <a:gd name="connsiteY3" fmla="*/ 13716 h 137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85178" h="13715">
                        <a:moveTo>
                          <a:pt x="0" y="0"/>
                        </a:moveTo>
                        <a:lnTo>
                          <a:pt x="285179" y="0"/>
                        </a:lnTo>
                        <a:lnTo>
                          <a:pt x="285179" y="13716"/>
                        </a:lnTo>
                        <a:lnTo>
                          <a:pt x="0" y="13716"/>
                        </a:lnTo>
                        <a:close/>
                      </a:path>
                    </a:pathLst>
                  </a:custGeom>
                  <a:solidFill>
                    <a:srgbClr val="0072AA"/>
                  </a:solidFill>
                  <a:ln w="5715" cap="flat">
                    <a:noFill/>
                    <a:prstDash val="solid"/>
                    <a:miter/>
                  </a:ln>
                </p:spPr>
                <p:txBody>
                  <a:bodyPr rot="0" spcFirstLastPara="0" vert="horz" wrap="square" lIns="84406" tIns="42203" rIns="84406" bIns="42203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ko-KR"/>
                    </a:defPPr>
                    <a:lvl1pPr marL="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ko-KR" altLang="en-US" sz="1662" dirty="0">
                      <a:solidFill>
                        <a:prstClr val="black"/>
                      </a:solidFill>
                      <a:latin typeface="현대하모니 M" panose="02020603020101020101" pitchFamily="18" charset="-127"/>
                      <a:ea typeface="현대하모니 M" panose="02020603020101020101" pitchFamily="18" charset="-127"/>
                    </a:endParaRPr>
                  </a:p>
                </p:txBody>
              </p:sp>
              <p:sp>
                <p:nvSpPr>
                  <p:cNvPr id="114" name="자유형: 도형 1419">
                    <a:extLst>
                      <a:ext uri="{FF2B5EF4-FFF2-40B4-BE49-F238E27FC236}">
                        <a16:creationId xmlns:a16="http://schemas.microsoft.com/office/drawing/2014/main" id="{15371EA2-FA37-AEC5-402A-ABD644B9F971}"/>
                      </a:ext>
                    </a:extLst>
                  </p:cNvPr>
                  <p:cNvSpPr/>
                  <p:nvPr/>
                </p:nvSpPr>
                <p:spPr>
                  <a:xfrm>
                    <a:off x="2465451" y="4620958"/>
                    <a:ext cx="285178" cy="70294"/>
                  </a:xfrm>
                  <a:custGeom>
                    <a:avLst/>
                    <a:gdLst>
                      <a:gd name="connsiteX0" fmla="*/ 0 w 285178"/>
                      <a:gd name="connsiteY0" fmla="*/ 0 h 70294"/>
                      <a:gd name="connsiteX1" fmla="*/ 285178 w 285178"/>
                      <a:gd name="connsiteY1" fmla="*/ 0 h 70294"/>
                      <a:gd name="connsiteX2" fmla="*/ 285178 w 285178"/>
                      <a:gd name="connsiteY2" fmla="*/ 70295 h 70294"/>
                      <a:gd name="connsiteX3" fmla="*/ 0 w 285178"/>
                      <a:gd name="connsiteY3" fmla="*/ 70295 h 70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85178" h="70294">
                        <a:moveTo>
                          <a:pt x="0" y="0"/>
                        </a:moveTo>
                        <a:lnTo>
                          <a:pt x="285178" y="0"/>
                        </a:lnTo>
                        <a:lnTo>
                          <a:pt x="285178" y="70295"/>
                        </a:lnTo>
                        <a:lnTo>
                          <a:pt x="0" y="70295"/>
                        </a:lnTo>
                        <a:close/>
                      </a:path>
                    </a:pathLst>
                  </a:custGeom>
                  <a:solidFill>
                    <a:srgbClr val="0072AA"/>
                  </a:solidFill>
                  <a:ln w="5715" cap="flat">
                    <a:noFill/>
                    <a:prstDash val="solid"/>
                    <a:miter/>
                  </a:ln>
                </p:spPr>
                <p:txBody>
                  <a:bodyPr rot="0" spcFirstLastPara="0" vert="horz" wrap="square" lIns="84406" tIns="42203" rIns="84406" bIns="42203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ko-KR"/>
                    </a:defPPr>
                    <a:lvl1pPr marL="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ko-KR" altLang="en-US" sz="1662" dirty="0">
                      <a:solidFill>
                        <a:prstClr val="black"/>
                      </a:solidFill>
                      <a:latin typeface="현대하모니 M" panose="02020603020101020101" pitchFamily="18" charset="-127"/>
                      <a:ea typeface="현대하모니 M" panose="02020603020101020101" pitchFamily="18" charset="-127"/>
                    </a:endParaRPr>
                  </a:p>
                </p:txBody>
              </p:sp>
              <p:sp>
                <p:nvSpPr>
                  <p:cNvPr id="115" name="자유형: 도형 1420">
                    <a:extLst>
                      <a:ext uri="{FF2B5EF4-FFF2-40B4-BE49-F238E27FC236}">
                        <a16:creationId xmlns:a16="http://schemas.microsoft.com/office/drawing/2014/main" id="{2157CE41-8CD2-C13B-10A6-19FAA1FFAF09}"/>
                      </a:ext>
                    </a:extLst>
                  </p:cNvPr>
                  <p:cNvSpPr/>
                  <p:nvPr/>
                </p:nvSpPr>
                <p:spPr>
                  <a:xfrm>
                    <a:off x="2465451" y="4620958"/>
                    <a:ext cx="285178" cy="13715"/>
                  </a:xfrm>
                  <a:custGeom>
                    <a:avLst/>
                    <a:gdLst>
                      <a:gd name="connsiteX0" fmla="*/ 0 w 285178"/>
                      <a:gd name="connsiteY0" fmla="*/ 0 h 13715"/>
                      <a:gd name="connsiteX1" fmla="*/ 285178 w 285178"/>
                      <a:gd name="connsiteY1" fmla="*/ 0 h 13715"/>
                      <a:gd name="connsiteX2" fmla="*/ 285178 w 285178"/>
                      <a:gd name="connsiteY2" fmla="*/ 13716 h 13715"/>
                      <a:gd name="connsiteX3" fmla="*/ 0 w 285178"/>
                      <a:gd name="connsiteY3" fmla="*/ 13716 h 137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85178" h="13715">
                        <a:moveTo>
                          <a:pt x="0" y="0"/>
                        </a:moveTo>
                        <a:lnTo>
                          <a:pt x="285178" y="0"/>
                        </a:lnTo>
                        <a:lnTo>
                          <a:pt x="285178" y="13716"/>
                        </a:lnTo>
                        <a:lnTo>
                          <a:pt x="0" y="13716"/>
                        </a:lnTo>
                        <a:close/>
                      </a:path>
                    </a:pathLst>
                  </a:custGeom>
                  <a:solidFill>
                    <a:srgbClr val="00568E"/>
                  </a:solidFill>
                  <a:ln w="5715" cap="flat">
                    <a:noFill/>
                    <a:prstDash val="solid"/>
                    <a:miter/>
                  </a:ln>
                </p:spPr>
                <p:txBody>
                  <a:bodyPr rot="0" spcFirstLastPara="0" vert="horz" wrap="square" lIns="84406" tIns="42203" rIns="84406" bIns="42203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ko-KR"/>
                    </a:defPPr>
                    <a:lvl1pPr marL="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ko-KR" altLang="en-US" sz="1662" dirty="0">
                      <a:solidFill>
                        <a:prstClr val="black"/>
                      </a:solidFill>
                      <a:latin typeface="현대하모니 M" panose="02020603020101020101" pitchFamily="18" charset="-127"/>
                      <a:ea typeface="현대하모니 M" panose="02020603020101020101" pitchFamily="18" charset="-127"/>
                    </a:endParaRPr>
                  </a:p>
                </p:txBody>
              </p:sp>
            </p:grpSp>
            <p:grpSp>
              <p:nvGrpSpPr>
                <p:cNvPr id="99" name="그래픽 3">
                  <a:extLst>
                    <a:ext uri="{FF2B5EF4-FFF2-40B4-BE49-F238E27FC236}">
                      <a16:creationId xmlns:a16="http://schemas.microsoft.com/office/drawing/2014/main" id="{8C1CD341-E125-6514-4C4E-E07BA9442182}"/>
                    </a:ext>
                  </a:extLst>
                </p:cNvPr>
                <p:cNvGrpSpPr/>
                <p:nvPr/>
              </p:nvGrpSpPr>
              <p:grpSpPr>
                <a:xfrm>
                  <a:off x="59270" y="4128931"/>
                  <a:ext cx="2602338" cy="117162"/>
                  <a:chOff x="2465451" y="4754118"/>
                  <a:chExt cx="1561337" cy="70294"/>
                </a:xfrm>
                <a:solidFill>
                  <a:schemeClr val="accent1"/>
                </a:solidFill>
              </p:grpSpPr>
              <p:sp>
                <p:nvSpPr>
                  <p:cNvPr id="100" name="자유형: 도형 1422">
                    <a:extLst>
                      <a:ext uri="{FF2B5EF4-FFF2-40B4-BE49-F238E27FC236}">
                        <a16:creationId xmlns:a16="http://schemas.microsoft.com/office/drawing/2014/main" id="{241FB41B-10A0-1A87-5371-21C49299C107}"/>
                      </a:ext>
                    </a:extLst>
                  </p:cNvPr>
                  <p:cNvSpPr/>
                  <p:nvPr/>
                </p:nvSpPr>
                <p:spPr>
                  <a:xfrm>
                    <a:off x="2863215" y="4754118"/>
                    <a:ext cx="348615" cy="70294"/>
                  </a:xfrm>
                  <a:custGeom>
                    <a:avLst/>
                    <a:gdLst>
                      <a:gd name="connsiteX0" fmla="*/ 0 w 348615"/>
                      <a:gd name="connsiteY0" fmla="*/ 0 h 70294"/>
                      <a:gd name="connsiteX1" fmla="*/ 348615 w 348615"/>
                      <a:gd name="connsiteY1" fmla="*/ 0 h 70294"/>
                      <a:gd name="connsiteX2" fmla="*/ 348615 w 348615"/>
                      <a:gd name="connsiteY2" fmla="*/ 70295 h 70294"/>
                      <a:gd name="connsiteX3" fmla="*/ 0 w 348615"/>
                      <a:gd name="connsiteY3" fmla="*/ 70295 h 70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8615" h="70294">
                        <a:moveTo>
                          <a:pt x="0" y="0"/>
                        </a:moveTo>
                        <a:lnTo>
                          <a:pt x="348615" y="0"/>
                        </a:lnTo>
                        <a:lnTo>
                          <a:pt x="348615" y="70295"/>
                        </a:lnTo>
                        <a:lnTo>
                          <a:pt x="0" y="70295"/>
                        </a:lnTo>
                        <a:close/>
                      </a:path>
                    </a:pathLst>
                  </a:custGeom>
                  <a:solidFill>
                    <a:srgbClr val="3AA2D5"/>
                  </a:solidFill>
                  <a:ln w="5715" cap="flat">
                    <a:noFill/>
                    <a:prstDash val="solid"/>
                    <a:miter/>
                  </a:ln>
                </p:spPr>
                <p:txBody>
                  <a:bodyPr rot="0" spcFirstLastPara="0" vert="horz" wrap="square" lIns="84406" tIns="42203" rIns="84406" bIns="42203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ko-KR"/>
                    </a:defPPr>
                    <a:lvl1pPr marL="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ko-KR" altLang="en-US" sz="1662" dirty="0">
                      <a:solidFill>
                        <a:prstClr val="black"/>
                      </a:solidFill>
                      <a:latin typeface="현대하모니 M" panose="02020603020101020101" pitchFamily="18" charset="-127"/>
                      <a:ea typeface="현대하모니 M" panose="02020603020101020101" pitchFamily="18" charset="-127"/>
                    </a:endParaRPr>
                  </a:p>
                </p:txBody>
              </p:sp>
              <p:sp>
                <p:nvSpPr>
                  <p:cNvPr id="101" name="자유형: 도형 1423">
                    <a:extLst>
                      <a:ext uri="{FF2B5EF4-FFF2-40B4-BE49-F238E27FC236}">
                        <a16:creationId xmlns:a16="http://schemas.microsoft.com/office/drawing/2014/main" id="{3A2DA85F-AABF-7488-DADF-2CA07B4CDC90}"/>
                      </a:ext>
                    </a:extLst>
                  </p:cNvPr>
                  <p:cNvSpPr/>
                  <p:nvPr/>
                </p:nvSpPr>
                <p:spPr>
                  <a:xfrm>
                    <a:off x="3280410" y="4754118"/>
                    <a:ext cx="348615" cy="70294"/>
                  </a:xfrm>
                  <a:custGeom>
                    <a:avLst/>
                    <a:gdLst>
                      <a:gd name="connsiteX0" fmla="*/ 0 w 348615"/>
                      <a:gd name="connsiteY0" fmla="*/ 0 h 70294"/>
                      <a:gd name="connsiteX1" fmla="*/ 348615 w 348615"/>
                      <a:gd name="connsiteY1" fmla="*/ 0 h 70294"/>
                      <a:gd name="connsiteX2" fmla="*/ 348615 w 348615"/>
                      <a:gd name="connsiteY2" fmla="*/ 70295 h 70294"/>
                      <a:gd name="connsiteX3" fmla="*/ 0 w 348615"/>
                      <a:gd name="connsiteY3" fmla="*/ 70295 h 70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8615" h="70294">
                        <a:moveTo>
                          <a:pt x="0" y="0"/>
                        </a:moveTo>
                        <a:lnTo>
                          <a:pt x="348615" y="0"/>
                        </a:lnTo>
                        <a:lnTo>
                          <a:pt x="348615" y="70295"/>
                        </a:lnTo>
                        <a:lnTo>
                          <a:pt x="0" y="70295"/>
                        </a:lnTo>
                        <a:close/>
                      </a:path>
                    </a:pathLst>
                  </a:custGeom>
                  <a:solidFill>
                    <a:srgbClr val="3AA2D5"/>
                  </a:solidFill>
                  <a:ln w="5715" cap="flat">
                    <a:noFill/>
                    <a:prstDash val="solid"/>
                    <a:miter/>
                  </a:ln>
                </p:spPr>
                <p:txBody>
                  <a:bodyPr rot="0" spcFirstLastPara="0" vert="horz" wrap="square" lIns="84406" tIns="42203" rIns="84406" bIns="42203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ko-KR"/>
                    </a:defPPr>
                    <a:lvl1pPr marL="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ko-KR" altLang="en-US" sz="1662" dirty="0">
                      <a:solidFill>
                        <a:prstClr val="black"/>
                      </a:solidFill>
                      <a:latin typeface="현대하모니 M" panose="02020603020101020101" pitchFamily="18" charset="-127"/>
                      <a:ea typeface="현대하모니 M" panose="02020603020101020101" pitchFamily="18" charset="-127"/>
                    </a:endParaRPr>
                  </a:p>
                </p:txBody>
              </p:sp>
              <p:sp>
                <p:nvSpPr>
                  <p:cNvPr id="102" name="자유형: 도형 1424">
                    <a:extLst>
                      <a:ext uri="{FF2B5EF4-FFF2-40B4-BE49-F238E27FC236}">
                        <a16:creationId xmlns:a16="http://schemas.microsoft.com/office/drawing/2014/main" id="{AA18550A-FB7F-B3DA-5366-01EC07F9DB96}"/>
                      </a:ext>
                    </a:extLst>
                  </p:cNvPr>
                  <p:cNvSpPr/>
                  <p:nvPr/>
                </p:nvSpPr>
                <p:spPr>
                  <a:xfrm>
                    <a:off x="2863215" y="4754118"/>
                    <a:ext cx="348615" cy="13715"/>
                  </a:xfrm>
                  <a:custGeom>
                    <a:avLst/>
                    <a:gdLst>
                      <a:gd name="connsiteX0" fmla="*/ 0 w 348615"/>
                      <a:gd name="connsiteY0" fmla="*/ 0 h 13715"/>
                      <a:gd name="connsiteX1" fmla="*/ 348615 w 348615"/>
                      <a:gd name="connsiteY1" fmla="*/ 0 h 13715"/>
                      <a:gd name="connsiteX2" fmla="*/ 348615 w 348615"/>
                      <a:gd name="connsiteY2" fmla="*/ 13716 h 13715"/>
                      <a:gd name="connsiteX3" fmla="*/ 0 w 348615"/>
                      <a:gd name="connsiteY3" fmla="*/ 13716 h 137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8615" h="13715">
                        <a:moveTo>
                          <a:pt x="0" y="0"/>
                        </a:moveTo>
                        <a:lnTo>
                          <a:pt x="348615" y="0"/>
                        </a:lnTo>
                        <a:lnTo>
                          <a:pt x="348615" y="13716"/>
                        </a:lnTo>
                        <a:lnTo>
                          <a:pt x="0" y="13716"/>
                        </a:lnTo>
                        <a:close/>
                      </a:path>
                    </a:pathLst>
                  </a:custGeom>
                  <a:solidFill>
                    <a:srgbClr val="0072AA"/>
                  </a:solidFill>
                  <a:ln w="5715" cap="flat">
                    <a:noFill/>
                    <a:prstDash val="solid"/>
                    <a:miter/>
                  </a:ln>
                </p:spPr>
                <p:txBody>
                  <a:bodyPr rot="0" spcFirstLastPara="0" vert="horz" wrap="square" lIns="84406" tIns="42203" rIns="84406" bIns="42203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ko-KR"/>
                    </a:defPPr>
                    <a:lvl1pPr marL="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ko-KR" altLang="en-US" sz="1662" dirty="0">
                      <a:solidFill>
                        <a:prstClr val="black"/>
                      </a:solidFill>
                      <a:latin typeface="현대하모니 M" panose="02020603020101020101" pitchFamily="18" charset="-127"/>
                      <a:ea typeface="현대하모니 M" panose="02020603020101020101" pitchFamily="18" charset="-127"/>
                    </a:endParaRPr>
                  </a:p>
                </p:txBody>
              </p:sp>
              <p:sp>
                <p:nvSpPr>
                  <p:cNvPr id="103" name="자유형: 도형 1425">
                    <a:extLst>
                      <a:ext uri="{FF2B5EF4-FFF2-40B4-BE49-F238E27FC236}">
                        <a16:creationId xmlns:a16="http://schemas.microsoft.com/office/drawing/2014/main" id="{D31A99DB-BF00-8BFD-F811-8A8902287C60}"/>
                      </a:ext>
                    </a:extLst>
                  </p:cNvPr>
                  <p:cNvSpPr/>
                  <p:nvPr/>
                </p:nvSpPr>
                <p:spPr>
                  <a:xfrm>
                    <a:off x="3280410" y="4754118"/>
                    <a:ext cx="348615" cy="13715"/>
                  </a:xfrm>
                  <a:custGeom>
                    <a:avLst/>
                    <a:gdLst>
                      <a:gd name="connsiteX0" fmla="*/ 0 w 348615"/>
                      <a:gd name="connsiteY0" fmla="*/ 0 h 13715"/>
                      <a:gd name="connsiteX1" fmla="*/ 348615 w 348615"/>
                      <a:gd name="connsiteY1" fmla="*/ 0 h 13715"/>
                      <a:gd name="connsiteX2" fmla="*/ 348615 w 348615"/>
                      <a:gd name="connsiteY2" fmla="*/ 13716 h 13715"/>
                      <a:gd name="connsiteX3" fmla="*/ 0 w 348615"/>
                      <a:gd name="connsiteY3" fmla="*/ 13716 h 137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8615" h="13715">
                        <a:moveTo>
                          <a:pt x="0" y="0"/>
                        </a:moveTo>
                        <a:lnTo>
                          <a:pt x="348615" y="0"/>
                        </a:lnTo>
                        <a:lnTo>
                          <a:pt x="348615" y="13716"/>
                        </a:lnTo>
                        <a:lnTo>
                          <a:pt x="0" y="13716"/>
                        </a:lnTo>
                        <a:close/>
                      </a:path>
                    </a:pathLst>
                  </a:custGeom>
                  <a:solidFill>
                    <a:srgbClr val="0072AA"/>
                  </a:solidFill>
                  <a:ln w="5715" cap="flat">
                    <a:noFill/>
                    <a:prstDash val="solid"/>
                    <a:miter/>
                  </a:ln>
                </p:spPr>
                <p:txBody>
                  <a:bodyPr rot="0" spcFirstLastPara="0" vert="horz" wrap="square" lIns="84406" tIns="42203" rIns="84406" bIns="42203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ko-KR"/>
                    </a:defPPr>
                    <a:lvl1pPr marL="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ko-KR" altLang="en-US" sz="1662" dirty="0">
                      <a:solidFill>
                        <a:prstClr val="black"/>
                      </a:solidFill>
                      <a:latin typeface="현대하모니 M" panose="02020603020101020101" pitchFamily="18" charset="-127"/>
                      <a:ea typeface="현대하모니 M" panose="02020603020101020101" pitchFamily="18" charset="-127"/>
                    </a:endParaRPr>
                  </a:p>
                </p:txBody>
              </p:sp>
              <p:sp>
                <p:nvSpPr>
                  <p:cNvPr id="104" name="자유형: 도형 1426">
                    <a:extLst>
                      <a:ext uri="{FF2B5EF4-FFF2-40B4-BE49-F238E27FC236}">
                        <a16:creationId xmlns:a16="http://schemas.microsoft.com/office/drawing/2014/main" id="{D5606EBE-5494-0181-D990-EEBB8CFD2AC4}"/>
                      </a:ext>
                    </a:extLst>
                  </p:cNvPr>
                  <p:cNvSpPr/>
                  <p:nvPr/>
                </p:nvSpPr>
                <p:spPr>
                  <a:xfrm>
                    <a:off x="3741610" y="4754118"/>
                    <a:ext cx="285178" cy="70294"/>
                  </a:xfrm>
                  <a:custGeom>
                    <a:avLst/>
                    <a:gdLst>
                      <a:gd name="connsiteX0" fmla="*/ 0 w 285178"/>
                      <a:gd name="connsiteY0" fmla="*/ 0 h 70294"/>
                      <a:gd name="connsiteX1" fmla="*/ 285179 w 285178"/>
                      <a:gd name="connsiteY1" fmla="*/ 0 h 70294"/>
                      <a:gd name="connsiteX2" fmla="*/ 285179 w 285178"/>
                      <a:gd name="connsiteY2" fmla="*/ 70295 h 70294"/>
                      <a:gd name="connsiteX3" fmla="*/ 0 w 285178"/>
                      <a:gd name="connsiteY3" fmla="*/ 70295 h 70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85178" h="70294">
                        <a:moveTo>
                          <a:pt x="0" y="0"/>
                        </a:moveTo>
                        <a:lnTo>
                          <a:pt x="285179" y="0"/>
                        </a:lnTo>
                        <a:lnTo>
                          <a:pt x="285179" y="70295"/>
                        </a:lnTo>
                        <a:lnTo>
                          <a:pt x="0" y="70295"/>
                        </a:lnTo>
                        <a:close/>
                      </a:path>
                    </a:pathLst>
                  </a:custGeom>
                  <a:solidFill>
                    <a:srgbClr val="4AB4E6"/>
                  </a:solidFill>
                  <a:ln w="5715" cap="flat">
                    <a:noFill/>
                    <a:prstDash val="solid"/>
                    <a:miter/>
                  </a:ln>
                </p:spPr>
                <p:txBody>
                  <a:bodyPr rot="0" spcFirstLastPara="0" vert="horz" wrap="square" lIns="84406" tIns="42203" rIns="84406" bIns="42203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ko-KR"/>
                    </a:defPPr>
                    <a:lvl1pPr marL="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ko-KR" altLang="en-US" sz="1662" dirty="0">
                      <a:solidFill>
                        <a:prstClr val="black"/>
                      </a:solidFill>
                      <a:latin typeface="현대하모니 M" panose="02020603020101020101" pitchFamily="18" charset="-127"/>
                      <a:ea typeface="현대하모니 M" panose="02020603020101020101" pitchFamily="18" charset="-127"/>
                    </a:endParaRPr>
                  </a:p>
                </p:txBody>
              </p:sp>
              <p:sp>
                <p:nvSpPr>
                  <p:cNvPr id="105" name="자유형: 도형 1427">
                    <a:extLst>
                      <a:ext uri="{FF2B5EF4-FFF2-40B4-BE49-F238E27FC236}">
                        <a16:creationId xmlns:a16="http://schemas.microsoft.com/office/drawing/2014/main" id="{E38F690F-202A-6CA6-A177-5522BDA91156}"/>
                      </a:ext>
                    </a:extLst>
                  </p:cNvPr>
                  <p:cNvSpPr/>
                  <p:nvPr/>
                </p:nvSpPr>
                <p:spPr>
                  <a:xfrm>
                    <a:off x="3741610" y="4754118"/>
                    <a:ext cx="285178" cy="13715"/>
                  </a:xfrm>
                  <a:custGeom>
                    <a:avLst/>
                    <a:gdLst>
                      <a:gd name="connsiteX0" fmla="*/ 0 w 285178"/>
                      <a:gd name="connsiteY0" fmla="*/ 0 h 13715"/>
                      <a:gd name="connsiteX1" fmla="*/ 285179 w 285178"/>
                      <a:gd name="connsiteY1" fmla="*/ 0 h 13715"/>
                      <a:gd name="connsiteX2" fmla="*/ 285179 w 285178"/>
                      <a:gd name="connsiteY2" fmla="*/ 13716 h 13715"/>
                      <a:gd name="connsiteX3" fmla="*/ 0 w 285178"/>
                      <a:gd name="connsiteY3" fmla="*/ 13716 h 137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85178" h="13715">
                        <a:moveTo>
                          <a:pt x="0" y="0"/>
                        </a:moveTo>
                        <a:lnTo>
                          <a:pt x="285179" y="0"/>
                        </a:lnTo>
                        <a:lnTo>
                          <a:pt x="285179" y="13716"/>
                        </a:lnTo>
                        <a:lnTo>
                          <a:pt x="0" y="13716"/>
                        </a:lnTo>
                        <a:close/>
                      </a:path>
                    </a:pathLst>
                  </a:custGeom>
                  <a:solidFill>
                    <a:srgbClr val="0072AA"/>
                  </a:solidFill>
                  <a:ln w="5715" cap="flat">
                    <a:noFill/>
                    <a:prstDash val="solid"/>
                    <a:miter/>
                  </a:ln>
                </p:spPr>
                <p:txBody>
                  <a:bodyPr rot="0" spcFirstLastPara="0" vert="horz" wrap="square" lIns="84406" tIns="42203" rIns="84406" bIns="42203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ko-KR"/>
                    </a:defPPr>
                    <a:lvl1pPr marL="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ko-KR" altLang="en-US" sz="1662" dirty="0">
                      <a:solidFill>
                        <a:prstClr val="black"/>
                      </a:solidFill>
                      <a:latin typeface="현대하모니 M" panose="02020603020101020101" pitchFamily="18" charset="-127"/>
                      <a:ea typeface="현대하모니 M" panose="02020603020101020101" pitchFamily="18" charset="-127"/>
                    </a:endParaRPr>
                  </a:p>
                </p:txBody>
              </p:sp>
              <p:sp>
                <p:nvSpPr>
                  <p:cNvPr id="106" name="자유형: 도형 1428">
                    <a:extLst>
                      <a:ext uri="{FF2B5EF4-FFF2-40B4-BE49-F238E27FC236}">
                        <a16:creationId xmlns:a16="http://schemas.microsoft.com/office/drawing/2014/main" id="{38B88AFE-A1ED-1DAE-9201-E09F05042CC3}"/>
                      </a:ext>
                    </a:extLst>
                  </p:cNvPr>
                  <p:cNvSpPr/>
                  <p:nvPr/>
                </p:nvSpPr>
                <p:spPr>
                  <a:xfrm>
                    <a:off x="2465451" y="4754118"/>
                    <a:ext cx="285178" cy="70294"/>
                  </a:xfrm>
                  <a:custGeom>
                    <a:avLst/>
                    <a:gdLst>
                      <a:gd name="connsiteX0" fmla="*/ 0 w 285178"/>
                      <a:gd name="connsiteY0" fmla="*/ 0 h 70294"/>
                      <a:gd name="connsiteX1" fmla="*/ 285178 w 285178"/>
                      <a:gd name="connsiteY1" fmla="*/ 0 h 70294"/>
                      <a:gd name="connsiteX2" fmla="*/ 285178 w 285178"/>
                      <a:gd name="connsiteY2" fmla="*/ 70295 h 70294"/>
                      <a:gd name="connsiteX3" fmla="*/ 0 w 285178"/>
                      <a:gd name="connsiteY3" fmla="*/ 70295 h 70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85178" h="70294">
                        <a:moveTo>
                          <a:pt x="0" y="0"/>
                        </a:moveTo>
                        <a:lnTo>
                          <a:pt x="285178" y="0"/>
                        </a:lnTo>
                        <a:lnTo>
                          <a:pt x="285178" y="70295"/>
                        </a:lnTo>
                        <a:lnTo>
                          <a:pt x="0" y="70295"/>
                        </a:lnTo>
                        <a:close/>
                      </a:path>
                    </a:pathLst>
                  </a:custGeom>
                  <a:solidFill>
                    <a:srgbClr val="0072AA"/>
                  </a:solidFill>
                  <a:ln w="5715" cap="flat">
                    <a:noFill/>
                    <a:prstDash val="solid"/>
                    <a:miter/>
                  </a:ln>
                </p:spPr>
                <p:txBody>
                  <a:bodyPr rot="0" spcFirstLastPara="0" vert="horz" wrap="square" lIns="84406" tIns="42203" rIns="84406" bIns="42203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ko-KR"/>
                    </a:defPPr>
                    <a:lvl1pPr marL="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ko-KR" altLang="en-US" sz="1662" dirty="0">
                      <a:solidFill>
                        <a:prstClr val="black"/>
                      </a:solidFill>
                      <a:latin typeface="현대하모니 M" panose="02020603020101020101" pitchFamily="18" charset="-127"/>
                      <a:ea typeface="현대하모니 M" panose="02020603020101020101" pitchFamily="18" charset="-127"/>
                    </a:endParaRPr>
                  </a:p>
                </p:txBody>
              </p:sp>
              <p:sp>
                <p:nvSpPr>
                  <p:cNvPr id="107" name="자유형: 도형 1429">
                    <a:extLst>
                      <a:ext uri="{FF2B5EF4-FFF2-40B4-BE49-F238E27FC236}">
                        <a16:creationId xmlns:a16="http://schemas.microsoft.com/office/drawing/2014/main" id="{EE24776D-AE43-5170-B71C-29C1787B86A9}"/>
                      </a:ext>
                    </a:extLst>
                  </p:cNvPr>
                  <p:cNvSpPr/>
                  <p:nvPr/>
                </p:nvSpPr>
                <p:spPr>
                  <a:xfrm>
                    <a:off x="2465451" y="4754118"/>
                    <a:ext cx="285178" cy="13715"/>
                  </a:xfrm>
                  <a:custGeom>
                    <a:avLst/>
                    <a:gdLst>
                      <a:gd name="connsiteX0" fmla="*/ 0 w 285178"/>
                      <a:gd name="connsiteY0" fmla="*/ 0 h 13715"/>
                      <a:gd name="connsiteX1" fmla="*/ 285178 w 285178"/>
                      <a:gd name="connsiteY1" fmla="*/ 0 h 13715"/>
                      <a:gd name="connsiteX2" fmla="*/ 285178 w 285178"/>
                      <a:gd name="connsiteY2" fmla="*/ 13716 h 13715"/>
                      <a:gd name="connsiteX3" fmla="*/ 0 w 285178"/>
                      <a:gd name="connsiteY3" fmla="*/ 13716 h 137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85178" h="13715">
                        <a:moveTo>
                          <a:pt x="0" y="0"/>
                        </a:moveTo>
                        <a:lnTo>
                          <a:pt x="285178" y="0"/>
                        </a:lnTo>
                        <a:lnTo>
                          <a:pt x="285178" y="13716"/>
                        </a:lnTo>
                        <a:lnTo>
                          <a:pt x="0" y="13716"/>
                        </a:lnTo>
                        <a:close/>
                      </a:path>
                    </a:pathLst>
                  </a:custGeom>
                  <a:solidFill>
                    <a:srgbClr val="00568E"/>
                  </a:solidFill>
                  <a:ln w="5715" cap="flat">
                    <a:noFill/>
                    <a:prstDash val="solid"/>
                    <a:miter/>
                  </a:ln>
                </p:spPr>
                <p:txBody>
                  <a:bodyPr rot="0" spcFirstLastPara="0" vert="horz" wrap="square" lIns="84406" tIns="42203" rIns="84406" bIns="42203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ko-KR"/>
                    </a:defPPr>
                    <a:lvl1pPr marL="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ko-KR" altLang="en-US" sz="1662" dirty="0">
                      <a:solidFill>
                        <a:prstClr val="black"/>
                      </a:solidFill>
                      <a:latin typeface="현대하모니 M" panose="02020603020101020101" pitchFamily="18" charset="-127"/>
                      <a:ea typeface="현대하모니 M" panose="02020603020101020101" pitchFamily="18" charset="-127"/>
                    </a:endParaRPr>
                  </a:p>
                </p:txBody>
              </p:sp>
            </p:grpSp>
          </p:grpSp>
          <p:grpSp>
            <p:nvGrpSpPr>
              <p:cNvPr id="24" name="그룹 23">
                <a:extLst>
                  <a:ext uri="{FF2B5EF4-FFF2-40B4-BE49-F238E27FC236}">
                    <a16:creationId xmlns:a16="http://schemas.microsoft.com/office/drawing/2014/main" id="{30C4E38E-2A20-BE20-7FC4-D87E85CC7A4C}"/>
                  </a:ext>
                </a:extLst>
              </p:cNvPr>
              <p:cNvGrpSpPr/>
              <p:nvPr/>
            </p:nvGrpSpPr>
            <p:grpSpPr>
              <a:xfrm>
                <a:off x="2123728" y="4852629"/>
                <a:ext cx="768532" cy="918256"/>
                <a:chOff x="-84565" y="4336585"/>
                <a:chExt cx="2890007" cy="3351991"/>
              </a:xfrm>
            </p:grpSpPr>
            <p:sp>
              <p:nvSpPr>
                <p:cNvPr id="48" name="자유형: 도형 1293">
                  <a:extLst>
                    <a:ext uri="{FF2B5EF4-FFF2-40B4-BE49-F238E27FC236}">
                      <a16:creationId xmlns:a16="http://schemas.microsoft.com/office/drawing/2014/main" id="{054FBCAE-96F9-601D-3416-9E37B41D25F6}"/>
                    </a:ext>
                  </a:extLst>
                </p:cNvPr>
                <p:cNvSpPr/>
                <p:nvPr/>
              </p:nvSpPr>
              <p:spPr>
                <a:xfrm>
                  <a:off x="-15029" y="4411835"/>
                  <a:ext cx="622960" cy="136212"/>
                </a:xfrm>
                <a:custGeom>
                  <a:avLst/>
                  <a:gdLst>
                    <a:gd name="connsiteX0" fmla="*/ 0 w 373760"/>
                    <a:gd name="connsiteY0" fmla="*/ 0 h 81724"/>
                    <a:gd name="connsiteX1" fmla="*/ 373761 w 373760"/>
                    <a:gd name="connsiteY1" fmla="*/ 0 h 81724"/>
                    <a:gd name="connsiteX2" fmla="*/ 373761 w 373760"/>
                    <a:gd name="connsiteY2" fmla="*/ 81725 h 81724"/>
                    <a:gd name="connsiteX3" fmla="*/ 0 w 373760"/>
                    <a:gd name="connsiteY3" fmla="*/ 81725 h 817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73760" h="81724">
                      <a:moveTo>
                        <a:pt x="0" y="0"/>
                      </a:moveTo>
                      <a:lnTo>
                        <a:pt x="373761" y="0"/>
                      </a:lnTo>
                      <a:lnTo>
                        <a:pt x="373761" y="81725"/>
                      </a:lnTo>
                      <a:lnTo>
                        <a:pt x="0" y="81725"/>
                      </a:lnTo>
                      <a:close/>
                    </a:path>
                  </a:pathLst>
                </a:custGeom>
                <a:solidFill>
                  <a:srgbClr val="00568E"/>
                </a:solidFill>
                <a:ln w="5715" cap="flat">
                  <a:noFill/>
                  <a:prstDash val="solid"/>
                  <a:miter/>
                </a:ln>
              </p:spPr>
              <p:txBody>
                <a:bodyPr rot="0" spcFirstLastPara="0" vert="horz" wrap="square" lIns="84406" tIns="42203" rIns="84406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62" dirty="0">
                    <a:solidFill>
                      <a:prstClr val="black"/>
                    </a:solidFill>
                    <a:latin typeface="현대하모니 M" panose="02020603020101020101" pitchFamily="18" charset="-127"/>
                    <a:ea typeface="현대하모니 M" panose="02020603020101020101" pitchFamily="18" charset="-127"/>
                  </a:endParaRPr>
                </a:p>
              </p:txBody>
            </p:sp>
            <p:sp>
              <p:nvSpPr>
                <p:cNvPr id="49" name="자유형: 도형 1294">
                  <a:extLst>
                    <a:ext uri="{FF2B5EF4-FFF2-40B4-BE49-F238E27FC236}">
                      <a16:creationId xmlns:a16="http://schemas.microsoft.com/office/drawing/2014/main" id="{8E2688A3-7873-1939-F42B-C11284B003AA}"/>
                    </a:ext>
                  </a:extLst>
                </p:cNvPr>
                <p:cNvSpPr/>
                <p:nvPr/>
              </p:nvSpPr>
              <p:spPr>
                <a:xfrm>
                  <a:off x="2110364" y="4411835"/>
                  <a:ext cx="622960" cy="136212"/>
                </a:xfrm>
                <a:custGeom>
                  <a:avLst/>
                  <a:gdLst>
                    <a:gd name="connsiteX0" fmla="*/ 0 w 373760"/>
                    <a:gd name="connsiteY0" fmla="*/ 0 h 81724"/>
                    <a:gd name="connsiteX1" fmla="*/ 373761 w 373760"/>
                    <a:gd name="connsiteY1" fmla="*/ 0 h 81724"/>
                    <a:gd name="connsiteX2" fmla="*/ 373761 w 373760"/>
                    <a:gd name="connsiteY2" fmla="*/ 81725 h 81724"/>
                    <a:gd name="connsiteX3" fmla="*/ 0 w 373760"/>
                    <a:gd name="connsiteY3" fmla="*/ 81725 h 817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73760" h="81724">
                      <a:moveTo>
                        <a:pt x="0" y="0"/>
                      </a:moveTo>
                      <a:lnTo>
                        <a:pt x="373761" y="0"/>
                      </a:lnTo>
                      <a:lnTo>
                        <a:pt x="373761" y="81725"/>
                      </a:lnTo>
                      <a:lnTo>
                        <a:pt x="0" y="81725"/>
                      </a:lnTo>
                      <a:close/>
                    </a:path>
                  </a:pathLst>
                </a:custGeom>
                <a:solidFill>
                  <a:srgbClr val="0072AA"/>
                </a:solidFill>
                <a:ln w="5715" cap="flat">
                  <a:noFill/>
                  <a:prstDash val="solid"/>
                  <a:miter/>
                </a:ln>
              </p:spPr>
              <p:txBody>
                <a:bodyPr rot="0" spcFirstLastPara="0" vert="horz" wrap="square" lIns="84406" tIns="42203" rIns="84406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62" dirty="0">
                    <a:solidFill>
                      <a:prstClr val="black"/>
                    </a:solidFill>
                    <a:latin typeface="현대하모니 M" panose="02020603020101020101" pitchFamily="18" charset="-127"/>
                    <a:ea typeface="현대하모니 M" panose="02020603020101020101" pitchFamily="18" charset="-127"/>
                  </a:endParaRPr>
                </a:p>
              </p:txBody>
            </p:sp>
            <p:sp>
              <p:nvSpPr>
                <p:cNvPr id="50" name="자유형: 도형 1295">
                  <a:extLst>
                    <a:ext uri="{FF2B5EF4-FFF2-40B4-BE49-F238E27FC236}">
                      <a16:creationId xmlns:a16="http://schemas.microsoft.com/office/drawing/2014/main" id="{63B8D819-BF1E-F6FE-F879-B623FF58FA4F}"/>
                    </a:ext>
                  </a:extLst>
                </p:cNvPr>
                <p:cNvSpPr/>
                <p:nvPr/>
              </p:nvSpPr>
              <p:spPr>
                <a:xfrm>
                  <a:off x="607932" y="4411835"/>
                  <a:ext cx="1504061" cy="136212"/>
                </a:xfrm>
                <a:custGeom>
                  <a:avLst/>
                  <a:gdLst>
                    <a:gd name="connsiteX0" fmla="*/ 0 w 902398"/>
                    <a:gd name="connsiteY0" fmla="*/ 0 h 81724"/>
                    <a:gd name="connsiteX1" fmla="*/ 902399 w 902398"/>
                    <a:gd name="connsiteY1" fmla="*/ 0 h 81724"/>
                    <a:gd name="connsiteX2" fmla="*/ 902399 w 902398"/>
                    <a:gd name="connsiteY2" fmla="*/ 81725 h 81724"/>
                    <a:gd name="connsiteX3" fmla="*/ 0 w 902398"/>
                    <a:gd name="connsiteY3" fmla="*/ 81725 h 817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02398" h="81724">
                      <a:moveTo>
                        <a:pt x="0" y="0"/>
                      </a:moveTo>
                      <a:lnTo>
                        <a:pt x="902399" y="0"/>
                      </a:lnTo>
                      <a:lnTo>
                        <a:pt x="902399" y="81725"/>
                      </a:lnTo>
                      <a:lnTo>
                        <a:pt x="0" y="81725"/>
                      </a:lnTo>
                      <a:close/>
                    </a:path>
                  </a:pathLst>
                </a:custGeom>
                <a:solidFill>
                  <a:srgbClr val="0072AA"/>
                </a:solidFill>
                <a:ln w="5715" cap="flat">
                  <a:noFill/>
                  <a:prstDash val="solid"/>
                  <a:miter/>
                </a:ln>
              </p:spPr>
              <p:txBody>
                <a:bodyPr rot="0" spcFirstLastPara="0" vert="horz" wrap="square" lIns="84406" tIns="42203" rIns="84406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62" dirty="0">
                    <a:solidFill>
                      <a:prstClr val="black"/>
                    </a:solidFill>
                    <a:latin typeface="현대하모니 M" panose="02020603020101020101" pitchFamily="18" charset="-127"/>
                    <a:ea typeface="현대하모니 M" panose="02020603020101020101" pitchFamily="18" charset="-127"/>
                  </a:endParaRPr>
                </a:p>
              </p:txBody>
            </p:sp>
            <p:sp>
              <p:nvSpPr>
                <p:cNvPr id="51" name="자유형: 도형 1297">
                  <a:extLst>
                    <a:ext uri="{FF2B5EF4-FFF2-40B4-BE49-F238E27FC236}">
                      <a16:creationId xmlns:a16="http://schemas.microsoft.com/office/drawing/2014/main" id="{7B187AE2-9F84-4811-FB20-4DDFA04906FC}"/>
                    </a:ext>
                  </a:extLst>
                </p:cNvPr>
                <p:cNvSpPr/>
                <p:nvPr/>
              </p:nvSpPr>
              <p:spPr>
                <a:xfrm>
                  <a:off x="2148465" y="4336585"/>
                  <a:ext cx="654394" cy="150500"/>
                </a:xfrm>
                <a:custGeom>
                  <a:avLst/>
                  <a:gdLst>
                    <a:gd name="connsiteX0" fmla="*/ 0 w 392620"/>
                    <a:gd name="connsiteY0" fmla="*/ 0 h 90296"/>
                    <a:gd name="connsiteX1" fmla="*/ 392621 w 392620"/>
                    <a:gd name="connsiteY1" fmla="*/ 0 h 90296"/>
                    <a:gd name="connsiteX2" fmla="*/ 392621 w 392620"/>
                    <a:gd name="connsiteY2" fmla="*/ 90297 h 90296"/>
                    <a:gd name="connsiteX3" fmla="*/ 0 w 392620"/>
                    <a:gd name="connsiteY3" fmla="*/ 90297 h 902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92620" h="90296">
                      <a:moveTo>
                        <a:pt x="0" y="0"/>
                      </a:moveTo>
                      <a:lnTo>
                        <a:pt x="392621" y="0"/>
                      </a:lnTo>
                      <a:lnTo>
                        <a:pt x="392621" y="90297"/>
                      </a:lnTo>
                      <a:lnTo>
                        <a:pt x="0" y="90297"/>
                      </a:lnTo>
                      <a:close/>
                    </a:path>
                  </a:pathLst>
                </a:custGeom>
                <a:solidFill>
                  <a:srgbClr val="F0F5FA"/>
                </a:solidFill>
                <a:ln w="5715" cap="flat">
                  <a:noFill/>
                  <a:prstDash val="solid"/>
                  <a:miter/>
                </a:ln>
              </p:spPr>
              <p:txBody>
                <a:bodyPr rot="0" spcFirstLastPara="0" vert="horz" wrap="square" lIns="84406" tIns="42203" rIns="84406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62" dirty="0">
                    <a:solidFill>
                      <a:prstClr val="black"/>
                    </a:solidFill>
                    <a:latin typeface="현대하모니 M" panose="02020603020101020101" pitchFamily="18" charset="-127"/>
                    <a:ea typeface="현대하모니 M" panose="02020603020101020101" pitchFamily="18" charset="-127"/>
                  </a:endParaRPr>
                </a:p>
              </p:txBody>
            </p:sp>
            <p:sp>
              <p:nvSpPr>
                <p:cNvPr id="52" name="자유형: 도형 1298">
                  <a:extLst>
                    <a:ext uri="{FF2B5EF4-FFF2-40B4-BE49-F238E27FC236}">
                      <a16:creationId xmlns:a16="http://schemas.microsoft.com/office/drawing/2014/main" id="{452A7C64-DC73-DD46-4E34-54BEC3D9666E}"/>
                    </a:ext>
                  </a:extLst>
                </p:cNvPr>
                <p:cNvSpPr/>
                <p:nvPr/>
              </p:nvSpPr>
              <p:spPr>
                <a:xfrm>
                  <a:off x="569831" y="4336585"/>
                  <a:ext cx="1581217" cy="150500"/>
                </a:xfrm>
                <a:custGeom>
                  <a:avLst/>
                  <a:gdLst>
                    <a:gd name="connsiteX0" fmla="*/ 0 w 948690"/>
                    <a:gd name="connsiteY0" fmla="*/ 0 h 90296"/>
                    <a:gd name="connsiteX1" fmla="*/ 948690 w 948690"/>
                    <a:gd name="connsiteY1" fmla="*/ 0 h 90296"/>
                    <a:gd name="connsiteX2" fmla="*/ 948690 w 948690"/>
                    <a:gd name="connsiteY2" fmla="*/ 90297 h 90296"/>
                    <a:gd name="connsiteX3" fmla="*/ 0 w 948690"/>
                    <a:gd name="connsiteY3" fmla="*/ 90297 h 902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48690" h="90296">
                      <a:moveTo>
                        <a:pt x="0" y="0"/>
                      </a:moveTo>
                      <a:lnTo>
                        <a:pt x="948690" y="0"/>
                      </a:lnTo>
                      <a:lnTo>
                        <a:pt x="948690" y="90297"/>
                      </a:lnTo>
                      <a:lnTo>
                        <a:pt x="0" y="90297"/>
                      </a:lnTo>
                      <a:close/>
                    </a:path>
                  </a:pathLst>
                </a:custGeom>
                <a:solidFill>
                  <a:srgbClr val="DBE4EF"/>
                </a:solidFill>
                <a:ln w="5715" cap="flat">
                  <a:noFill/>
                  <a:prstDash val="solid"/>
                  <a:miter/>
                </a:ln>
              </p:spPr>
              <p:txBody>
                <a:bodyPr rot="0" spcFirstLastPara="0" vert="horz" wrap="square" lIns="84406" tIns="42203" rIns="84406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62" dirty="0">
                    <a:solidFill>
                      <a:prstClr val="black"/>
                    </a:solidFill>
                    <a:latin typeface="현대하모니 M" panose="02020603020101020101" pitchFamily="18" charset="-127"/>
                    <a:ea typeface="현대하모니 M" panose="02020603020101020101" pitchFamily="18" charset="-127"/>
                  </a:endParaRPr>
                </a:p>
              </p:txBody>
            </p:sp>
            <p:sp>
              <p:nvSpPr>
                <p:cNvPr id="53" name="자유형: 도형 1299">
                  <a:extLst>
                    <a:ext uri="{FF2B5EF4-FFF2-40B4-BE49-F238E27FC236}">
                      <a16:creationId xmlns:a16="http://schemas.microsoft.com/office/drawing/2014/main" id="{EC66EF5E-4E8E-18A8-19DF-7DF6083FBA72}"/>
                    </a:ext>
                  </a:extLst>
                </p:cNvPr>
                <p:cNvSpPr/>
                <p:nvPr/>
              </p:nvSpPr>
              <p:spPr>
                <a:xfrm>
                  <a:off x="-15029" y="4809045"/>
                  <a:ext cx="622960" cy="210511"/>
                </a:xfrm>
                <a:custGeom>
                  <a:avLst/>
                  <a:gdLst>
                    <a:gd name="connsiteX0" fmla="*/ 0 w 373760"/>
                    <a:gd name="connsiteY0" fmla="*/ 0 h 126301"/>
                    <a:gd name="connsiteX1" fmla="*/ 373761 w 373760"/>
                    <a:gd name="connsiteY1" fmla="*/ 0 h 126301"/>
                    <a:gd name="connsiteX2" fmla="*/ 373761 w 373760"/>
                    <a:gd name="connsiteY2" fmla="*/ 126301 h 126301"/>
                    <a:gd name="connsiteX3" fmla="*/ 0 w 373760"/>
                    <a:gd name="connsiteY3" fmla="*/ 126301 h 1263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73760" h="126301">
                      <a:moveTo>
                        <a:pt x="0" y="0"/>
                      </a:moveTo>
                      <a:lnTo>
                        <a:pt x="373761" y="0"/>
                      </a:lnTo>
                      <a:lnTo>
                        <a:pt x="373761" y="126301"/>
                      </a:lnTo>
                      <a:lnTo>
                        <a:pt x="0" y="126301"/>
                      </a:lnTo>
                      <a:close/>
                    </a:path>
                  </a:pathLst>
                </a:custGeom>
                <a:solidFill>
                  <a:srgbClr val="00568E"/>
                </a:solidFill>
                <a:ln w="5715" cap="flat">
                  <a:noFill/>
                  <a:prstDash val="solid"/>
                  <a:miter/>
                </a:ln>
              </p:spPr>
              <p:txBody>
                <a:bodyPr rot="0" spcFirstLastPara="0" vert="horz" wrap="square" lIns="84406" tIns="42203" rIns="84406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62" dirty="0">
                    <a:solidFill>
                      <a:prstClr val="black"/>
                    </a:solidFill>
                    <a:latin typeface="현대하모니 M" panose="02020603020101020101" pitchFamily="18" charset="-127"/>
                    <a:ea typeface="현대하모니 M" panose="02020603020101020101" pitchFamily="18" charset="-127"/>
                  </a:endParaRPr>
                </a:p>
              </p:txBody>
            </p:sp>
            <p:sp>
              <p:nvSpPr>
                <p:cNvPr id="54" name="자유형: 도형 1300">
                  <a:extLst>
                    <a:ext uri="{FF2B5EF4-FFF2-40B4-BE49-F238E27FC236}">
                      <a16:creationId xmlns:a16="http://schemas.microsoft.com/office/drawing/2014/main" id="{FF5280C5-900C-CEDB-05B5-6BBBFA423C4B}"/>
                    </a:ext>
                  </a:extLst>
                </p:cNvPr>
                <p:cNvSpPr/>
                <p:nvPr/>
              </p:nvSpPr>
              <p:spPr>
                <a:xfrm>
                  <a:off x="2110364" y="4809045"/>
                  <a:ext cx="622960" cy="210511"/>
                </a:xfrm>
                <a:custGeom>
                  <a:avLst/>
                  <a:gdLst>
                    <a:gd name="connsiteX0" fmla="*/ 0 w 373760"/>
                    <a:gd name="connsiteY0" fmla="*/ 0 h 126301"/>
                    <a:gd name="connsiteX1" fmla="*/ 373761 w 373760"/>
                    <a:gd name="connsiteY1" fmla="*/ 0 h 126301"/>
                    <a:gd name="connsiteX2" fmla="*/ 373761 w 373760"/>
                    <a:gd name="connsiteY2" fmla="*/ 126301 h 126301"/>
                    <a:gd name="connsiteX3" fmla="*/ 0 w 373760"/>
                    <a:gd name="connsiteY3" fmla="*/ 126301 h 1263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73760" h="126301">
                      <a:moveTo>
                        <a:pt x="0" y="0"/>
                      </a:moveTo>
                      <a:lnTo>
                        <a:pt x="373761" y="0"/>
                      </a:lnTo>
                      <a:lnTo>
                        <a:pt x="373761" y="126301"/>
                      </a:lnTo>
                      <a:lnTo>
                        <a:pt x="0" y="126301"/>
                      </a:lnTo>
                      <a:close/>
                    </a:path>
                  </a:pathLst>
                </a:custGeom>
                <a:solidFill>
                  <a:srgbClr val="0072AA"/>
                </a:solidFill>
                <a:ln w="5715" cap="flat">
                  <a:noFill/>
                  <a:prstDash val="solid"/>
                  <a:miter/>
                </a:ln>
              </p:spPr>
              <p:txBody>
                <a:bodyPr rot="0" spcFirstLastPara="0" vert="horz" wrap="square" lIns="84406" tIns="42203" rIns="84406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62" dirty="0">
                    <a:solidFill>
                      <a:prstClr val="black"/>
                    </a:solidFill>
                    <a:latin typeface="현대하모니 M" panose="02020603020101020101" pitchFamily="18" charset="-127"/>
                    <a:ea typeface="현대하모니 M" panose="02020603020101020101" pitchFamily="18" charset="-127"/>
                  </a:endParaRPr>
                </a:p>
              </p:txBody>
            </p:sp>
            <p:sp>
              <p:nvSpPr>
                <p:cNvPr id="55" name="자유형: 도형 1301">
                  <a:extLst>
                    <a:ext uri="{FF2B5EF4-FFF2-40B4-BE49-F238E27FC236}">
                      <a16:creationId xmlns:a16="http://schemas.microsoft.com/office/drawing/2014/main" id="{EF24B5CC-D16A-716E-82DF-6CD8ABD83BDF}"/>
                    </a:ext>
                  </a:extLst>
                </p:cNvPr>
                <p:cNvSpPr/>
                <p:nvPr/>
              </p:nvSpPr>
              <p:spPr>
                <a:xfrm>
                  <a:off x="607932" y="4809045"/>
                  <a:ext cx="1504061" cy="210511"/>
                </a:xfrm>
                <a:custGeom>
                  <a:avLst/>
                  <a:gdLst>
                    <a:gd name="connsiteX0" fmla="*/ 0 w 902398"/>
                    <a:gd name="connsiteY0" fmla="*/ 0 h 126301"/>
                    <a:gd name="connsiteX1" fmla="*/ 902399 w 902398"/>
                    <a:gd name="connsiteY1" fmla="*/ 0 h 126301"/>
                    <a:gd name="connsiteX2" fmla="*/ 902399 w 902398"/>
                    <a:gd name="connsiteY2" fmla="*/ 126301 h 126301"/>
                    <a:gd name="connsiteX3" fmla="*/ 0 w 902398"/>
                    <a:gd name="connsiteY3" fmla="*/ 126301 h 1263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02398" h="126301">
                      <a:moveTo>
                        <a:pt x="0" y="0"/>
                      </a:moveTo>
                      <a:lnTo>
                        <a:pt x="902399" y="0"/>
                      </a:lnTo>
                      <a:lnTo>
                        <a:pt x="902399" y="126301"/>
                      </a:lnTo>
                      <a:lnTo>
                        <a:pt x="0" y="126301"/>
                      </a:lnTo>
                      <a:close/>
                    </a:path>
                  </a:pathLst>
                </a:custGeom>
                <a:solidFill>
                  <a:srgbClr val="0072AA"/>
                </a:solidFill>
                <a:ln w="5715" cap="flat">
                  <a:noFill/>
                  <a:prstDash val="solid"/>
                  <a:miter/>
                </a:ln>
              </p:spPr>
              <p:txBody>
                <a:bodyPr rot="0" spcFirstLastPara="0" vert="horz" wrap="square" lIns="84406" tIns="42203" rIns="84406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62" dirty="0">
                    <a:solidFill>
                      <a:prstClr val="black"/>
                    </a:solidFill>
                    <a:latin typeface="현대하모니 M" panose="02020603020101020101" pitchFamily="18" charset="-127"/>
                    <a:ea typeface="현대하모니 M" panose="02020603020101020101" pitchFamily="18" charset="-127"/>
                  </a:endParaRPr>
                </a:p>
              </p:txBody>
            </p:sp>
            <p:sp>
              <p:nvSpPr>
                <p:cNvPr id="56" name="자유형: 도형 1303">
                  <a:extLst>
                    <a:ext uri="{FF2B5EF4-FFF2-40B4-BE49-F238E27FC236}">
                      <a16:creationId xmlns:a16="http://schemas.microsoft.com/office/drawing/2014/main" id="{A2BB0190-A8AB-F0B1-C3CD-8CAE43D1A93B}"/>
                    </a:ext>
                  </a:extLst>
                </p:cNvPr>
                <p:cNvSpPr/>
                <p:nvPr/>
              </p:nvSpPr>
              <p:spPr>
                <a:xfrm>
                  <a:off x="2148465" y="4809045"/>
                  <a:ext cx="654394" cy="150500"/>
                </a:xfrm>
                <a:custGeom>
                  <a:avLst/>
                  <a:gdLst>
                    <a:gd name="connsiteX0" fmla="*/ 0 w 392620"/>
                    <a:gd name="connsiteY0" fmla="*/ 0 h 90296"/>
                    <a:gd name="connsiteX1" fmla="*/ 392621 w 392620"/>
                    <a:gd name="connsiteY1" fmla="*/ 0 h 90296"/>
                    <a:gd name="connsiteX2" fmla="*/ 392621 w 392620"/>
                    <a:gd name="connsiteY2" fmla="*/ 90297 h 90296"/>
                    <a:gd name="connsiteX3" fmla="*/ 0 w 392620"/>
                    <a:gd name="connsiteY3" fmla="*/ 90297 h 902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92620" h="90296">
                      <a:moveTo>
                        <a:pt x="0" y="0"/>
                      </a:moveTo>
                      <a:lnTo>
                        <a:pt x="392621" y="0"/>
                      </a:lnTo>
                      <a:lnTo>
                        <a:pt x="392621" y="90297"/>
                      </a:lnTo>
                      <a:lnTo>
                        <a:pt x="0" y="90297"/>
                      </a:lnTo>
                      <a:close/>
                    </a:path>
                  </a:pathLst>
                </a:custGeom>
                <a:solidFill>
                  <a:srgbClr val="F0F5FA"/>
                </a:solidFill>
                <a:ln w="5715" cap="flat">
                  <a:noFill/>
                  <a:prstDash val="solid"/>
                  <a:miter/>
                </a:ln>
              </p:spPr>
              <p:txBody>
                <a:bodyPr rot="0" spcFirstLastPara="0" vert="horz" wrap="square" lIns="84406" tIns="42203" rIns="84406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62" dirty="0">
                    <a:solidFill>
                      <a:prstClr val="black"/>
                    </a:solidFill>
                    <a:latin typeface="현대하모니 M" panose="02020603020101020101" pitchFamily="18" charset="-127"/>
                    <a:ea typeface="현대하모니 M" panose="02020603020101020101" pitchFamily="18" charset="-127"/>
                  </a:endParaRPr>
                </a:p>
              </p:txBody>
            </p:sp>
            <p:sp>
              <p:nvSpPr>
                <p:cNvPr id="57" name="자유형: 도형 1304">
                  <a:extLst>
                    <a:ext uri="{FF2B5EF4-FFF2-40B4-BE49-F238E27FC236}">
                      <a16:creationId xmlns:a16="http://schemas.microsoft.com/office/drawing/2014/main" id="{6561F523-B42C-DE23-3833-77CC96226E45}"/>
                    </a:ext>
                  </a:extLst>
                </p:cNvPr>
                <p:cNvSpPr/>
                <p:nvPr/>
              </p:nvSpPr>
              <p:spPr>
                <a:xfrm>
                  <a:off x="569831" y="4809045"/>
                  <a:ext cx="1581217" cy="150500"/>
                </a:xfrm>
                <a:custGeom>
                  <a:avLst/>
                  <a:gdLst>
                    <a:gd name="connsiteX0" fmla="*/ 0 w 948690"/>
                    <a:gd name="connsiteY0" fmla="*/ 0 h 90296"/>
                    <a:gd name="connsiteX1" fmla="*/ 948690 w 948690"/>
                    <a:gd name="connsiteY1" fmla="*/ 0 h 90296"/>
                    <a:gd name="connsiteX2" fmla="*/ 948690 w 948690"/>
                    <a:gd name="connsiteY2" fmla="*/ 90297 h 90296"/>
                    <a:gd name="connsiteX3" fmla="*/ 0 w 948690"/>
                    <a:gd name="connsiteY3" fmla="*/ 90297 h 902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48690" h="90296">
                      <a:moveTo>
                        <a:pt x="0" y="0"/>
                      </a:moveTo>
                      <a:lnTo>
                        <a:pt x="948690" y="0"/>
                      </a:lnTo>
                      <a:lnTo>
                        <a:pt x="948690" y="90297"/>
                      </a:lnTo>
                      <a:lnTo>
                        <a:pt x="0" y="90297"/>
                      </a:lnTo>
                      <a:close/>
                    </a:path>
                  </a:pathLst>
                </a:custGeom>
                <a:solidFill>
                  <a:srgbClr val="DBE4EF"/>
                </a:solidFill>
                <a:ln w="5715" cap="flat">
                  <a:noFill/>
                  <a:prstDash val="solid"/>
                  <a:miter/>
                </a:ln>
              </p:spPr>
              <p:txBody>
                <a:bodyPr rot="0" spcFirstLastPara="0" vert="horz" wrap="square" lIns="84406" tIns="42203" rIns="84406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62" dirty="0">
                    <a:solidFill>
                      <a:prstClr val="black"/>
                    </a:solidFill>
                    <a:latin typeface="현대하모니 M" panose="02020603020101020101" pitchFamily="18" charset="-127"/>
                    <a:ea typeface="현대하모니 M" panose="02020603020101020101" pitchFamily="18" charset="-127"/>
                  </a:endParaRPr>
                </a:p>
              </p:txBody>
            </p:sp>
            <p:sp>
              <p:nvSpPr>
                <p:cNvPr id="58" name="자유형: 도형 1305">
                  <a:extLst>
                    <a:ext uri="{FF2B5EF4-FFF2-40B4-BE49-F238E27FC236}">
                      <a16:creationId xmlns:a16="http://schemas.microsoft.com/office/drawing/2014/main" id="{DB4CB031-A07B-4B28-9566-B9B658F4D5ED}"/>
                    </a:ext>
                  </a:extLst>
                </p:cNvPr>
                <p:cNvSpPr/>
                <p:nvPr/>
              </p:nvSpPr>
              <p:spPr>
                <a:xfrm>
                  <a:off x="-15029" y="5281505"/>
                  <a:ext cx="622960" cy="210511"/>
                </a:xfrm>
                <a:custGeom>
                  <a:avLst/>
                  <a:gdLst>
                    <a:gd name="connsiteX0" fmla="*/ 0 w 373760"/>
                    <a:gd name="connsiteY0" fmla="*/ 0 h 126301"/>
                    <a:gd name="connsiteX1" fmla="*/ 373761 w 373760"/>
                    <a:gd name="connsiteY1" fmla="*/ 0 h 126301"/>
                    <a:gd name="connsiteX2" fmla="*/ 373761 w 373760"/>
                    <a:gd name="connsiteY2" fmla="*/ 126301 h 126301"/>
                    <a:gd name="connsiteX3" fmla="*/ 0 w 373760"/>
                    <a:gd name="connsiteY3" fmla="*/ 126301 h 1263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73760" h="126301">
                      <a:moveTo>
                        <a:pt x="0" y="0"/>
                      </a:moveTo>
                      <a:lnTo>
                        <a:pt x="373761" y="0"/>
                      </a:lnTo>
                      <a:lnTo>
                        <a:pt x="373761" y="126301"/>
                      </a:lnTo>
                      <a:lnTo>
                        <a:pt x="0" y="126301"/>
                      </a:lnTo>
                      <a:close/>
                    </a:path>
                  </a:pathLst>
                </a:custGeom>
                <a:solidFill>
                  <a:srgbClr val="00568E"/>
                </a:solidFill>
                <a:ln w="5715" cap="flat">
                  <a:noFill/>
                  <a:prstDash val="solid"/>
                  <a:miter/>
                </a:ln>
              </p:spPr>
              <p:txBody>
                <a:bodyPr rot="0" spcFirstLastPara="0" vert="horz" wrap="square" lIns="84406" tIns="42203" rIns="84406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62" dirty="0">
                    <a:solidFill>
                      <a:prstClr val="black"/>
                    </a:solidFill>
                    <a:latin typeface="현대하모니 M" panose="02020603020101020101" pitchFamily="18" charset="-127"/>
                    <a:ea typeface="현대하모니 M" panose="02020603020101020101" pitchFamily="18" charset="-127"/>
                  </a:endParaRPr>
                </a:p>
              </p:txBody>
            </p:sp>
            <p:sp>
              <p:nvSpPr>
                <p:cNvPr id="59" name="자유형: 도형 1306">
                  <a:extLst>
                    <a:ext uri="{FF2B5EF4-FFF2-40B4-BE49-F238E27FC236}">
                      <a16:creationId xmlns:a16="http://schemas.microsoft.com/office/drawing/2014/main" id="{AB9C5C52-E75C-78F0-30DF-86CAE2AB6E3D}"/>
                    </a:ext>
                  </a:extLst>
                </p:cNvPr>
                <p:cNvSpPr/>
                <p:nvPr/>
              </p:nvSpPr>
              <p:spPr>
                <a:xfrm>
                  <a:off x="2110364" y="5281505"/>
                  <a:ext cx="622960" cy="210511"/>
                </a:xfrm>
                <a:custGeom>
                  <a:avLst/>
                  <a:gdLst>
                    <a:gd name="connsiteX0" fmla="*/ 0 w 373760"/>
                    <a:gd name="connsiteY0" fmla="*/ 0 h 126301"/>
                    <a:gd name="connsiteX1" fmla="*/ 373761 w 373760"/>
                    <a:gd name="connsiteY1" fmla="*/ 0 h 126301"/>
                    <a:gd name="connsiteX2" fmla="*/ 373761 w 373760"/>
                    <a:gd name="connsiteY2" fmla="*/ 126301 h 126301"/>
                    <a:gd name="connsiteX3" fmla="*/ 0 w 373760"/>
                    <a:gd name="connsiteY3" fmla="*/ 126301 h 1263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73760" h="126301">
                      <a:moveTo>
                        <a:pt x="0" y="0"/>
                      </a:moveTo>
                      <a:lnTo>
                        <a:pt x="373761" y="0"/>
                      </a:lnTo>
                      <a:lnTo>
                        <a:pt x="373761" y="126301"/>
                      </a:lnTo>
                      <a:lnTo>
                        <a:pt x="0" y="126301"/>
                      </a:lnTo>
                      <a:close/>
                    </a:path>
                  </a:pathLst>
                </a:custGeom>
                <a:solidFill>
                  <a:srgbClr val="0072AA"/>
                </a:solidFill>
                <a:ln w="5715" cap="flat">
                  <a:noFill/>
                  <a:prstDash val="solid"/>
                  <a:miter/>
                </a:ln>
              </p:spPr>
              <p:txBody>
                <a:bodyPr rot="0" spcFirstLastPara="0" vert="horz" wrap="square" lIns="84406" tIns="42203" rIns="84406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62" dirty="0">
                    <a:solidFill>
                      <a:prstClr val="black"/>
                    </a:solidFill>
                    <a:latin typeface="현대하모니 M" panose="02020603020101020101" pitchFamily="18" charset="-127"/>
                    <a:ea typeface="현대하모니 M" panose="02020603020101020101" pitchFamily="18" charset="-127"/>
                  </a:endParaRPr>
                </a:p>
              </p:txBody>
            </p:sp>
            <p:sp>
              <p:nvSpPr>
                <p:cNvPr id="60" name="자유형: 도형 1307">
                  <a:extLst>
                    <a:ext uri="{FF2B5EF4-FFF2-40B4-BE49-F238E27FC236}">
                      <a16:creationId xmlns:a16="http://schemas.microsoft.com/office/drawing/2014/main" id="{B591AEE4-C9F3-6761-39B4-CE05CD2D0E76}"/>
                    </a:ext>
                  </a:extLst>
                </p:cNvPr>
                <p:cNvSpPr/>
                <p:nvPr/>
              </p:nvSpPr>
              <p:spPr>
                <a:xfrm>
                  <a:off x="607932" y="5281505"/>
                  <a:ext cx="1504061" cy="210511"/>
                </a:xfrm>
                <a:custGeom>
                  <a:avLst/>
                  <a:gdLst>
                    <a:gd name="connsiteX0" fmla="*/ 0 w 902398"/>
                    <a:gd name="connsiteY0" fmla="*/ 0 h 126301"/>
                    <a:gd name="connsiteX1" fmla="*/ 902399 w 902398"/>
                    <a:gd name="connsiteY1" fmla="*/ 0 h 126301"/>
                    <a:gd name="connsiteX2" fmla="*/ 902399 w 902398"/>
                    <a:gd name="connsiteY2" fmla="*/ 126301 h 126301"/>
                    <a:gd name="connsiteX3" fmla="*/ 0 w 902398"/>
                    <a:gd name="connsiteY3" fmla="*/ 126301 h 1263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02398" h="126301">
                      <a:moveTo>
                        <a:pt x="0" y="0"/>
                      </a:moveTo>
                      <a:lnTo>
                        <a:pt x="902399" y="0"/>
                      </a:lnTo>
                      <a:lnTo>
                        <a:pt x="902399" y="126301"/>
                      </a:lnTo>
                      <a:lnTo>
                        <a:pt x="0" y="126301"/>
                      </a:lnTo>
                      <a:close/>
                    </a:path>
                  </a:pathLst>
                </a:custGeom>
                <a:solidFill>
                  <a:srgbClr val="0072AA"/>
                </a:solidFill>
                <a:ln w="5715" cap="flat">
                  <a:noFill/>
                  <a:prstDash val="solid"/>
                  <a:miter/>
                </a:ln>
              </p:spPr>
              <p:txBody>
                <a:bodyPr rot="0" spcFirstLastPara="0" vert="horz" wrap="square" lIns="84406" tIns="42203" rIns="84406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62" dirty="0">
                    <a:solidFill>
                      <a:prstClr val="black"/>
                    </a:solidFill>
                    <a:latin typeface="현대하모니 M" panose="02020603020101020101" pitchFamily="18" charset="-127"/>
                    <a:ea typeface="현대하모니 M" panose="02020603020101020101" pitchFamily="18" charset="-127"/>
                  </a:endParaRPr>
                </a:p>
              </p:txBody>
            </p:sp>
            <p:sp>
              <p:nvSpPr>
                <p:cNvPr id="61" name="자유형: 도형 1309">
                  <a:extLst>
                    <a:ext uri="{FF2B5EF4-FFF2-40B4-BE49-F238E27FC236}">
                      <a16:creationId xmlns:a16="http://schemas.microsoft.com/office/drawing/2014/main" id="{31401A62-8205-BBEC-939E-92B3BCB5F82E}"/>
                    </a:ext>
                  </a:extLst>
                </p:cNvPr>
                <p:cNvSpPr/>
                <p:nvPr/>
              </p:nvSpPr>
              <p:spPr>
                <a:xfrm>
                  <a:off x="2148465" y="5281505"/>
                  <a:ext cx="654394" cy="150500"/>
                </a:xfrm>
                <a:custGeom>
                  <a:avLst/>
                  <a:gdLst>
                    <a:gd name="connsiteX0" fmla="*/ 0 w 392620"/>
                    <a:gd name="connsiteY0" fmla="*/ 0 h 90296"/>
                    <a:gd name="connsiteX1" fmla="*/ 392621 w 392620"/>
                    <a:gd name="connsiteY1" fmla="*/ 0 h 90296"/>
                    <a:gd name="connsiteX2" fmla="*/ 392621 w 392620"/>
                    <a:gd name="connsiteY2" fmla="*/ 90297 h 90296"/>
                    <a:gd name="connsiteX3" fmla="*/ 0 w 392620"/>
                    <a:gd name="connsiteY3" fmla="*/ 90297 h 902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92620" h="90296">
                      <a:moveTo>
                        <a:pt x="0" y="0"/>
                      </a:moveTo>
                      <a:lnTo>
                        <a:pt x="392621" y="0"/>
                      </a:lnTo>
                      <a:lnTo>
                        <a:pt x="392621" y="90297"/>
                      </a:lnTo>
                      <a:lnTo>
                        <a:pt x="0" y="90297"/>
                      </a:lnTo>
                      <a:close/>
                    </a:path>
                  </a:pathLst>
                </a:custGeom>
                <a:solidFill>
                  <a:srgbClr val="F0F5FA"/>
                </a:solidFill>
                <a:ln w="5715" cap="flat">
                  <a:noFill/>
                  <a:prstDash val="solid"/>
                  <a:miter/>
                </a:ln>
              </p:spPr>
              <p:txBody>
                <a:bodyPr rot="0" spcFirstLastPara="0" vert="horz" wrap="square" lIns="84406" tIns="42203" rIns="84406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62" dirty="0">
                    <a:solidFill>
                      <a:prstClr val="black"/>
                    </a:solidFill>
                    <a:latin typeface="현대하모니 M" panose="02020603020101020101" pitchFamily="18" charset="-127"/>
                    <a:ea typeface="현대하모니 M" panose="02020603020101020101" pitchFamily="18" charset="-127"/>
                  </a:endParaRPr>
                </a:p>
              </p:txBody>
            </p:sp>
            <p:sp>
              <p:nvSpPr>
                <p:cNvPr id="62" name="자유형: 도형 1310">
                  <a:extLst>
                    <a:ext uri="{FF2B5EF4-FFF2-40B4-BE49-F238E27FC236}">
                      <a16:creationId xmlns:a16="http://schemas.microsoft.com/office/drawing/2014/main" id="{ACAEA7DE-1AB5-2877-EF0D-38F95F9B661B}"/>
                    </a:ext>
                  </a:extLst>
                </p:cNvPr>
                <p:cNvSpPr/>
                <p:nvPr/>
              </p:nvSpPr>
              <p:spPr>
                <a:xfrm>
                  <a:off x="569831" y="5281505"/>
                  <a:ext cx="1581217" cy="150500"/>
                </a:xfrm>
                <a:custGeom>
                  <a:avLst/>
                  <a:gdLst>
                    <a:gd name="connsiteX0" fmla="*/ 0 w 948690"/>
                    <a:gd name="connsiteY0" fmla="*/ 0 h 90296"/>
                    <a:gd name="connsiteX1" fmla="*/ 948690 w 948690"/>
                    <a:gd name="connsiteY1" fmla="*/ 0 h 90296"/>
                    <a:gd name="connsiteX2" fmla="*/ 948690 w 948690"/>
                    <a:gd name="connsiteY2" fmla="*/ 90297 h 90296"/>
                    <a:gd name="connsiteX3" fmla="*/ 0 w 948690"/>
                    <a:gd name="connsiteY3" fmla="*/ 90297 h 902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48690" h="90296">
                      <a:moveTo>
                        <a:pt x="0" y="0"/>
                      </a:moveTo>
                      <a:lnTo>
                        <a:pt x="948690" y="0"/>
                      </a:lnTo>
                      <a:lnTo>
                        <a:pt x="948690" y="90297"/>
                      </a:lnTo>
                      <a:lnTo>
                        <a:pt x="0" y="90297"/>
                      </a:lnTo>
                      <a:close/>
                    </a:path>
                  </a:pathLst>
                </a:custGeom>
                <a:solidFill>
                  <a:srgbClr val="DBE4EF"/>
                </a:solidFill>
                <a:ln w="5715" cap="flat">
                  <a:noFill/>
                  <a:prstDash val="solid"/>
                  <a:miter/>
                </a:ln>
              </p:spPr>
              <p:txBody>
                <a:bodyPr rot="0" spcFirstLastPara="0" vert="horz" wrap="square" lIns="84406" tIns="42203" rIns="84406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62" dirty="0">
                    <a:solidFill>
                      <a:prstClr val="black"/>
                    </a:solidFill>
                    <a:latin typeface="현대하모니 M" panose="02020603020101020101" pitchFamily="18" charset="-127"/>
                    <a:ea typeface="현대하모니 M" panose="02020603020101020101" pitchFamily="18" charset="-127"/>
                  </a:endParaRPr>
                </a:p>
              </p:txBody>
            </p:sp>
            <p:sp>
              <p:nvSpPr>
                <p:cNvPr id="63" name="자유형: 도형 1315">
                  <a:extLst>
                    <a:ext uri="{FF2B5EF4-FFF2-40B4-BE49-F238E27FC236}">
                      <a16:creationId xmlns:a16="http://schemas.microsoft.com/office/drawing/2014/main" id="{F96C08F9-ECE7-A557-1B38-DF6B35A264C6}"/>
                    </a:ext>
                  </a:extLst>
                </p:cNvPr>
                <p:cNvSpPr/>
                <p:nvPr/>
              </p:nvSpPr>
              <p:spPr>
                <a:xfrm>
                  <a:off x="2148465" y="5753966"/>
                  <a:ext cx="654394" cy="150500"/>
                </a:xfrm>
                <a:custGeom>
                  <a:avLst/>
                  <a:gdLst>
                    <a:gd name="connsiteX0" fmla="*/ 0 w 392620"/>
                    <a:gd name="connsiteY0" fmla="*/ 0 h 90296"/>
                    <a:gd name="connsiteX1" fmla="*/ 392621 w 392620"/>
                    <a:gd name="connsiteY1" fmla="*/ 0 h 90296"/>
                    <a:gd name="connsiteX2" fmla="*/ 392621 w 392620"/>
                    <a:gd name="connsiteY2" fmla="*/ 90297 h 90296"/>
                    <a:gd name="connsiteX3" fmla="*/ 0 w 392620"/>
                    <a:gd name="connsiteY3" fmla="*/ 90297 h 902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92620" h="90296">
                      <a:moveTo>
                        <a:pt x="0" y="0"/>
                      </a:moveTo>
                      <a:lnTo>
                        <a:pt x="392621" y="0"/>
                      </a:lnTo>
                      <a:lnTo>
                        <a:pt x="392621" y="90297"/>
                      </a:lnTo>
                      <a:lnTo>
                        <a:pt x="0" y="90297"/>
                      </a:lnTo>
                      <a:close/>
                    </a:path>
                  </a:pathLst>
                </a:custGeom>
                <a:solidFill>
                  <a:srgbClr val="F0F5FA"/>
                </a:solidFill>
                <a:ln w="5715" cap="flat">
                  <a:noFill/>
                  <a:prstDash val="solid"/>
                  <a:miter/>
                </a:ln>
              </p:spPr>
              <p:txBody>
                <a:bodyPr rot="0" spcFirstLastPara="0" vert="horz" wrap="square" lIns="84406" tIns="42203" rIns="84406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62" dirty="0">
                    <a:solidFill>
                      <a:prstClr val="black"/>
                    </a:solidFill>
                    <a:latin typeface="현대하모니 M" panose="02020603020101020101" pitchFamily="18" charset="-127"/>
                    <a:ea typeface="현대하모니 M" panose="02020603020101020101" pitchFamily="18" charset="-127"/>
                  </a:endParaRPr>
                </a:p>
              </p:txBody>
            </p:sp>
            <p:sp>
              <p:nvSpPr>
                <p:cNvPr id="64" name="자유형: 도형 1316">
                  <a:extLst>
                    <a:ext uri="{FF2B5EF4-FFF2-40B4-BE49-F238E27FC236}">
                      <a16:creationId xmlns:a16="http://schemas.microsoft.com/office/drawing/2014/main" id="{F1750494-8C18-DDE6-C706-58E5549E1969}"/>
                    </a:ext>
                  </a:extLst>
                </p:cNvPr>
                <p:cNvSpPr/>
                <p:nvPr/>
              </p:nvSpPr>
              <p:spPr>
                <a:xfrm>
                  <a:off x="569831" y="5753966"/>
                  <a:ext cx="1581217" cy="150500"/>
                </a:xfrm>
                <a:custGeom>
                  <a:avLst/>
                  <a:gdLst>
                    <a:gd name="connsiteX0" fmla="*/ 0 w 948690"/>
                    <a:gd name="connsiteY0" fmla="*/ 0 h 90296"/>
                    <a:gd name="connsiteX1" fmla="*/ 948690 w 948690"/>
                    <a:gd name="connsiteY1" fmla="*/ 0 h 90296"/>
                    <a:gd name="connsiteX2" fmla="*/ 948690 w 948690"/>
                    <a:gd name="connsiteY2" fmla="*/ 90297 h 90296"/>
                    <a:gd name="connsiteX3" fmla="*/ 0 w 948690"/>
                    <a:gd name="connsiteY3" fmla="*/ 90297 h 902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48690" h="90296">
                      <a:moveTo>
                        <a:pt x="0" y="0"/>
                      </a:moveTo>
                      <a:lnTo>
                        <a:pt x="948690" y="0"/>
                      </a:lnTo>
                      <a:lnTo>
                        <a:pt x="948690" y="90297"/>
                      </a:lnTo>
                      <a:lnTo>
                        <a:pt x="0" y="90297"/>
                      </a:lnTo>
                      <a:close/>
                    </a:path>
                  </a:pathLst>
                </a:custGeom>
                <a:solidFill>
                  <a:srgbClr val="DBE4EF"/>
                </a:solidFill>
                <a:ln w="5715" cap="flat">
                  <a:noFill/>
                  <a:prstDash val="solid"/>
                  <a:miter/>
                </a:ln>
              </p:spPr>
              <p:txBody>
                <a:bodyPr rot="0" spcFirstLastPara="0" vert="horz" wrap="square" lIns="84406" tIns="42203" rIns="84406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62" dirty="0">
                    <a:solidFill>
                      <a:prstClr val="black"/>
                    </a:solidFill>
                    <a:latin typeface="현대하모니 M" panose="02020603020101020101" pitchFamily="18" charset="-127"/>
                    <a:ea typeface="현대하모니 M" panose="02020603020101020101" pitchFamily="18" charset="-127"/>
                  </a:endParaRPr>
                </a:p>
              </p:txBody>
            </p:sp>
            <p:sp>
              <p:nvSpPr>
                <p:cNvPr id="65" name="자유형: 도형 1317">
                  <a:extLst>
                    <a:ext uri="{FF2B5EF4-FFF2-40B4-BE49-F238E27FC236}">
                      <a16:creationId xmlns:a16="http://schemas.microsoft.com/office/drawing/2014/main" id="{793299DC-EBC0-7366-9C0E-85454AE9181D}"/>
                    </a:ext>
                  </a:extLst>
                </p:cNvPr>
                <p:cNvSpPr/>
                <p:nvPr/>
              </p:nvSpPr>
              <p:spPr>
                <a:xfrm>
                  <a:off x="-15029" y="6226426"/>
                  <a:ext cx="622960" cy="210511"/>
                </a:xfrm>
                <a:custGeom>
                  <a:avLst/>
                  <a:gdLst>
                    <a:gd name="connsiteX0" fmla="*/ 0 w 373760"/>
                    <a:gd name="connsiteY0" fmla="*/ 0 h 126301"/>
                    <a:gd name="connsiteX1" fmla="*/ 373761 w 373760"/>
                    <a:gd name="connsiteY1" fmla="*/ 0 h 126301"/>
                    <a:gd name="connsiteX2" fmla="*/ 373761 w 373760"/>
                    <a:gd name="connsiteY2" fmla="*/ 126302 h 126301"/>
                    <a:gd name="connsiteX3" fmla="*/ 0 w 373760"/>
                    <a:gd name="connsiteY3" fmla="*/ 126302 h 1263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73760" h="126301">
                      <a:moveTo>
                        <a:pt x="0" y="0"/>
                      </a:moveTo>
                      <a:lnTo>
                        <a:pt x="373761" y="0"/>
                      </a:lnTo>
                      <a:lnTo>
                        <a:pt x="373761" y="126302"/>
                      </a:lnTo>
                      <a:lnTo>
                        <a:pt x="0" y="126302"/>
                      </a:lnTo>
                      <a:close/>
                    </a:path>
                  </a:pathLst>
                </a:custGeom>
                <a:solidFill>
                  <a:srgbClr val="00568E"/>
                </a:solidFill>
                <a:ln w="5715" cap="flat">
                  <a:noFill/>
                  <a:prstDash val="solid"/>
                  <a:miter/>
                </a:ln>
              </p:spPr>
              <p:txBody>
                <a:bodyPr rot="0" spcFirstLastPara="0" vert="horz" wrap="square" lIns="84406" tIns="42203" rIns="84406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62" dirty="0">
                    <a:solidFill>
                      <a:prstClr val="black"/>
                    </a:solidFill>
                    <a:latin typeface="현대하모니 M" panose="02020603020101020101" pitchFamily="18" charset="-127"/>
                    <a:ea typeface="현대하모니 M" panose="02020603020101020101" pitchFamily="18" charset="-127"/>
                  </a:endParaRPr>
                </a:p>
              </p:txBody>
            </p:sp>
            <p:sp>
              <p:nvSpPr>
                <p:cNvPr id="66" name="자유형: 도형 1318">
                  <a:extLst>
                    <a:ext uri="{FF2B5EF4-FFF2-40B4-BE49-F238E27FC236}">
                      <a16:creationId xmlns:a16="http://schemas.microsoft.com/office/drawing/2014/main" id="{4DC64F40-C482-F5C9-01F0-1FF6DE1C96C9}"/>
                    </a:ext>
                  </a:extLst>
                </p:cNvPr>
                <p:cNvSpPr/>
                <p:nvPr/>
              </p:nvSpPr>
              <p:spPr>
                <a:xfrm>
                  <a:off x="2110364" y="6226426"/>
                  <a:ext cx="622960" cy="210511"/>
                </a:xfrm>
                <a:custGeom>
                  <a:avLst/>
                  <a:gdLst>
                    <a:gd name="connsiteX0" fmla="*/ 0 w 373760"/>
                    <a:gd name="connsiteY0" fmla="*/ 0 h 126301"/>
                    <a:gd name="connsiteX1" fmla="*/ 373761 w 373760"/>
                    <a:gd name="connsiteY1" fmla="*/ 0 h 126301"/>
                    <a:gd name="connsiteX2" fmla="*/ 373761 w 373760"/>
                    <a:gd name="connsiteY2" fmla="*/ 126302 h 126301"/>
                    <a:gd name="connsiteX3" fmla="*/ 0 w 373760"/>
                    <a:gd name="connsiteY3" fmla="*/ 126302 h 1263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73760" h="126301">
                      <a:moveTo>
                        <a:pt x="0" y="0"/>
                      </a:moveTo>
                      <a:lnTo>
                        <a:pt x="373761" y="0"/>
                      </a:lnTo>
                      <a:lnTo>
                        <a:pt x="373761" y="126302"/>
                      </a:lnTo>
                      <a:lnTo>
                        <a:pt x="0" y="126302"/>
                      </a:lnTo>
                      <a:close/>
                    </a:path>
                  </a:pathLst>
                </a:custGeom>
                <a:solidFill>
                  <a:srgbClr val="0072AA"/>
                </a:solidFill>
                <a:ln w="5715" cap="flat">
                  <a:noFill/>
                  <a:prstDash val="solid"/>
                  <a:miter/>
                </a:ln>
              </p:spPr>
              <p:txBody>
                <a:bodyPr rot="0" spcFirstLastPara="0" vert="horz" wrap="square" lIns="84406" tIns="42203" rIns="84406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62" dirty="0">
                    <a:solidFill>
                      <a:prstClr val="black"/>
                    </a:solidFill>
                    <a:latin typeface="현대하모니 M" panose="02020603020101020101" pitchFamily="18" charset="-127"/>
                    <a:ea typeface="현대하모니 M" panose="02020603020101020101" pitchFamily="18" charset="-127"/>
                  </a:endParaRPr>
                </a:p>
              </p:txBody>
            </p:sp>
            <p:sp>
              <p:nvSpPr>
                <p:cNvPr id="67" name="자유형: 도형 1319">
                  <a:extLst>
                    <a:ext uri="{FF2B5EF4-FFF2-40B4-BE49-F238E27FC236}">
                      <a16:creationId xmlns:a16="http://schemas.microsoft.com/office/drawing/2014/main" id="{A948C880-E98D-BF4A-C19E-A41ED152CB8E}"/>
                    </a:ext>
                  </a:extLst>
                </p:cNvPr>
                <p:cNvSpPr/>
                <p:nvPr/>
              </p:nvSpPr>
              <p:spPr>
                <a:xfrm>
                  <a:off x="607932" y="6226426"/>
                  <a:ext cx="1504061" cy="210511"/>
                </a:xfrm>
                <a:custGeom>
                  <a:avLst/>
                  <a:gdLst>
                    <a:gd name="connsiteX0" fmla="*/ 0 w 902398"/>
                    <a:gd name="connsiteY0" fmla="*/ 0 h 126301"/>
                    <a:gd name="connsiteX1" fmla="*/ 902399 w 902398"/>
                    <a:gd name="connsiteY1" fmla="*/ 0 h 126301"/>
                    <a:gd name="connsiteX2" fmla="*/ 902399 w 902398"/>
                    <a:gd name="connsiteY2" fmla="*/ 126302 h 126301"/>
                    <a:gd name="connsiteX3" fmla="*/ 0 w 902398"/>
                    <a:gd name="connsiteY3" fmla="*/ 126302 h 1263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02398" h="126301">
                      <a:moveTo>
                        <a:pt x="0" y="0"/>
                      </a:moveTo>
                      <a:lnTo>
                        <a:pt x="902399" y="0"/>
                      </a:lnTo>
                      <a:lnTo>
                        <a:pt x="902399" y="126302"/>
                      </a:lnTo>
                      <a:lnTo>
                        <a:pt x="0" y="126302"/>
                      </a:lnTo>
                      <a:close/>
                    </a:path>
                  </a:pathLst>
                </a:custGeom>
                <a:solidFill>
                  <a:srgbClr val="0072AA"/>
                </a:solidFill>
                <a:ln w="5715" cap="flat">
                  <a:noFill/>
                  <a:prstDash val="solid"/>
                  <a:miter/>
                </a:ln>
              </p:spPr>
              <p:txBody>
                <a:bodyPr rot="0" spcFirstLastPara="0" vert="horz" wrap="square" lIns="84406" tIns="42203" rIns="84406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62" dirty="0">
                    <a:solidFill>
                      <a:prstClr val="black"/>
                    </a:solidFill>
                    <a:latin typeface="현대하모니 M" panose="02020603020101020101" pitchFamily="18" charset="-127"/>
                    <a:ea typeface="현대하모니 M" panose="02020603020101020101" pitchFamily="18" charset="-127"/>
                  </a:endParaRPr>
                </a:p>
              </p:txBody>
            </p:sp>
            <p:sp>
              <p:nvSpPr>
                <p:cNvPr id="68" name="자유형: 도형 1321">
                  <a:extLst>
                    <a:ext uri="{FF2B5EF4-FFF2-40B4-BE49-F238E27FC236}">
                      <a16:creationId xmlns:a16="http://schemas.microsoft.com/office/drawing/2014/main" id="{42D777ED-3BC7-E37E-E60B-718842AF34BB}"/>
                    </a:ext>
                  </a:extLst>
                </p:cNvPr>
                <p:cNvSpPr/>
                <p:nvPr/>
              </p:nvSpPr>
              <p:spPr>
                <a:xfrm>
                  <a:off x="2148465" y="6226426"/>
                  <a:ext cx="654394" cy="150500"/>
                </a:xfrm>
                <a:custGeom>
                  <a:avLst/>
                  <a:gdLst>
                    <a:gd name="connsiteX0" fmla="*/ 0 w 392620"/>
                    <a:gd name="connsiteY0" fmla="*/ 0 h 90296"/>
                    <a:gd name="connsiteX1" fmla="*/ 392621 w 392620"/>
                    <a:gd name="connsiteY1" fmla="*/ 0 h 90296"/>
                    <a:gd name="connsiteX2" fmla="*/ 392621 w 392620"/>
                    <a:gd name="connsiteY2" fmla="*/ 90297 h 90296"/>
                    <a:gd name="connsiteX3" fmla="*/ 0 w 392620"/>
                    <a:gd name="connsiteY3" fmla="*/ 90297 h 902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92620" h="90296">
                      <a:moveTo>
                        <a:pt x="0" y="0"/>
                      </a:moveTo>
                      <a:lnTo>
                        <a:pt x="392621" y="0"/>
                      </a:lnTo>
                      <a:lnTo>
                        <a:pt x="392621" y="90297"/>
                      </a:lnTo>
                      <a:lnTo>
                        <a:pt x="0" y="90297"/>
                      </a:lnTo>
                      <a:close/>
                    </a:path>
                  </a:pathLst>
                </a:custGeom>
                <a:solidFill>
                  <a:srgbClr val="F0F5FA"/>
                </a:solidFill>
                <a:ln w="5715" cap="flat">
                  <a:noFill/>
                  <a:prstDash val="solid"/>
                  <a:miter/>
                </a:ln>
              </p:spPr>
              <p:txBody>
                <a:bodyPr rot="0" spcFirstLastPara="0" vert="horz" wrap="square" lIns="84406" tIns="42203" rIns="84406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62" dirty="0">
                    <a:solidFill>
                      <a:prstClr val="black"/>
                    </a:solidFill>
                    <a:latin typeface="현대하모니 M" panose="02020603020101020101" pitchFamily="18" charset="-127"/>
                    <a:ea typeface="현대하모니 M" panose="02020603020101020101" pitchFamily="18" charset="-127"/>
                  </a:endParaRPr>
                </a:p>
              </p:txBody>
            </p:sp>
            <p:sp>
              <p:nvSpPr>
                <p:cNvPr id="69" name="자유형: 도형 1322">
                  <a:extLst>
                    <a:ext uri="{FF2B5EF4-FFF2-40B4-BE49-F238E27FC236}">
                      <a16:creationId xmlns:a16="http://schemas.microsoft.com/office/drawing/2014/main" id="{D3C0DF73-5E1B-A6F5-4195-0670603F6AEA}"/>
                    </a:ext>
                  </a:extLst>
                </p:cNvPr>
                <p:cNvSpPr/>
                <p:nvPr/>
              </p:nvSpPr>
              <p:spPr>
                <a:xfrm>
                  <a:off x="569831" y="6226426"/>
                  <a:ext cx="1581217" cy="150500"/>
                </a:xfrm>
                <a:custGeom>
                  <a:avLst/>
                  <a:gdLst>
                    <a:gd name="connsiteX0" fmla="*/ 0 w 948690"/>
                    <a:gd name="connsiteY0" fmla="*/ 0 h 90296"/>
                    <a:gd name="connsiteX1" fmla="*/ 948690 w 948690"/>
                    <a:gd name="connsiteY1" fmla="*/ 0 h 90296"/>
                    <a:gd name="connsiteX2" fmla="*/ 948690 w 948690"/>
                    <a:gd name="connsiteY2" fmla="*/ 90297 h 90296"/>
                    <a:gd name="connsiteX3" fmla="*/ 0 w 948690"/>
                    <a:gd name="connsiteY3" fmla="*/ 90297 h 902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48690" h="90296">
                      <a:moveTo>
                        <a:pt x="0" y="0"/>
                      </a:moveTo>
                      <a:lnTo>
                        <a:pt x="948690" y="0"/>
                      </a:lnTo>
                      <a:lnTo>
                        <a:pt x="948690" y="90297"/>
                      </a:lnTo>
                      <a:lnTo>
                        <a:pt x="0" y="90297"/>
                      </a:lnTo>
                      <a:close/>
                    </a:path>
                  </a:pathLst>
                </a:custGeom>
                <a:solidFill>
                  <a:srgbClr val="DBE4EF"/>
                </a:solidFill>
                <a:ln w="5715" cap="flat">
                  <a:noFill/>
                  <a:prstDash val="solid"/>
                  <a:miter/>
                </a:ln>
              </p:spPr>
              <p:txBody>
                <a:bodyPr rot="0" spcFirstLastPara="0" vert="horz" wrap="square" lIns="84406" tIns="42203" rIns="84406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62" dirty="0">
                    <a:solidFill>
                      <a:prstClr val="black"/>
                    </a:solidFill>
                    <a:latin typeface="현대하모니 M" panose="02020603020101020101" pitchFamily="18" charset="-127"/>
                    <a:ea typeface="현대하모니 M" panose="02020603020101020101" pitchFamily="18" charset="-127"/>
                  </a:endParaRPr>
                </a:p>
              </p:txBody>
            </p:sp>
            <p:sp>
              <p:nvSpPr>
                <p:cNvPr id="70" name="자유형: 도형 1323">
                  <a:extLst>
                    <a:ext uri="{FF2B5EF4-FFF2-40B4-BE49-F238E27FC236}">
                      <a16:creationId xmlns:a16="http://schemas.microsoft.com/office/drawing/2014/main" id="{4F86B3F3-07E3-B82C-D63E-F56D1172A6B6}"/>
                    </a:ext>
                  </a:extLst>
                </p:cNvPr>
                <p:cNvSpPr/>
                <p:nvPr/>
              </p:nvSpPr>
              <p:spPr>
                <a:xfrm>
                  <a:off x="-15029" y="6698887"/>
                  <a:ext cx="622960" cy="210511"/>
                </a:xfrm>
                <a:custGeom>
                  <a:avLst/>
                  <a:gdLst>
                    <a:gd name="connsiteX0" fmla="*/ 0 w 373760"/>
                    <a:gd name="connsiteY0" fmla="*/ 0 h 126301"/>
                    <a:gd name="connsiteX1" fmla="*/ 373761 w 373760"/>
                    <a:gd name="connsiteY1" fmla="*/ 0 h 126301"/>
                    <a:gd name="connsiteX2" fmla="*/ 373761 w 373760"/>
                    <a:gd name="connsiteY2" fmla="*/ 126301 h 126301"/>
                    <a:gd name="connsiteX3" fmla="*/ 0 w 373760"/>
                    <a:gd name="connsiteY3" fmla="*/ 126301 h 1263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73760" h="126301">
                      <a:moveTo>
                        <a:pt x="0" y="0"/>
                      </a:moveTo>
                      <a:lnTo>
                        <a:pt x="373761" y="0"/>
                      </a:lnTo>
                      <a:lnTo>
                        <a:pt x="373761" y="126301"/>
                      </a:lnTo>
                      <a:lnTo>
                        <a:pt x="0" y="126301"/>
                      </a:lnTo>
                      <a:close/>
                    </a:path>
                  </a:pathLst>
                </a:custGeom>
                <a:solidFill>
                  <a:srgbClr val="00568E"/>
                </a:solidFill>
                <a:ln w="5715" cap="flat">
                  <a:noFill/>
                  <a:prstDash val="solid"/>
                  <a:miter/>
                </a:ln>
              </p:spPr>
              <p:txBody>
                <a:bodyPr rot="0" spcFirstLastPara="0" vert="horz" wrap="square" lIns="84406" tIns="42203" rIns="84406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62" dirty="0">
                    <a:solidFill>
                      <a:prstClr val="black"/>
                    </a:solidFill>
                    <a:latin typeface="현대하모니 M" panose="02020603020101020101" pitchFamily="18" charset="-127"/>
                    <a:ea typeface="현대하모니 M" panose="02020603020101020101" pitchFamily="18" charset="-127"/>
                  </a:endParaRPr>
                </a:p>
              </p:txBody>
            </p:sp>
            <p:sp>
              <p:nvSpPr>
                <p:cNvPr id="71" name="자유형: 도형 1324">
                  <a:extLst>
                    <a:ext uri="{FF2B5EF4-FFF2-40B4-BE49-F238E27FC236}">
                      <a16:creationId xmlns:a16="http://schemas.microsoft.com/office/drawing/2014/main" id="{57448913-91B7-1830-3659-C7A50E804A60}"/>
                    </a:ext>
                  </a:extLst>
                </p:cNvPr>
                <p:cNvSpPr/>
                <p:nvPr/>
              </p:nvSpPr>
              <p:spPr>
                <a:xfrm>
                  <a:off x="2110364" y="6698887"/>
                  <a:ext cx="622960" cy="210511"/>
                </a:xfrm>
                <a:custGeom>
                  <a:avLst/>
                  <a:gdLst>
                    <a:gd name="connsiteX0" fmla="*/ 0 w 373760"/>
                    <a:gd name="connsiteY0" fmla="*/ 0 h 126301"/>
                    <a:gd name="connsiteX1" fmla="*/ 373761 w 373760"/>
                    <a:gd name="connsiteY1" fmla="*/ 0 h 126301"/>
                    <a:gd name="connsiteX2" fmla="*/ 373761 w 373760"/>
                    <a:gd name="connsiteY2" fmla="*/ 126301 h 126301"/>
                    <a:gd name="connsiteX3" fmla="*/ 0 w 373760"/>
                    <a:gd name="connsiteY3" fmla="*/ 126301 h 1263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73760" h="126301">
                      <a:moveTo>
                        <a:pt x="0" y="0"/>
                      </a:moveTo>
                      <a:lnTo>
                        <a:pt x="373761" y="0"/>
                      </a:lnTo>
                      <a:lnTo>
                        <a:pt x="373761" y="126301"/>
                      </a:lnTo>
                      <a:lnTo>
                        <a:pt x="0" y="126301"/>
                      </a:lnTo>
                      <a:close/>
                    </a:path>
                  </a:pathLst>
                </a:custGeom>
                <a:solidFill>
                  <a:srgbClr val="0072AA"/>
                </a:solidFill>
                <a:ln w="5715" cap="flat">
                  <a:noFill/>
                  <a:prstDash val="solid"/>
                  <a:miter/>
                </a:ln>
              </p:spPr>
              <p:txBody>
                <a:bodyPr rot="0" spcFirstLastPara="0" vert="horz" wrap="square" lIns="84406" tIns="42203" rIns="84406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62" dirty="0">
                    <a:solidFill>
                      <a:prstClr val="black"/>
                    </a:solidFill>
                    <a:latin typeface="현대하모니 M" panose="02020603020101020101" pitchFamily="18" charset="-127"/>
                    <a:ea typeface="현대하모니 M" panose="02020603020101020101" pitchFamily="18" charset="-127"/>
                  </a:endParaRPr>
                </a:p>
              </p:txBody>
            </p:sp>
            <p:sp>
              <p:nvSpPr>
                <p:cNvPr id="72" name="자유형: 도형 1325">
                  <a:extLst>
                    <a:ext uri="{FF2B5EF4-FFF2-40B4-BE49-F238E27FC236}">
                      <a16:creationId xmlns:a16="http://schemas.microsoft.com/office/drawing/2014/main" id="{7E5D9A4D-0C2F-DFA8-7C16-BD7B7B6409DD}"/>
                    </a:ext>
                  </a:extLst>
                </p:cNvPr>
                <p:cNvSpPr/>
                <p:nvPr/>
              </p:nvSpPr>
              <p:spPr>
                <a:xfrm>
                  <a:off x="607932" y="6698887"/>
                  <a:ext cx="1504061" cy="210511"/>
                </a:xfrm>
                <a:custGeom>
                  <a:avLst/>
                  <a:gdLst>
                    <a:gd name="connsiteX0" fmla="*/ 0 w 902398"/>
                    <a:gd name="connsiteY0" fmla="*/ 0 h 126301"/>
                    <a:gd name="connsiteX1" fmla="*/ 902399 w 902398"/>
                    <a:gd name="connsiteY1" fmla="*/ 0 h 126301"/>
                    <a:gd name="connsiteX2" fmla="*/ 902399 w 902398"/>
                    <a:gd name="connsiteY2" fmla="*/ 126301 h 126301"/>
                    <a:gd name="connsiteX3" fmla="*/ 0 w 902398"/>
                    <a:gd name="connsiteY3" fmla="*/ 126301 h 1263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02398" h="126301">
                      <a:moveTo>
                        <a:pt x="0" y="0"/>
                      </a:moveTo>
                      <a:lnTo>
                        <a:pt x="902399" y="0"/>
                      </a:lnTo>
                      <a:lnTo>
                        <a:pt x="902399" y="126301"/>
                      </a:lnTo>
                      <a:lnTo>
                        <a:pt x="0" y="126301"/>
                      </a:lnTo>
                      <a:close/>
                    </a:path>
                  </a:pathLst>
                </a:custGeom>
                <a:solidFill>
                  <a:srgbClr val="0072AA"/>
                </a:solidFill>
                <a:ln w="5715" cap="flat">
                  <a:noFill/>
                  <a:prstDash val="solid"/>
                  <a:miter/>
                </a:ln>
              </p:spPr>
              <p:txBody>
                <a:bodyPr rot="0" spcFirstLastPara="0" vert="horz" wrap="square" lIns="84406" tIns="42203" rIns="84406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62" dirty="0">
                    <a:solidFill>
                      <a:prstClr val="black"/>
                    </a:solidFill>
                    <a:latin typeface="현대하모니 M" panose="02020603020101020101" pitchFamily="18" charset="-127"/>
                    <a:ea typeface="현대하모니 M" panose="02020603020101020101" pitchFamily="18" charset="-127"/>
                  </a:endParaRPr>
                </a:p>
              </p:txBody>
            </p:sp>
            <p:sp>
              <p:nvSpPr>
                <p:cNvPr id="73" name="자유형: 도형 1327">
                  <a:extLst>
                    <a:ext uri="{FF2B5EF4-FFF2-40B4-BE49-F238E27FC236}">
                      <a16:creationId xmlns:a16="http://schemas.microsoft.com/office/drawing/2014/main" id="{848EC894-C759-920D-8DCB-9726884ADF91}"/>
                    </a:ext>
                  </a:extLst>
                </p:cNvPr>
                <p:cNvSpPr/>
                <p:nvPr/>
              </p:nvSpPr>
              <p:spPr>
                <a:xfrm>
                  <a:off x="2148465" y="6698887"/>
                  <a:ext cx="654394" cy="150500"/>
                </a:xfrm>
                <a:custGeom>
                  <a:avLst/>
                  <a:gdLst>
                    <a:gd name="connsiteX0" fmla="*/ 0 w 392620"/>
                    <a:gd name="connsiteY0" fmla="*/ 0 h 90296"/>
                    <a:gd name="connsiteX1" fmla="*/ 392621 w 392620"/>
                    <a:gd name="connsiteY1" fmla="*/ 0 h 90296"/>
                    <a:gd name="connsiteX2" fmla="*/ 392621 w 392620"/>
                    <a:gd name="connsiteY2" fmla="*/ 90297 h 90296"/>
                    <a:gd name="connsiteX3" fmla="*/ 0 w 392620"/>
                    <a:gd name="connsiteY3" fmla="*/ 90297 h 902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92620" h="90296">
                      <a:moveTo>
                        <a:pt x="0" y="0"/>
                      </a:moveTo>
                      <a:lnTo>
                        <a:pt x="392621" y="0"/>
                      </a:lnTo>
                      <a:lnTo>
                        <a:pt x="392621" y="90297"/>
                      </a:lnTo>
                      <a:lnTo>
                        <a:pt x="0" y="90297"/>
                      </a:lnTo>
                      <a:close/>
                    </a:path>
                  </a:pathLst>
                </a:custGeom>
                <a:solidFill>
                  <a:srgbClr val="F0F5FA"/>
                </a:solidFill>
                <a:ln w="5715" cap="flat">
                  <a:noFill/>
                  <a:prstDash val="solid"/>
                  <a:miter/>
                </a:ln>
              </p:spPr>
              <p:txBody>
                <a:bodyPr rot="0" spcFirstLastPara="0" vert="horz" wrap="square" lIns="84406" tIns="42203" rIns="84406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62" dirty="0">
                    <a:solidFill>
                      <a:prstClr val="black"/>
                    </a:solidFill>
                    <a:latin typeface="현대하모니 M" panose="02020603020101020101" pitchFamily="18" charset="-127"/>
                    <a:ea typeface="현대하모니 M" panose="02020603020101020101" pitchFamily="18" charset="-127"/>
                  </a:endParaRPr>
                </a:p>
              </p:txBody>
            </p:sp>
            <p:sp>
              <p:nvSpPr>
                <p:cNvPr id="74" name="자유형: 도형 1328">
                  <a:extLst>
                    <a:ext uri="{FF2B5EF4-FFF2-40B4-BE49-F238E27FC236}">
                      <a16:creationId xmlns:a16="http://schemas.microsoft.com/office/drawing/2014/main" id="{B62265D1-02AC-D69F-463A-EF8D73DBD3B1}"/>
                    </a:ext>
                  </a:extLst>
                </p:cNvPr>
                <p:cNvSpPr/>
                <p:nvPr/>
              </p:nvSpPr>
              <p:spPr>
                <a:xfrm>
                  <a:off x="569831" y="6698887"/>
                  <a:ext cx="1581217" cy="150500"/>
                </a:xfrm>
                <a:custGeom>
                  <a:avLst/>
                  <a:gdLst>
                    <a:gd name="connsiteX0" fmla="*/ 0 w 948690"/>
                    <a:gd name="connsiteY0" fmla="*/ 0 h 90296"/>
                    <a:gd name="connsiteX1" fmla="*/ 948690 w 948690"/>
                    <a:gd name="connsiteY1" fmla="*/ 0 h 90296"/>
                    <a:gd name="connsiteX2" fmla="*/ 948690 w 948690"/>
                    <a:gd name="connsiteY2" fmla="*/ 90297 h 90296"/>
                    <a:gd name="connsiteX3" fmla="*/ 0 w 948690"/>
                    <a:gd name="connsiteY3" fmla="*/ 90297 h 902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48690" h="90296">
                      <a:moveTo>
                        <a:pt x="0" y="0"/>
                      </a:moveTo>
                      <a:lnTo>
                        <a:pt x="948690" y="0"/>
                      </a:lnTo>
                      <a:lnTo>
                        <a:pt x="948690" y="90297"/>
                      </a:lnTo>
                      <a:lnTo>
                        <a:pt x="0" y="90297"/>
                      </a:lnTo>
                      <a:close/>
                    </a:path>
                  </a:pathLst>
                </a:custGeom>
                <a:solidFill>
                  <a:srgbClr val="DBE4EF"/>
                </a:solidFill>
                <a:ln w="5715" cap="flat">
                  <a:noFill/>
                  <a:prstDash val="solid"/>
                  <a:miter/>
                </a:ln>
              </p:spPr>
              <p:txBody>
                <a:bodyPr rot="0" spcFirstLastPara="0" vert="horz" wrap="square" lIns="84406" tIns="42203" rIns="84406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62" dirty="0">
                    <a:solidFill>
                      <a:prstClr val="black"/>
                    </a:solidFill>
                    <a:latin typeface="현대하모니 M" panose="02020603020101020101" pitchFamily="18" charset="-127"/>
                    <a:ea typeface="현대하모니 M" panose="02020603020101020101" pitchFamily="18" charset="-127"/>
                  </a:endParaRPr>
                </a:p>
              </p:txBody>
            </p:sp>
            <p:grpSp>
              <p:nvGrpSpPr>
                <p:cNvPr id="75" name="그래픽 3">
                  <a:extLst>
                    <a:ext uri="{FF2B5EF4-FFF2-40B4-BE49-F238E27FC236}">
                      <a16:creationId xmlns:a16="http://schemas.microsoft.com/office/drawing/2014/main" id="{816A568E-8F8D-DF93-2955-1401A6C2CA3A}"/>
                    </a:ext>
                  </a:extLst>
                </p:cNvPr>
                <p:cNvGrpSpPr/>
                <p:nvPr/>
              </p:nvGrpSpPr>
              <p:grpSpPr>
                <a:xfrm>
                  <a:off x="-84565" y="4339441"/>
                  <a:ext cx="2890007" cy="41910"/>
                  <a:chOff x="2379154" y="4880419"/>
                  <a:chExt cx="1733931" cy="25145"/>
                </a:xfrm>
                <a:solidFill>
                  <a:schemeClr val="accent1"/>
                </a:solidFill>
              </p:grpSpPr>
              <p:sp>
                <p:nvSpPr>
                  <p:cNvPr id="85" name="자유형: 도형 1336">
                    <a:extLst>
                      <a:ext uri="{FF2B5EF4-FFF2-40B4-BE49-F238E27FC236}">
                        <a16:creationId xmlns:a16="http://schemas.microsoft.com/office/drawing/2014/main" id="{B6C5D97B-815C-43A3-BB0E-6DA34B009F70}"/>
                      </a:ext>
                    </a:extLst>
                  </p:cNvPr>
                  <p:cNvSpPr/>
                  <p:nvPr/>
                </p:nvSpPr>
                <p:spPr>
                  <a:xfrm>
                    <a:off x="2379154" y="4880419"/>
                    <a:ext cx="392620" cy="25145"/>
                  </a:xfrm>
                  <a:custGeom>
                    <a:avLst/>
                    <a:gdLst>
                      <a:gd name="connsiteX0" fmla="*/ 0 w 392620"/>
                      <a:gd name="connsiteY0" fmla="*/ 0 h 25145"/>
                      <a:gd name="connsiteX1" fmla="*/ 392621 w 392620"/>
                      <a:gd name="connsiteY1" fmla="*/ 0 h 25145"/>
                      <a:gd name="connsiteX2" fmla="*/ 392621 w 392620"/>
                      <a:gd name="connsiteY2" fmla="*/ 25146 h 25145"/>
                      <a:gd name="connsiteX3" fmla="*/ 0 w 392620"/>
                      <a:gd name="connsiteY3" fmla="*/ 25146 h 251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2620" h="25145">
                        <a:moveTo>
                          <a:pt x="0" y="0"/>
                        </a:moveTo>
                        <a:lnTo>
                          <a:pt x="392621" y="0"/>
                        </a:lnTo>
                        <a:lnTo>
                          <a:pt x="392621" y="25146"/>
                        </a:lnTo>
                        <a:lnTo>
                          <a:pt x="0" y="25146"/>
                        </a:lnTo>
                        <a:close/>
                      </a:path>
                    </a:pathLst>
                  </a:custGeom>
                  <a:solidFill>
                    <a:srgbClr val="92A3B3"/>
                  </a:solidFill>
                  <a:ln w="5715" cap="flat">
                    <a:noFill/>
                    <a:prstDash val="solid"/>
                    <a:miter/>
                  </a:ln>
                </p:spPr>
                <p:txBody>
                  <a:bodyPr rot="0" spcFirstLastPara="0" vert="horz" wrap="square" lIns="84406" tIns="42203" rIns="84406" bIns="42203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ko-KR"/>
                    </a:defPPr>
                    <a:lvl1pPr marL="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ko-KR" altLang="en-US" sz="1662" dirty="0">
                      <a:solidFill>
                        <a:prstClr val="black"/>
                      </a:solidFill>
                      <a:latin typeface="현대하모니 M" panose="02020603020101020101" pitchFamily="18" charset="-127"/>
                      <a:ea typeface="현대하모니 M" panose="02020603020101020101" pitchFamily="18" charset="-127"/>
                    </a:endParaRPr>
                  </a:p>
                </p:txBody>
              </p:sp>
              <p:sp>
                <p:nvSpPr>
                  <p:cNvPr id="86" name="자유형: 도형 1337">
                    <a:extLst>
                      <a:ext uri="{FF2B5EF4-FFF2-40B4-BE49-F238E27FC236}">
                        <a16:creationId xmlns:a16="http://schemas.microsoft.com/office/drawing/2014/main" id="{38E67E7C-D261-F9F4-2662-12FCF14AFCD1}"/>
                      </a:ext>
                    </a:extLst>
                  </p:cNvPr>
                  <p:cNvSpPr/>
                  <p:nvPr/>
                </p:nvSpPr>
                <p:spPr>
                  <a:xfrm>
                    <a:off x="3720465" y="4880419"/>
                    <a:ext cx="392620" cy="25145"/>
                  </a:xfrm>
                  <a:custGeom>
                    <a:avLst/>
                    <a:gdLst>
                      <a:gd name="connsiteX0" fmla="*/ 0 w 392620"/>
                      <a:gd name="connsiteY0" fmla="*/ 0 h 25145"/>
                      <a:gd name="connsiteX1" fmla="*/ 392621 w 392620"/>
                      <a:gd name="connsiteY1" fmla="*/ 0 h 25145"/>
                      <a:gd name="connsiteX2" fmla="*/ 392621 w 392620"/>
                      <a:gd name="connsiteY2" fmla="*/ 25146 h 25145"/>
                      <a:gd name="connsiteX3" fmla="*/ 0 w 392620"/>
                      <a:gd name="connsiteY3" fmla="*/ 25146 h 251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2620" h="25145">
                        <a:moveTo>
                          <a:pt x="0" y="0"/>
                        </a:moveTo>
                        <a:lnTo>
                          <a:pt x="392621" y="0"/>
                        </a:lnTo>
                        <a:lnTo>
                          <a:pt x="392621" y="25146"/>
                        </a:lnTo>
                        <a:lnTo>
                          <a:pt x="0" y="25146"/>
                        </a:lnTo>
                        <a:close/>
                      </a:path>
                    </a:pathLst>
                  </a:custGeom>
                  <a:solidFill>
                    <a:srgbClr val="B1C1D1"/>
                  </a:solidFill>
                  <a:ln w="5715" cap="flat">
                    <a:noFill/>
                    <a:prstDash val="solid"/>
                    <a:miter/>
                  </a:ln>
                </p:spPr>
                <p:txBody>
                  <a:bodyPr rot="0" spcFirstLastPara="0" vert="horz" wrap="square" lIns="84406" tIns="42203" rIns="84406" bIns="42203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ko-KR"/>
                    </a:defPPr>
                    <a:lvl1pPr marL="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ko-KR" altLang="en-US" sz="1662" dirty="0">
                      <a:solidFill>
                        <a:prstClr val="black"/>
                      </a:solidFill>
                      <a:latin typeface="현대하모니 M" panose="02020603020101020101" pitchFamily="18" charset="-127"/>
                      <a:ea typeface="현대하모니 M" panose="02020603020101020101" pitchFamily="18" charset="-127"/>
                    </a:endParaRPr>
                  </a:p>
                </p:txBody>
              </p:sp>
              <p:sp>
                <p:nvSpPr>
                  <p:cNvPr id="87" name="자유형: 도형 1338">
                    <a:extLst>
                      <a:ext uri="{FF2B5EF4-FFF2-40B4-BE49-F238E27FC236}">
                        <a16:creationId xmlns:a16="http://schemas.microsoft.com/office/drawing/2014/main" id="{41C082E4-A65E-F013-4564-7C57ADCD9DB8}"/>
                      </a:ext>
                    </a:extLst>
                  </p:cNvPr>
                  <p:cNvSpPr/>
                  <p:nvPr/>
                </p:nvSpPr>
                <p:spPr>
                  <a:xfrm>
                    <a:off x="2771775" y="4880419"/>
                    <a:ext cx="948690" cy="25145"/>
                  </a:xfrm>
                  <a:custGeom>
                    <a:avLst/>
                    <a:gdLst>
                      <a:gd name="connsiteX0" fmla="*/ 0 w 948690"/>
                      <a:gd name="connsiteY0" fmla="*/ 0 h 25145"/>
                      <a:gd name="connsiteX1" fmla="*/ 948690 w 948690"/>
                      <a:gd name="connsiteY1" fmla="*/ 0 h 25145"/>
                      <a:gd name="connsiteX2" fmla="*/ 948690 w 948690"/>
                      <a:gd name="connsiteY2" fmla="*/ 25146 h 25145"/>
                      <a:gd name="connsiteX3" fmla="*/ 0 w 948690"/>
                      <a:gd name="connsiteY3" fmla="*/ 25146 h 251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48690" h="25145">
                        <a:moveTo>
                          <a:pt x="0" y="0"/>
                        </a:moveTo>
                        <a:lnTo>
                          <a:pt x="948690" y="0"/>
                        </a:lnTo>
                        <a:lnTo>
                          <a:pt x="948690" y="25146"/>
                        </a:lnTo>
                        <a:lnTo>
                          <a:pt x="0" y="25146"/>
                        </a:lnTo>
                        <a:close/>
                      </a:path>
                    </a:pathLst>
                  </a:custGeom>
                  <a:solidFill>
                    <a:srgbClr val="A2B1BF"/>
                  </a:solidFill>
                  <a:ln w="5715" cap="flat">
                    <a:noFill/>
                    <a:prstDash val="solid"/>
                    <a:miter/>
                  </a:ln>
                </p:spPr>
                <p:txBody>
                  <a:bodyPr rot="0" spcFirstLastPara="0" vert="horz" wrap="square" lIns="84406" tIns="42203" rIns="84406" bIns="42203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ko-KR"/>
                    </a:defPPr>
                    <a:lvl1pPr marL="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1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ko-KR" altLang="en-US" sz="1662" dirty="0">
                      <a:solidFill>
                        <a:prstClr val="black"/>
                      </a:solidFill>
                      <a:latin typeface="현대하모니 M" panose="02020603020101020101" pitchFamily="18" charset="-127"/>
                      <a:ea typeface="현대하모니 M" panose="02020603020101020101" pitchFamily="18" charset="-127"/>
                    </a:endParaRPr>
                  </a:p>
                </p:txBody>
              </p:sp>
            </p:grpSp>
            <p:sp>
              <p:nvSpPr>
                <p:cNvPr id="76" name="자유형: 도형 1355">
                  <a:extLst>
                    <a:ext uri="{FF2B5EF4-FFF2-40B4-BE49-F238E27FC236}">
                      <a16:creationId xmlns:a16="http://schemas.microsoft.com/office/drawing/2014/main" id="{238F6C25-B2A3-2E2F-99DC-600B8C9E96C5}"/>
                    </a:ext>
                  </a:extLst>
                </p:cNvPr>
                <p:cNvSpPr/>
                <p:nvPr/>
              </p:nvSpPr>
              <p:spPr>
                <a:xfrm>
                  <a:off x="-84565" y="7401862"/>
                  <a:ext cx="654394" cy="29528"/>
                </a:xfrm>
                <a:custGeom>
                  <a:avLst/>
                  <a:gdLst>
                    <a:gd name="connsiteX0" fmla="*/ 0 w 392620"/>
                    <a:gd name="connsiteY0" fmla="*/ 0 h 17716"/>
                    <a:gd name="connsiteX1" fmla="*/ 392621 w 392620"/>
                    <a:gd name="connsiteY1" fmla="*/ 0 h 17716"/>
                    <a:gd name="connsiteX2" fmla="*/ 392621 w 392620"/>
                    <a:gd name="connsiteY2" fmla="*/ 17716 h 17716"/>
                    <a:gd name="connsiteX3" fmla="*/ 0 w 392620"/>
                    <a:gd name="connsiteY3" fmla="*/ 17716 h 17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92620" h="17716">
                      <a:moveTo>
                        <a:pt x="0" y="0"/>
                      </a:moveTo>
                      <a:lnTo>
                        <a:pt x="392621" y="0"/>
                      </a:lnTo>
                      <a:lnTo>
                        <a:pt x="392621" y="17716"/>
                      </a:lnTo>
                      <a:lnTo>
                        <a:pt x="0" y="17716"/>
                      </a:lnTo>
                      <a:close/>
                    </a:path>
                  </a:pathLst>
                </a:custGeom>
                <a:solidFill>
                  <a:srgbClr val="92A3B3"/>
                </a:solidFill>
                <a:ln w="5715" cap="flat">
                  <a:noFill/>
                  <a:prstDash val="solid"/>
                  <a:miter/>
                </a:ln>
              </p:spPr>
              <p:txBody>
                <a:bodyPr rot="0" spcFirstLastPara="0" vert="horz" wrap="square" lIns="84406" tIns="42203" rIns="84406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62" dirty="0">
                    <a:solidFill>
                      <a:prstClr val="black"/>
                    </a:solidFill>
                    <a:latin typeface="현대하모니 M" panose="02020603020101020101" pitchFamily="18" charset="-127"/>
                    <a:ea typeface="현대하모니 M" panose="02020603020101020101" pitchFamily="18" charset="-127"/>
                  </a:endParaRPr>
                </a:p>
              </p:txBody>
            </p:sp>
            <p:sp>
              <p:nvSpPr>
                <p:cNvPr id="77" name="자유형: 도형 1356">
                  <a:extLst>
                    <a:ext uri="{FF2B5EF4-FFF2-40B4-BE49-F238E27FC236}">
                      <a16:creationId xmlns:a16="http://schemas.microsoft.com/office/drawing/2014/main" id="{81E7AA07-5747-F618-6889-7772465EF00C}"/>
                    </a:ext>
                  </a:extLst>
                </p:cNvPr>
                <p:cNvSpPr/>
                <p:nvPr/>
              </p:nvSpPr>
              <p:spPr>
                <a:xfrm>
                  <a:off x="2148465" y="7401862"/>
                  <a:ext cx="654394" cy="29528"/>
                </a:xfrm>
                <a:custGeom>
                  <a:avLst/>
                  <a:gdLst>
                    <a:gd name="connsiteX0" fmla="*/ 0 w 392620"/>
                    <a:gd name="connsiteY0" fmla="*/ 0 h 17716"/>
                    <a:gd name="connsiteX1" fmla="*/ 392621 w 392620"/>
                    <a:gd name="connsiteY1" fmla="*/ 0 h 17716"/>
                    <a:gd name="connsiteX2" fmla="*/ 392621 w 392620"/>
                    <a:gd name="connsiteY2" fmla="*/ 17716 h 17716"/>
                    <a:gd name="connsiteX3" fmla="*/ 0 w 392620"/>
                    <a:gd name="connsiteY3" fmla="*/ 17716 h 17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92620" h="17716">
                      <a:moveTo>
                        <a:pt x="0" y="0"/>
                      </a:moveTo>
                      <a:lnTo>
                        <a:pt x="392621" y="0"/>
                      </a:lnTo>
                      <a:lnTo>
                        <a:pt x="392621" y="17716"/>
                      </a:lnTo>
                      <a:lnTo>
                        <a:pt x="0" y="17716"/>
                      </a:lnTo>
                      <a:close/>
                    </a:path>
                  </a:pathLst>
                </a:custGeom>
                <a:solidFill>
                  <a:srgbClr val="B1C1D1"/>
                </a:solidFill>
                <a:ln w="5715" cap="flat">
                  <a:noFill/>
                  <a:prstDash val="solid"/>
                  <a:miter/>
                </a:ln>
              </p:spPr>
              <p:txBody>
                <a:bodyPr rot="0" spcFirstLastPara="0" vert="horz" wrap="square" lIns="84406" tIns="42203" rIns="84406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62" dirty="0">
                    <a:solidFill>
                      <a:prstClr val="black"/>
                    </a:solidFill>
                    <a:latin typeface="현대하모니 M" panose="02020603020101020101" pitchFamily="18" charset="-127"/>
                    <a:ea typeface="현대하모니 M" panose="02020603020101020101" pitchFamily="18" charset="-127"/>
                  </a:endParaRPr>
                </a:p>
              </p:txBody>
            </p:sp>
            <p:sp>
              <p:nvSpPr>
                <p:cNvPr id="78" name="자유형: 도형 1357">
                  <a:extLst>
                    <a:ext uri="{FF2B5EF4-FFF2-40B4-BE49-F238E27FC236}">
                      <a16:creationId xmlns:a16="http://schemas.microsoft.com/office/drawing/2014/main" id="{3615FE7D-216F-7A17-A229-152E8A2A7DA0}"/>
                    </a:ext>
                  </a:extLst>
                </p:cNvPr>
                <p:cNvSpPr/>
                <p:nvPr/>
              </p:nvSpPr>
              <p:spPr>
                <a:xfrm>
                  <a:off x="569831" y="7401862"/>
                  <a:ext cx="1581217" cy="29528"/>
                </a:xfrm>
                <a:custGeom>
                  <a:avLst/>
                  <a:gdLst>
                    <a:gd name="connsiteX0" fmla="*/ 0 w 948690"/>
                    <a:gd name="connsiteY0" fmla="*/ 0 h 17716"/>
                    <a:gd name="connsiteX1" fmla="*/ 948690 w 948690"/>
                    <a:gd name="connsiteY1" fmla="*/ 0 h 17716"/>
                    <a:gd name="connsiteX2" fmla="*/ 948690 w 948690"/>
                    <a:gd name="connsiteY2" fmla="*/ 17716 h 17716"/>
                    <a:gd name="connsiteX3" fmla="*/ 0 w 948690"/>
                    <a:gd name="connsiteY3" fmla="*/ 17716 h 17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48690" h="17716">
                      <a:moveTo>
                        <a:pt x="0" y="0"/>
                      </a:moveTo>
                      <a:lnTo>
                        <a:pt x="948690" y="0"/>
                      </a:lnTo>
                      <a:lnTo>
                        <a:pt x="948690" y="17716"/>
                      </a:lnTo>
                      <a:lnTo>
                        <a:pt x="0" y="17716"/>
                      </a:lnTo>
                      <a:close/>
                    </a:path>
                  </a:pathLst>
                </a:custGeom>
                <a:solidFill>
                  <a:srgbClr val="A2B1BF"/>
                </a:solidFill>
                <a:ln w="5715" cap="flat">
                  <a:noFill/>
                  <a:prstDash val="solid"/>
                  <a:miter/>
                </a:ln>
              </p:spPr>
              <p:txBody>
                <a:bodyPr rot="0" spcFirstLastPara="0" vert="horz" wrap="square" lIns="84406" tIns="42203" rIns="84406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62" dirty="0">
                    <a:solidFill>
                      <a:prstClr val="black"/>
                    </a:solidFill>
                    <a:latin typeface="현대하모니 M" panose="02020603020101020101" pitchFamily="18" charset="-127"/>
                    <a:ea typeface="현대하모니 M" panose="02020603020101020101" pitchFamily="18" charset="-127"/>
                  </a:endParaRPr>
                </a:p>
              </p:txBody>
            </p:sp>
            <p:sp>
              <p:nvSpPr>
                <p:cNvPr id="79" name="자유형: 도형 1433">
                  <a:extLst>
                    <a:ext uri="{FF2B5EF4-FFF2-40B4-BE49-F238E27FC236}">
                      <a16:creationId xmlns:a16="http://schemas.microsoft.com/office/drawing/2014/main" id="{EFBF4DA9-8030-6A67-7638-E81E20751674}"/>
                    </a:ext>
                  </a:extLst>
                </p:cNvPr>
                <p:cNvSpPr/>
                <p:nvPr/>
              </p:nvSpPr>
              <p:spPr>
                <a:xfrm>
                  <a:off x="1194698" y="7431390"/>
                  <a:ext cx="332436" cy="257186"/>
                </a:xfrm>
                <a:custGeom>
                  <a:avLst/>
                  <a:gdLst>
                    <a:gd name="connsiteX0" fmla="*/ 0 w 199453"/>
                    <a:gd name="connsiteY0" fmla="*/ 0 h 154305"/>
                    <a:gd name="connsiteX1" fmla="*/ 199454 w 199453"/>
                    <a:gd name="connsiteY1" fmla="*/ 0 h 154305"/>
                    <a:gd name="connsiteX2" fmla="*/ 199454 w 199453"/>
                    <a:gd name="connsiteY2" fmla="*/ 154305 h 154305"/>
                    <a:gd name="connsiteX3" fmla="*/ 0 w 199453"/>
                    <a:gd name="connsiteY3" fmla="*/ 154305 h 1543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9453" h="154305">
                      <a:moveTo>
                        <a:pt x="0" y="0"/>
                      </a:moveTo>
                      <a:lnTo>
                        <a:pt x="199454" y="0"/>
                      </a:lnTo>
                      <a:lnTo>
                        <a:pt x="199454" y="154305"/>
                      </a:lnTo>
                      <a:lnTo>
                        <a:pt x="0" y="154305"/>
                      </a:lnTo>
                      <a:close/>
                    </a:path>
                  </a:pathLst>
                </a:custGeom>
                <a:solidFill>
                  <a:srgbClr val="3AA2D5"/>
                </a:solidFill>
                <a:ln w="5715" cap="flat">
                  <a:noFill/>
                  <a:prstDash val="solid"/>
                  <a:miter/>
                </a:ln>
              </p:spPr>
              <p:txBody>
                <a:bodyPr rot="0" spcFirstLastPara="0" vert="horz" wrap="square" lIns="84406" tIns="42203" rIns="84406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62" dirty="0">
                    <a:solidFill>
                      <a:prstClr val="black"/>
                    </a:solidFill>
                    <a:latin typeface="현대하모니 M" panose="02020603020101020101" pitchFamily="18" charset="-127"/>
                    <a:ea typeface="현대하모니 M" panose="02020603020101020101" pitchFamily="18" charset="-127"/>
                  </a:endParaRPr>
                </a:p>
              </p:txBody>
            </p:sp>
            <p:sp>
              <p:nvSpPr>
                <p:cNvPr id="80" name="자유형: 도형 1434">
                  <a:extLst>
                    <a:ext uri="{FF2B5EF4-FFF2-40B4-BE49-F238E27FC236}">
                      <a16:creationId xmlns:a16="http://schemas.microsoft.com/office/drawing/2014/main" id="{B7493D23-B74E-F7ED-B2D5-602E910BB442}"/>
                    </a:ext>
                  </a:extLst>
                </p:cNvPr>
                <p:cNvSpPr/>
                <p:nvPr/>
              </p:nvSpPr>
              <p:spPr>
                <a:xfrm>
                  <a:off x="1194698" y="7431390"/>
                  <a:ext cx="332436" cy="36195"/>
                </a:xfrm>
                <a:custGeom>
                  <a:avLst/>
                  <a:gdLst>
                    <a:gd name="connsiteX0" fmla="*/ 0 w 199453"/>
                    <a:gd name="connsiteY0" fmla="*/ 0 h 21716"/>
                    <a:gd name="connsiteX1" fmla="*/ 199454 w 199453"/>
                    <a:gd name="connsiteY1" fmla="*/ 0 h 21716"/>
                    <a:gd name="connsiteX2" fmla="*/ 199454 w 199453"/>
                    <a:gd name="connsiteY2" fmla="*/ 21717 h 21716"/>
                    <a:gd name="connsiteX3" fmla="*/ 0 w 199453"/>
                    <a:gd name="connsiteY3" fmla="*/ 21717 h 21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9453" h="21716">
                      <a:moveTo>
                        <a:pt x="0" y="0"/>
                      </a:moveTo>
                      <a:lnTo>
                        <a:pt x="199454" y="0"/>
                      </a:lnTo>
                      <a:lnTo>
                        <a:pt x="199454" y="21717"/>
                      </a:lnTo>
                      <a:lnTo>
                        <a:pt x="0" y="21717"/>
                      </a:lnTo>
                      <a:close/>
                    </a:path>
                  </a:pathLst>
                </a:custGeom>
                <a:solidFill>
                  <a:srgbClr val="0072AA"/>
                </a:solidFill>
                <a:ln w="5715" cap="flat">
                  <a:noFill/>
                  <a:prstDash val="solid"/>
                  <a:miter/>
                </a:ln>
              </p:spPr>
              <p:txBody>
                <a:bodyPr rot="0" spcFirstLastPara="0" vert="horz" wrap="square" lIns="84406" tIns="42203" rIns="84406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62" dirty="0">
                    <a:solidFill>
                      <a:prstClr val="black"/>
                    </a:solidFill>
                    <a:latin typeface="현대하모니 M" panose="02020603020101020101" pitchFamily="18" charset="-127"/>
                    <a:ea typeface="현대하모니 M" panose="02020603020101020101" pitchFamily="18" charset="-127"/>
                  </a:endParaRPr>
                </a:p>
              </p:txBody>
            </p:sp>
            <p:sp>
              <p:nvSpPr>
                <p:cNvPr id="81" name="자유형: 도형 1435">
                  <a:extLst>
                    <a:ext uri="{FF2B5EF4-FFF2-40B4-BE49-F238E27FC236}">
                      <a16:creationId xmlns:a16="http://schemas.microsoft.com/office/drawing/2014/main" id="{0A218951-95A8-AB06-B7DA-5FBA8D76F49A}"/>
                    </a:ext>
                  </a:extLst>
                </p:cNvPr>
                <p:cNvSpPr/>
                <p:nvPr/>
              </p:nvSpPr>
              <p:spPr>
                <a:xfrm>
                  <a:off x="1349960" y="7431390"/>
                  <a:ext cx="20003" cy="257186"/>
                </a:xfrm>
                <a:custGeom>
                  <a:avLst/>
                  <a:gdLst>
                    <a:gd name="connsiteX0" fmla="*/ 0 w 12001"/>
                    <a:gd name="connsiteY0" fmla="*/ 0 h 154305"/>
                    <a:gd name="connsiteX1" fmla="*/ 12002 w 12001"/>
                    <a:gd name="connsiteY1" fmla="*/ 0 h 154305"/>
                    <a:gd name="connsiteX2" fmla="*/ 12002 w 12001"/>
                    <a:gd name="connsiteY2" fmla="*/ 154305 h 154305"/>
                    <a:gd name="connsiteX3" fmla="*/ 0 w 12001"/>
                    <a:gd name="connsiteY3" fmla="*/ 154305 h 1543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001" h="154305">
                      <a:moveTo>
                        <a:pt x="0" y="0"/>
                      </a:moveTo>
                      <a:lnTo>
                        <a:pt x="12002" y="0"/>
                      </a:lnTo>
                      <a:lnTo>
                        <a:pt x="12002" y="154305"/>
                      </a:lnTo>
                      <a:lnTo>
                        <a:pt x="0" y="154305"/>
                      </a:lnTo>
                      <a:close/>
                    </a:path>
                  </a:pathLst>
                </a:custGeom>
                <a:solidFill>
                  <a:srgbClr val="DBE4EF"/>
                </a:solidFill>
                <a:ln w="5715" cap="flat">
                  <a:noFill/>
                  <a:prstDash val="solid"/>
                  <a:miter/>
                </a:ln>
              </p:spPr>
              <p:txBody>
                <a:bodyPr rot="0" spcFirstLastPara="0" vert="horz" wrap="square" lIns="84406" tIns="42203" rIns="84406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62" dirty="0">
                    <a:solidFill>
                      <a:prstClr val="black"/>
                    </a:solidFill>
                    <a:latin typeface="현대하모니 M" panose="02020603020101020101" pitchFamily="18" charset="-127"/>
                    <a:ea typeface="현대하모니 M" panose="02020603020101020101" pitchFamily="18" charset="-127"/>
                  </a:endParaRPr>
                </a:p>
              </p:txBody>
            </p:sp>
            <p:sp>
              <p:nvSpPr>
                <p:cNvPr id="82" name="자유형: 도형 1436">
                  <a:extLst>
                    <a:ext uri="{FF2B5EF4-FFF2-40B4-BE49-F238E27FC236}">
                      <a16:creationId xmlns:a16="http://schemas.microsoft.com/office/drawing/2014/main" id="{80DFAA71-C2D8-A1AF-EF4C-9E3245323778}"/>
                    </a:ext>
                  </a:extLst>
                </p:cNvPr>
                <p:cNvSpPr/>
                <p:nvPr/>
              </p:nvSpPr>
              <p:spPr>
                <a:xfrm>
                  <a:off x="1708116" y="7431390"/>
                  <a:ext cx="332436" cy="257186"/>
                </a:xfrm>
                <a:custGeom>
                  <a:avLst/>
                  <a:gdLst>
                    <a:gd name="connsiteX0" fmla="*/ 0 w 199453"/>
                    <a:gd name="connsiteY0" fmla="*/ 0 h 154305"/>
                    <a:gd name="connsiteX1" fmla="*/ 199454 w 199453"/>
                    <a:gd name="connsiteY1" fmla="*/ 0 h 154305"/>
                    <a:gd name="connsiteX2" fmla="*/ 199454 w 199453"/>
                    <a:gd name="connsiteY2" fmla="*/ 154305 h 154305"/>
                    <a:gd name="connsiteX3" fmla="*/ 0 w 199453"/>
                    <a:gd name="connsiteY3" fmla="*/ 154305 h 1543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9453" h="154305">
                      <a:moveTo>
                        <a:pt x="0" y="0"/>
                      </a:moveTo>
                      <a:lnTo>
                        <a:pt x="199454" y="0"/>
                      </a:lnTo>
                      <a:lnTo>
                        <a:pt x="199454" y="154305"/>
                      </a:lnTo>
                      <a:lnTo>
                        <a:pt x="0" y="154305"/>
                      </a:lnTo>
                      <a:close/>
                    </a:path>
                  </a:pathLst>
                </a:custGeom>
                <a:solidFill>
                  <a:srgbClr val="3AA2D5"/>
                </a:solidFill>
                <a:ln w="5715" cap="flat">
                  <a:noFill/>
                  <a:prstDash val="solid"/>
                  <a:miter/>
                </a:ln>
              </p:spPr>
              <p:txBody>
                <a:bodyPr rot="0" spcFirstLastPara="0" vert="horz" wrap="square" lIns="84406" tIns="42203" rIns="84406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62" dirty="0">
                    <a:solidFill>
                      <a:prstClr val="black"/>
                    </a:solidFill>
                    <a:latin typeface="현대하모니 M" panose="02020603020101020101" pitchFamily="18" charset="-127"/>
                    <a:ea typeface="현대하모니 M" panose="02020603020101020101" pitchFamily="18" charset="-127"/>
                  </a:endParaRPr>
                </a:p>
              </p:txBody>
            </p:sp>
            <p:sp>
              <p:nvSpPr>
                <p:cNvPr id="83" name="자유형: 도형 1437">
                  <a:extLst>
                    <a:ext uri="{FF2B5EF4-FFF2-40B4-BE49-F238E27FC236}">
                      <a16:creationId xmlns:a16="http://schemas.microsoft.com/office/drawing/2014/main" id="{4EEB4BB7-EC18-64C9-D2FF-C86332B8F665}"/>
                    </a:ext>
                  </a:extLst>
                </p:cNvPr>
                <p:cNvSpPr/>
                <p:nvPr/>
              </p:nvSpPr>
              <p:spPr>
                <a:xfrm>
                  <a:off x="1708116" y="7431390"/>
                  <a:ext cx="332436" cy="36195"/>
                </a:xfrm>
                <a:custGeom>
                  <a:avLst/>
                  <a:gdLst>
                    <a:gd name="connsiteX0" fmla="*/ 0 w 199453"/>
                    <a:gd name="connsiteY0" fmla="*/ 0 h 21716"/>
                    <a:gd name="connsiteX1" fmla="*/ 199454 w 199453"/>
                    <a:gd name="connsiteY1" fmla="*/ 0 h 21716"/>
                    <a:gd name="connsiteX2" fmla="*/ 199454 w 199453"/>
                    <a:gd name="connsiteY2" fmla="*/ 21717 h 21716"/>
                    <a:gd name="connsiteX3" fmla="*/ 0 w 199453"/>
                    <a:gd name="connsiteY3" fmla="*/ 21717 h 21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9453" h="21716">
                      <a:moveTo>
                        <a:pt x="0" y="0"/>
                      </a:moveTo>
                      <a:lnTo>
                        <a:pt x="199454" y="0"/>
                      </a:lnTo>
                      <a:lnTo>
                        <a:pt x="199454" y="21717"/>
                      </a:lnTo>
                      <a:lnTo>
                        <a:pt x="0" y="21717"/>
                      </a:lnTo>
                      <a:close/>
                    </a:path>
                  </a:pathLst>
                </a:custGeom>
                <a:solidFill>
                  <a:srgbClr val="0072AA"/>
                </a:solidFill>
                <a:ln w="5715" cap="flat">
                  <a:noFill/>
                  <a:prstDash val="solid"/>
                  <a:miter/>
                </a:ln>
              </p:spPr>
              <p:txBody>
                <a:bodyPr rot="0" spcFirstLastPara="0" vert="horz" wrap="square" lIns="84406" tIns="42203" rIns="84406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62" dirty="0">
                    <a:solidFill>
                      <a:prstClr val="black"/>
                    </a:solidFill>
                    <a:latin typeface="현대하모니 M" panose="02020603020101020101" pitchFamily="18" charset="-127"/>
                    <a:ea typeface="현대하모니 M" panose="02020603020101020101" pitchFamily="18" charset="-127"/>
                  </a:endParaRPr>
                </a:p>
              </p:txBody>
            </p:sp>
            <p:sp>
              <p:nvSpPr>
                <p:cNvPr id="84" name="자유형: 도형 1438">
                  <a:extLst>
                    <a:ext uri="{FF2B5EF4-FFF2-40B4-BE49-F238E27FC236}">
                      <a16:creationId xmlns:a16="http://schemas.microsoft.com/office/drawing/2014/main" id="{9E8B2B16-DC0F-EDBF-F753-F945800000ED}"/>
                    </a:ext>
                  </a:extLst>
                </p:cNvPr>
                <p:cNvSpPr/>
                <p:nvPr/>
              </p:nvSpPr>
              <p:spPr>
                <a:xfrm>
                  <a:off x="1864333" y="7431390"/>
                  <a:ext cx="20003" cy="257186"/>
                </a:xfrm>
                <a:custGeom>
                  <a:avLst/>
                  <a:gdLst>
                    <a:gd name="connsiteX0" fmla="*/ 0 w 12001"/>
                    <a:gd name="connsiteY0" fmla="*/ 0 h 154305"/>
                    <a:gd name="connsiteX1" fmla="*/ 12002 w 12001"/>
                    <a:gd name="connsiteY1" fmla="*/ 0 h 154305"/>
                    <a:gd name="connsiteX2" fmla="*/ 12002 w 12001"/>
                    <a:gd name="connsiteY2" fmla="*/ 154305 h 154305"/>
                    <a:gd name="connsiteX3" fmla="*/ 0 w 12001"/>
                    <a:gd name="connsiteY3" fmla="*/ 154305 h 1543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001" h="154305">
                      <a:moveTo>
                        <a:pt x="0" y="0"/>
                      </a:moveTo>
                      <a:lnTo>
                        <a:pt x="12002" y="0"/>
                      </a:lnTo>
                      <a:lnTo>
                        <a:pt x="12002" y="154305"/>
                      </a:lnTo>
                      <a:lnTo>
                        <a:pt x="0" y="154305"/>
                      </a:lnTo>
                      <a:close/>
                    </a:path>
                  </a:pathLst>
                </a:custGeom>
                <a:solidFill>
                  <a:srgbClr val="DBE4EF"/>
                </a:solidFill>
                <a:ln w="5715" cap="flat">
                  <a:noFill/>
                  <a:prstDash val="solid"/>
                  <a:miter/>
                </a:ln>
              </p:spPr>
              <p:txBody>
                <a:bodyPr rot="0" spcFirstLastPara="0" vert="horz" wrap="square" lIns="84406" tIns="42203" rIns="84406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62" dirty="0">
                    <a:solidFill>
                      <a:prstClr val="black"/>
                    </a:solidFill>
                    <a:latin typeface="현대하모니 M" panose="02020603020101020101" pitchFamily="18" charset="-127"/>
                    <a:ea typeface="현대하모니 M" panose="02020603020101020101" pitchFamily="18" charset="-127"/>
                  </a:endParaRPr>
                </a:p>
              </p:txBody>
            </p:sp>
          </p:grpSp>
          <p:sp>
            <p:nvSpPr>
              <p:cNvPr id="25" name="자유형: 도형 1439">
                <a:extLst>
                  <a:ext uri="{FF2B5EF4-FFF2-40B4-BE49-F238E27FC236}">
                    <a16:creationId xmlns:a16="http://schemas.microsoft.com/office/drawing/2014/main" id="{C06BADA3-7B6B-96D1-5133-4305A078E298}"/>
                  </a:ext>
                </a:extLst>
              </p:cNvPr>
              <p:cNvSpPr/>
              <p:nvPr/>
            </p:nvSpPr>
            <p:spPr>
              <a:xfrm>
                <a:off x="2365418" y="5169151"/>
                <a:ext cx="183182" cy="71759"/>
              </a:xfrm>
              <a:custGeom>
                <a:avLst/>
                <a:gdLst>
                  <a:gd name="connsiteX0" fmla="*/ 401193 w 401193"/>
                  <a:gd name="connsiteY0" fmla="*/ 0 h 157162"/>
                  <a:gd name="connsiteX1" fmla="*/ 156591 w 401193"/>
                  <a:gd name="connsiteY1" fmla="*/ 0 h 157162"/>
                  <a:gd name="connsiteX2" fmla="*/ 0 w 401193"/>
                  <a:gd name="connsiteY2" fmla="*/ 157163 h 157162"/>
                  <a:gd name="connsiteX3" fmla="*/ 244602 w 401193"/>
                  <a:gd name="connsiteY3" fmla="*/ 157163 h 157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1193" h="157162">
                    <a:moveTo>
                      <a:pt x="401193" y="0"/>
                    </a:moveTo>
                    <a:lnTo>
                      <a:pt x="156591" y="0"/>
                    </a:lnTo>
                    <a:lnTo>
                      <a:pt x="0" y="157163"/>
                    </a:lnTo>
                    <a:lnTo>
                      <a:pt x="244602" y="157163"/>
                    </a:lnTo>
                    <a:close/>
                  </a:path>
                </a:pathLst>
              </a:custGeom>
              <a:solidFill>
                <a:srgbClr val="6BD1FF"/>
              </a:solidFill>
              <a:ln w="5715" cap="flat">
                <a:noFill/>
                <a:prstDash val="solid"/>
                <a:miter/>
              </a:ln>
            </p:spPr>
            <p:txBody>
              <a:bodyPr rot="0" spcFirstLastPara="0" vert="horz" wrap="square" lIns="84406" tIns="42203" rIns="84406" bIns="4220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 sz="1662" dirty="0">
                  <a:solidFill>
                    <a:prstClr val="black"/>
                  </a:solidFill>
                  <a:latin typeface="현대하모니 M" panose="02020603020101020101" pitchFamily="18" charset="-127"/>
                  <a:ea typeface="현대하모니 M" panose="02020603020101020101" pitchFamily="18" charset="-127"/>
                </a:endParaRPr>
              </a:p>
            </p:txBody>
          </p:sp>
          <p:sp>
            <p:nvSpPr>
              <p:cNvPr id="26" name="자유형: 도형 1440">
                <a:extLst>
                  <a:ext uri="{FF2B5EF4-FFF2-40B4-BE49-F238E27FC236}">
                    <a16:creationId xmlns:a16="http://schemas.microsoft.com/office/drawing/2014/main" id="{B8299CBA-E2FD-9926-3BDE-EDDA81F3C448}"/>
                  </a:ext>
                </a:extLst>
              </p:cNvPr>
              <p:cNvSpPr/>
              <p:nvPr/>
            </p:nvSpPr>
            <p:spPr>
              <a:xfrm>
                <a:off x="2420738" y="5039724"/>
                <a:ext cx="254940" cy="71759"/>
              </a:xfrm>
              <a:custGeom>
                <a:avLst/>
                <a:gdLst>
                  <a:gd name="connsiteX0" fmla="*/ 558356 w 558355"/>
                  <a:gd name="connsiteY0" fmla="*/ 0 h 157162"/>
                  <a:gd name="connsiteX1" fmla="*/ 156591 w 558355"/>
                  <a:gd name="connsiteY1" fmla="*/ 0 h 157162"/>
                  <a:gd name="connsiteX2" fmla="*/ 0 w 558355"/>
                  <a:gd name="connsiteY2" fmla="*/ 157163 h 157162"/>
                  <a:gd name="connsiteX3" fmla="*/ 401193 w 558355"/>
                  <a:gd name="connsiteY3" fmla="*/ 157163 h 157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8355" h="157162">
                    <a:moveTo>
                      <a:pt x="558356" y="0"/>
                    </a:moveTo>
                    <a:lnTo>
                      <a:pt x="156591" y="0"/>
                    </a:lnTo>
                    <a:lnTo>
                      <a:pt x="0" y="157163"/>
                    </a:lnTo>
                    <a:lnTo>
                      <a:pt x="401193" y="157163"/>
                    </a:lnTo>
                    <a:close/>
                  </a:path>
                </a:pathLst>
              </a:custGeom>
              <a:solidFill>
                <a:srgbClr val="6BD1FF"/>
              </a:solidFill>
              <a:ln w="5715" cap="flat">
                <a:noFill/>
                <a:prstDash val="solid"/>
                <a:miter/>
              </a:ln>
            </p:spPr>
            <p:txBody>
              <a:bodyPr rot="0" spcFirstLastPara="0" vert="horz" wrap="square" lIns="84406" tIns="42203" rIns="84406" bIns="4220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 sz="1662" dirty="0">
                  <a:solidFill>
                    <a:prstClr val="black"/>
                  </a:solidFill>
                  <a:latin typeface="현대하모니 M" panose="02020603020101020101" pitchFamily="18" charset="-127"/>
                  <a:ea typeface="현대하모니 M" panose="02020603020101020101" pitchFamily="18" charset="-127"/>
                </a:endParaRPr>
              </a:p>
            </p:txBody>
          </p:sp>
          <p:sp>
            <p:nvSpPr>
              <p:cNvPr id="27" name="자유형: 도형 1441">
                <a:extLst>
                  <a:ext uri="{FF2B5EF4-FFF2-40B4-BE49-F238E27FC236}">
                    <a16:creationId xmlns:a16="http://schemas.microsoft.com/office/drawing/2014/main" id="{16A3BE29-59D4-EA10-1444-03400F064CEC}"/>
                  </a:ext>
                </a:extLst>
              </p:cNvPr>
              <p:cNvSpPr/>
              <p:nvPr/>
            </p:nvSpPr>
            <p:spPr>
              <a:xfrm>
                <a:off x="2352893" y="5298579"/>
                <a:ext cx="192575" cy="71759"/>
              </a:xfrm>
              <a:custGeom>
                <a:avLst/>
                <a:gdLst>
                  <a:gd name="connsiteX0" fmla="*/ 421767 w 421766"/>
                  <a:gd name="connsiteY0" fmla="*/ 0 h 157162"/>
                  <a:gd name="connsiteX1" fmla="*/ 157163 w 421766"/>
                  <a:gd name="connsiteY1" fmla="*/ 0 h 157162"/>
                  <a:gd name="connsiteX2" fmla="*/ 0 w 421766"/>
                  <a:gd name="connsiteY2" fmla="*/ 157163 h 157162"/>
                  <a:gd name="connsiteX3" fmla="*/ 264604 w 421766"/>
                  <a:gd name="connsiteY3" fmla="*/ 157163 h 157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1766" h="157162">
                    <a:moveTo>
                      <a:pt x="421767" y="0"/>
                    </a:moveTo>
                    <a:lnTo>
                      <a:pt x="157163" y="0"/>
                    </a:lnTo>
                    <a:lnTo>
                      <a:pt x="0" y="157163"/>
                    </a:lnTo>
                    <a:lnTo>
                      <a:pt x="264604" y="157163"/>
                    </a:lnTo>
                    <a:close/>
                  </a:path>
                </a:pathLst>
              </a:custGeom>
              <a:solidFill>
                <a:srgbClr val="6BD1FF"/>
              </a:solidFill>
              <a:ln w="5715" cap="flat">
                <a:noFill/>
                <a:prstDash val="solid"/>
                <a:miter/>
              </a:ln>
            </p:spPr>
            <p:txBody>
              <a:bodyPr rot="0" spcFirstLastPara="0" vert="horz" wrap="square" lIns="84406" tIns="42203" rIns="84406" bIns="4220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 sz="1662" dirty="0">
                  <a:solidFill>
                    <a:prstClr val="black"/>
                  </a:solidFill>
                  <a:latin typeface="현대하모니 M" panose="02020603020101020101" pitchFamily="18" charset="-127"/>
                  <a:ea typeface="현대하모니 M" panose="02020603020101020101" pitchFamily="18" charset="-127"/>
                </a:endParaRPr>
              </a:p>
            </p:txBody>
          </p:sp>
          <p:sp>
            <p:nvSpPr>
              <p:cNvPr id="28" name="자유형: 도형 1442">
                <a:extLst>
                  <a:ext uri="{FF2B5EF4-FFF2-40B4-BE49-F238E27FC236}">
                    <a16:creationId xmlns:a16="http://schemas.microsoft.com/office/drawing/2014/main" id="{D53689A0-CC1F-32B8-FDB0-02BF6E2DDA7F}"/>
                  </a:ext>
                </a:extLst>
              </p:cNvPr>
              <p:cNvSpPr/>
              <p:nvPr/>
            </p:nvSpPr>
            <p:spPr>
              <a:xfrm>
                <a:off x="2445788" y="5428006"/>
                <a:ext cx="229890" cy="71759"/>
              </a:xfrm>
              <a:custGeom>
                <a:avLst/>
                <a:gdLst>
                  <a:gd name="connsiteX0" fmla="*/ 503492 w 503491"/>
                  <a:gd name="connsiteY0" fmla="*/ 0 h 157162"/>
                  <a:gd name="connsiteX1" fmla="*/ 156591 w 503491"/>
                  <a:gd name="connsiteY1" fmla="*/ 0 h 157162"/>
                  <a:gd name="connsiteX2" fmla="*/ 0 w 503491"/>
                  <a:gd name="connsiteY2" fmla="*/ 157163 h 157162"/>
                  <a:gd name="connsiteX3" fmla="*/ 346329 w 503491"/>
                  <a:gd name="connsiteY3" fmla="*/ 157163 h 157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3491" h="157162">
                    <a:moveTo>
                      <a:pt x="503492" y="0"/>
                    </a:moveTo>
                    <a:lnTo>
                      <a:pt x="156591" y="0"/>
                    </a:lnTo>
                    <a:lnTo>
                      <a:pt x="0" y="157163"/>
                    </a:lnTo>
                    <a:lnTo>
                      <a:pt x="346329" y="157163"/>
                    </a:lnTo>
                    <a:close/>
                  </a:path>
                </a:pathLst>
              </a:custGeom>
              <a:solidFill>
                <a:srgbClr val="6BD1FF"/>
              </a:solidFill>
              <a:ln w="5715" cap="flat">
                <a:noFill/>
                <a:prstDash val="solid"/>
                <a:miter/>
              </a:ln>
            </p:spPr>
            <p:txBody>
              <a:bodyPr rot="0" spcFirstLastPara="0" vert="horz" wrap="square" lIns="84406" tIns="42203" rIns="84406" bIns="4220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 sz="1662" dirty="0">
                  <a:solidFill>
                    <a:prstClr val="black"/>
                  </a:solidFill>
                  <a:latin typeface="현대하모니 M" panose="02020603020101020101" pitchFamily="18" charset="-127"/>
                  <a:ea typeface="현대하모니 M" panose="02020603020101020101" pitchFamily="18" charset="-127"/>
                </a:endParaRPr>
              </a:p>
            </p:txBody>
          </p:sp>
          <p:sp>
            <p:nvSpPr>
              <p:cNvPr id="38" name="자유형: 도형 1443">
                <a:extLst>
                  <a:ext uri="{FF2B5EF4-FFF2-40B4-BE49-F238E27FC236}">
                    <a16:creationId xmlns:a16="http://schemas.microsoft.com/office/drawing/2014/main" id="{22AD9656-85E2-E023-03FD-A6BBF3A03D7D}"/>
                  </a:ext>
                </a:extLst>
              </p:cNvPr>
              <p:cNvSpPr/>
              <p:nvPr/>
            </p:nvSpPr>
            <p:spPr>
              <a:xfrm>
                <a:off x="2421260" y="5557434"/>
                <a:ext cx="126557" cy="71759"/>
              </a:xfrm>
              <a:custGeom>
                <a:avLst/>
                <a:gdLst>
                  <a:gd name="connsiteX0" fmla="*/ 156591 w 277177"/>
                  <a:gd name="connsiteY0" fmla="*/ 0 h 157162"/>
                  <a:gd name="connsiteX1" fmla="*/ 277178 w 277177"/>
                  <a:gd name="connsiteY1" fmla="*/ 0 h 157162"/>
                  <a:gd name="connsiteX2" fmla="*/ 120586 w 277177"/>
                  <a:gd name="connsiteY2" fmla="*/ 157163 h 157162"/>
                  <a:gd name="connsiteX3" fmla="*/ 0 w 277177"/>
                  <a:gd name="connsiteY3" fmla="*/ 157163 h 157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7177" h="157162">
                    <a:moveTo>
                      <a:pt x="156591" y="0"/>
                    </a:moveTo>
                    <a:lnTo>
                      <a:pt x="277178" y="0"/>
                    </a:lnTo>
                    <a:lnTo>
                      <a:pt x="120586" y="157163"/>
                    </a:lnTo>
                    <a:lnTo>
                      <a:pt x="0" y="157163"/>
                    </a:lnTo>
                    <a:close/>
                  </a:path>
                </a:pathLst>
              </a:custGeom>
              <a:solidFill>
                <a:srgbClr val="6BD1FF"/>
              </a:solidFill>
              <a:ln w="5715" cap="flat">
                <a:noFill/>
                <a:prstDash val="solid"/>
                <a:miter/>
              </a:ln>
            </p:spPr>
            <p:txBody>
              <a:bodyPr rot="0" spcFirstLastPara="0" vert="horz" wrap="square" lIns="84406" tIns="42203" rIns="84406" bIns="4220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 sz="1662" dirty="0">
                  <a:solidFill>
                    <a:prstClr val="black"/>
                  </a:solidFill>
                  <a:latin typeface="현대하모니 M" panose="02020603020101020101" pitchFamily="18" charset="-127"/>
                  <a:ea typeface="현대하모니 M" panose="02020603020101020101" pitchFamily="18" charset="-127"/>
                </a:endParaRPr>
              </a:p>
            </p:txBody>
          </p:sp>
          <p:sp>
            <p:nvSpPr>
              <p:cNvPr id="39" name="자유형: 도형 1444">
                <a:extLst>
                  <a:ext uri="{FF2B5EF4-FFF2-40B4-BE49-F238E27FC236}">
                    <a16:creationId xmlns:a16="http://schemas.microsoft.com/office/drawing/2014/main" id="{76F1BF31-6CCB-2FBD-6DE2-15867B7B95AB}"/>
                  </a:ext>
                </a:extLst>
              </p:cNvPr>
              <p:cNvSpPr/>
              <p:nvPr/>
            </p:nvSpPr>
            <p:spPr>
              <a:xfrm>
                <a:off x="2548600" y="4910558"/>
                <a:ext cx="153956" cy="71498"/>
              </a:xfrm>
              <a:custGeom>
                <a:avLst/>
                <a:gdLst>
                  <a:gd name="connsiteX0" fmla="*/ 337185 w 337185"/>
                  <a:gd name="connsiteY0" fmla="*/ 0 h 156590"/>
                  <a:gd name="connsiteX1" fmla="*/ 157163 w 337185"/>
                  <a:gd name="connsiteY1" fmla="*/ 0 h 156590"/>
                  <a:gd name="connsiteX2" fmla="*/ 0 w 337185"/>
                  <a:gd name="connsiteY2" fmla="*/ 156591 h 156590"/>
                  <a:gd name="connsiteX3" fmla="*/ 337185 w 337185"/>
                  <a:gd name="connsiteY3" fmla="*/ 156591 h 156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185" h="156590">
                    <a:moveTo>
                      <a:pt x="337185" y="0"/>
                    </a:moveTo>
                    <a:lnTo>
                      <a:pt x="157163" y="0"/>
                    </a:lnTo>
                    <a:lnTo>
                      <a:pt x="0" y="156591"/>
                    </a:lnTo>
                    <a:lnTo>
                      <a:pt x="337185" y="156591"/>
                    </a:lnTo>
                    <a:close/>
                  </a:path>
                </a:pathLst>
              </a:custGeom>
              <a:solidFill>
                <a:srgbClr val="6BD1FF"/>
              </a:solidFill>
              <a:ln w="5715" cap="flat">
                <a:noFill/>
                <a:prstDash val="solid"/>
                <a:miter/>
              </a:ln>
            </p:spPr>
            <p:txBody>
              <a:bodyPr rot="0" spcFirstLastPara="0" vert="horz" wrap="square" lIns="84406" tIns="42203" rIns="84406" bIns="4220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 sz="1662" dirty="0">
                  <a:solidFill>
                    <a:prstClr val="black"/>
                  </a:solidFill>
                  <a:latin typeface="현대하모니 M" panose="02020603020101020101" pitchFamily="18" charset="-127"/>
                  <a:ea typeface="현대하모니 M" panose="02020603020101020101" pitchFamily="18" charset="-127"/>
                </a:endParaRPr>
              </a:p>
            </p:txBody>
          </p:sp>
          <p:grpSp>
            <p:nvGrpSpPr>
              <p:cNvPr id="40" name="그룹 39">
                <a:extLst>
                  <a:ext uri="{FF2B5EF4-FFF2-40B4-BE49-F238E27FC236}">
                    <a16:creationId xmlns:a16="http://schemas.microsoft.com/office/drawing/2014/main" id="{5144B2B4-A8EF-35F9-B6C5-54284F490D2F}"/>
                  </a:ext>
                </a:extLst>
              </p:cNvPr>
              <p:cNvGrpSpPr/>
              <p:nvPr/>
            </p:nvGrpSpPr>
            <p:grpSpPr>
              <a:xfrm>
                <a:off x="2123728" y="4852629"/>
                <a:ext cx="174021" cy="688365"/>
                <a:chOff x="0" y="4336585"/>
                <a:chExt cx="635246" cy="2512802"/>
              </a:xfrm>
            </p:grpSpPr>
            <p:sp>
              <p:nvSpPr>
                <p:cNvPr id="42" name="자유형: 도형 1296">
                  <a:extLst>
                    <a:ext uri="{FF2B5EF4-FFF2-40B4-BE49-F238E27FC236}">
                      <a16:creationId xmlns:a16="http://schemas.microsoft.com/office/drawing/2014/main" id="{BE1D6179-6517-7D09-53B2-244A253C4D74}"/>
                    </a:ext>
                  </a:extLst>
                </p:cNvPr>
                <p:cNvSpPr/>
                <p:nvPr/>
              </p:nvSpPr>
              <p:spPr>
                <a:xfrm>
                  <a:off x="0" y="4336585"/>
                  <a:ext cx="635246" cy="150500"/>
                </a:xfrm>
                <a:custGeom>
                  <a:avLst/>
                  <a:gdLst>
                    <a:gd name="connsiteX0" fmla="*/ 0 w 392620"/>
                    <a:gd name="connsiteY0" fmla="*/ 0 h 90296"/>
                    <a:gd name="connsiteX1" fmla="*/ 392621 w 392620"/>
                    <a:gd name="connsiteY1" fmla="*/ 0 h 90296"/>
                    <a:gd name="connsiteX2" fmla="*/ 392621 w 392620"/>
                    <a:gd name="connsiteY2" fmla="*/ 90297 h 90296"/>
                    <a:gd name="connsiteX3" fmla="*/ 0 w 392620"/>
                    <a:gd name="connsiteY3" fmla="*/ 90297 h 902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92620" h="90296">
                      <a:moveTo>
                        <a:pt x="0" y="0"/>
                      </a:moveTo>
                      <a:lnTo>
                        <a:pt x="392621" y="0"/>
                      </a:lnTo>
                      <a:lnTo>
                        <a:pt x="392621" y="90297"/>
                      </a:lnTo>
                      <a:lnTo>
                        <a:pt x="0" y="90297"/>
                      </a:lnTo>
                      <a:close/>
                    </a:path>
                  </a:pathLst>
                </a:custGeom>
                <a:solidFill>
                  <a:srgbClr val="CDD9E6"/>
                </a:solidFill>
                <a:ln w="5715" cap="flat">
                  <a:noFill/>
                  <a:prstDash val="solid"/>
                  <a:miter/>
                </a:ln>
              </p:spPr>
              <p:txBody>
                <a:bodyPr rot="0" spcFirstLastPara="0" vert="horz" wrap="square" lIns="84406" tIns="42203" rIns="84406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62" dirty="0">
                    <a:solidFill>
                      <a:prstClr val="black"/>
                    </a:solidFill>
                    <a:latin typeface="현대하모니 M" panose="02020603020101020101" pitchFamily="18" charset="-127"/>
                    <a:ea typeface="현대하모니 M" panose="02020603020101020101" pitchFamily="18" charset="-127"/>
                  </a:endParaRPr>
                </a:p>
              </p:txBody>
            </p:sp>
            <p:sp>
              <p:nvSpPr>
                <p:cNvPr id="43" name="자유형: 도형 1302">
                  <a:extLst>
                    <a:ext uri="{FF2B5EF4-FFF2-40B4-BE49-F238E27FC236}">
                      <a16:creationId xmlns:a16="http://schemas.microsoft.com/office/drawing/2014/main" id="{CAF5B44B-13A5-949E-7E4F-6265598A67F5}"/>
                    </a:ext>
                  </a:extLst>
                </p:cNvPr>
                <p:cNvSpPr/>
                <p:nvPr/>
              </p:nvSpPr>
              <p:spPr>
                <a:xfrm>
                  <a:off x="0" y="4809045"/>
                  <a:ext cx="635246" cy="150500"/>
                </a:xfrm>
                <a:custGeom>
                  <a:avLst/>
                  <a:gdLst>
                    <a:gd name="connsiteX0" fmla="*/ 0 w 392620"/>
                    <a:gd name="connsiteY0" fmla="*/ 0 h 90296"/>
                    <a:gd name="connsiteX1" fmla="*/ 392621 w 392620"/>
                    <a:gd name="connsiteY1" fmla="*/ 0 h 90296"/>
                    <a:gd name="connsiteX2" fmla="*/ 392621 w 392620"/>
                    <a:gd name="connsiteY2" fmla="*/ 90297 h 90296"/>
                    <a:gd name="connsiteX3" fmla="*/ 0 w 392620"/>
                    <a:gd name="connsiteY3" fmla="*/ 90297 h 902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92620" h="90296">
                      <a:moveTo>
                        <a:pt x="0" y="0"/>
                      </a:moveTo>
                      <a:lnTo>
                        <a:pt x="392621" y="0"/>
                      </a:lnTo>
                      <a:lnTo>
                        <a:pt x="392621" y="90297"/>
                      </a:lnTo>
                      <a:lnTo>
                        <a:pt x="0" y="90297"/>
                      </a:lnTo>
                      <a:close/>
                    </a:path>
                  </a:pathLst>
                </a:custGeom>
                <a:solidFill>
                  <a:srgbClr val="CDD9E6"/>
                </a:solidFill>
                <a:ln w="5715" cap="flat">
                  <a:noFill/>
                  <a:prstDash val="solid"/>
                  <a:miter/>
                </a:ln>
              </p:spPr>
              <p:txBody>
                <a:bodyPr rot="0" spcFirstLastPara="0" vert="horz" wrap="square" lIns="84406" tIns="42203" rIns="84406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62" dirty="0">
                    <a:solidFill>
                      <a:prstClr val="black"/>
                    </a:solidFill>
                    <a:latin typeface="현대하모니 M" panose="02020603020101020101" pitchFamily="18" charset="-127"/>
                    <a:ea typeface="현대하모니 M" panose="02020603020101020101" pitchFamily="18" charset="-127"/>
                  </a:endParaRPr>
                </a:p>
              </p:txBody>
            </p:sp>
            <p:sp>
              <p:nvSpPr>
                <p:cNvPr id="44" name="자유형: 도형 1308">
                  <a:extLst>
                    <a:ext uri="{FF2B5EF4-FFF2-40B4-BE49-F238E27FC236}">
                      <a16:creationId xmlns:a16="http://schemas.microsoft.com/office/drawing/2014/main" id="{7F49ED3B-57C7-02CD-B99A-033981573688}"/>
                    </a:ext>
                  </a:extLst>
                </p:cNvPr>
                <p:cNvSpPr/>
                <p:nvPr/>
              </p:nvSpPr>
              <p:spPr>
                <a:xfrm>
                  <a:off x="0" y="5281505"/>
                  <a:ext cx="635246" cy="150500"/>
                </a:xfrm>
                <a:custGeom>
                  <a:avLst/>
                  <a:gdLst>
                    <a:gd name="connsiteX0" fmla="*/ 0 w 392620"/>
                    <a:gd name="connsiteY0" fmla="*/ 0 h 90296"/>
                    <a:gd name="connsiteX1" fmla="*/ 392621 w 392620"/>
                    <a:gd name="connsiteY1" fmla="*/ 0 h 90296"/>
                    <a:gd name="connsiteX2" fmla="*/ 392621 w 392620"/>
                    <a:gd name="connsiteY2" fmla="*/ 90297 h 90296"/>
                    <a:gd name="connsiteX3" fmla="*/ 0 w 392620"/>
                    <a:gd name="connsiteY3" fmla="*/ 90297 h 902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92620" h="90296">
                      <a:moveTo>
                        <a:pt x="0" y="0"/>
                      </a:moveTo>
                      <a:lnTo>
                        <a:pt x="392621" y="0"/>
                      </a:lnTo>
                      <a:lnTo>
                        <a:pt x="392621" y="90297"/>
                      </a:lnTo>
                      <a:lnTo>
                        <a:pt x="0" y="90297"/>
                      </a:lnTo>
                      <a:close/>
                    </a:path>
                  </a:pathLst>
                </a:custGeom>
                <a:solidFill>
                  <a:srgbClr val="CDD9E6"/>
                </a:solidFill>
                <a:ln w="5715" cap="flat">
                  <a:noFill/>
                  <a:prstDash val="solid"/>
                  <a:miter/>
                </a:ln>
              </p:spPr>
              <p:txBody>
                <a:bodyPr rot="0" spcFirstLastPara="0" vert="horz" wrap="square" lIns="84406" tIns="42203" rIns="84406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62" dirty="0">
                    <a:solidFill>
                      <a:prstClr val="black"/>
                    </a:solidFill>
                    <a:latin typeface="현대하모니 M" panose="02020603020101020101" pitchFamily="18" charset="-127"/>
                    <a:ea typeface="현대하모니 M" panose="02020603020101020101" pitchFamily="18" charset="-127"/>
                  </a:endParaRPr>
                </a:p>
              </p:txBody>
            </p:sp>
            <p:sp>
              <p:nvSpPr>
                <p:cNvPr id="45" name="자유형: 도형 1314">
                  <a:extLst>
                    <a:ext uri="{FF2B5EF4-FFF2-40B4-BE49-F238E27FC236}">
                      <a16:creationId xmlns:a16="http://schemas.microsoft.com/office/drawing/2014/main" id="{98862A0A-9949-99ED-5ADB-69D6F8894917}"/>
                    </a:ext>
                  </a:extLst>
                </p:cNvPr>
                <p:cNvSpPr/>
                <p:nvPr/>
              </p:nvSpPr>
              <p:spPr>
                <a:xfrm>
                  <a:off x="0" y="5753966"/>
                  <a:ext cx="635246" cy="150500"/>
                </a:xfrm>
                <a:custGeom>
                  <a:avLst/>
                  <a:gdLst>
                    <a:gd name="connsiteX0" fmla="*/ 0 w 392620"/>
                    <a:gd name="connsiteY0" fmla="*/ 0 h 90296"/>
                    <a:gd name="connsiteX1" fmla="*/ 392621 w 392620"/>
                    <a:gd name="connsiteY1" fmla="*/ 0 h 90296"/>
                    <a:gd name="connsiteX2" fmla="*/ 392621 w 392620"/>
                    <a:gd name="connsiteY2" fmla="*/ 90297 h 90296"/>
                    <a:gd name="connsiteX3" fmla="*/ 0 w 392620"/>
                    <a:gd name="connsiteY3" fmla="*/ 90297 h 902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92620" h="90296">
                      <a:moveTo>
                        <a:pt x="0" y="0"/>
                      </a:moveTo>
                      <a:lnTo>
                        <a:pt x="392621" y="0"/>
                      </a:lnTo>
                      <a:lnTo>
                        <a:pt x="392621" y="90297"/>
                      </a:lnTo>
                      <a:lnTo>
                        <a:pt x="0" y="90297"/>
                      </a:lnTo>
                      <a:close/>
                    </a:path>
                  </a:pathLst>
                </a:custGeom>
                <a:solidFill>
                  <a:srgbClr val="CDD9E6"/>
                </a:solidFill>
                <a:ln w="5715" cap="flat">
                  <a:noFill/>
                  <a:prstDash val="solid"/>
                  <a:miter/>
                </a:ln>
              </p:spPr>
              <p:txBody>
                <a:bodyPr rot="0" spcFirstLastPara="0" vert="horz" wrap="square" lIns="84406" tIns="42203" rIns="84406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62" dirty="0">
                    <a:solidFill>
                      <a:prstClr val="black"/>
                    </a:solidFill>
                    <a:latin typeface="현대하모니 M" panose="02020603020101020101" pitchFamily="18" charset="-127"/>
                    <a:ea typeface="현대하모니 M" panose="02020603020101020101" pitchFamily="18" charset="-127"/>
                  </a:endParaRPr>
                </a:p>
              </p:txBody>
            </p:sp>
            <p:sp>
              <p:nvSpPr>
                <p:cNvPr id="46" name="자유형: 도형 1320">
                  <a:extLst>
                    <a:ext uri="{FF2B5EF4-FFF2-40B4-BE49-F238E27FC236}">
                      <a16:creationId xmlns:a16="http://schemas.microsoft.com/office/drawing/2014/main" id="{82E98D37-B7C5-C493-B5F3-C62D6196690E}"/>
                    </a:ext>
                  </a:extLst>
                </p:cNvPr>
                <p:cNvSpPr/>
                <p:nvPr/>
              </p:nvSpPr>
              <p:spPr>
                <a:xfrm>
                  <a:off x="0" y="6226426"/>
                  <a:ext cx="635246" cy="150500"/>
                </a:xfrm>
                <a:custGeom>
                  <a:avLst/>
                  <a:gdLst>
                    <a:gd name="connsiteX0" fmla="*/ 0 w 392620"/>
                    <a:gd name="connsiteY0" fmla="*/ 0 h 90296"/>
                    <a:gd name="connsiteX1" fmla="*/ 392621 w 392620"/>
                    <a:gd name="connsiteY1" fmla="*/ 0 h 90296"/>
                    <a:gd name="connsiteX2" fmla="*/ 392621 w 392620"/>
                    <a:gd name="connsiteY2" fmla="*/ 90297 h 90296"/>
                    <a:gd name="connsiteX3" fmla="*/ 0 w 392620"/>
                    <a:gd name="connsiteY3" fmla="*/ 90297 h 902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92620" h="90296">
                      <a:moveTo>
                        <a:pt x="0" y="0"/>
                      </a:moveTo>
                      <a:lnTo>
                        <a:pt x="392621" y="0"/>
                      </a:lnTo>
                      <a:lnTo>
                        <a:pt x="392621" y="90297"/>
                      </a:lnTo>
                      <a:lnTo>
                        <a:pt x="0" y="90297"/>
                      </a:lnTo>
                      <a:close/>
                    </a:path>
                  </a:pathLst>
                </a:custGeom>
                <a:solidFill>
                  <a:srgbClr val="CDD9E6"/>
                </a:solidFill>
                <a:ln w="5715" cap="flat">
                  <a:noFill/>
                  <a:prstDash val="solid"/>
                  <a:miter/>
                </a:ln>
              </p:spPr>
              <p:txBody>
                <a:bodyPr rot="0" spcFirstLastPara="0" vert="horz" wrap="square" lIns="84406" tIns="42203" rIns="84406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62" dirty="0">
                    <a:solidFill>
                      <a:prstClr val="black"/>
                    </a:solidFill>
                    <a:latin typeface="현대하모니 M" panose="02020603020101020101" pitchFamily="18" charset="-127"/>
                    <a:ea typeface="현대하모니 M" panose="02020603020101020101" pitchFamily="18" charset="-127"/>
                  </a:endParaRPr>
                </a:p>
              </p:txBody>
            </p:sp>
            <p:sp>
              <p:nvSpPr>
                <p:cNvPr id="47" name="자유형: 도형 1326">
                  <a:extLst>
                    <a:ext uri="{FF2B5EF4-FFF2-40B4-BE49-F238E27FC236}">
                      <a16:creationId xmlns:a16="http://schemas.microsoft.com/office/drawing/2014/main" id="{7EC64495-E992-3509-C239-5F411335FB2D}"/>
                    </a:ext>
                  </a:extLst>
                </p:cNvPr>
                <p:cNvSpPr/>
                <p:nvPr/>
              </p:nvSpPr>
              <p:spPr>
                <a:xfrm>
                  <a:off x="0" y="6698887"/>
                  <a:ext cx="635246" cy="150500"/>
                </a:xfrm>
                <a:custGeom>
                  <a:avLst/>
                  <a:gdLst>
                    <a:gd name="connsiteX0" fmla="*/ 0 w 392620"/>
                    <a:gd name="connsiteY0" fmla="*/ 0 h 90296"/>
                    <a:gd name="connsiteX1" fmla="*/ 392621 w 392620"/>
                    <a:gd name="connsiteY1" fmla="*/ 0 h 90296"/>
                    <a:gd name="connsiteX2" fmla="*/ 392621 w 392620"/>
                    <a:gd name="connsiteY2" fmla="*/ 90297 h 90296"/>
                    <a:gd name="connsiteX3" fmla="*/ 0 w 392620"/>
                    <a:gd name="connsiteY3" fmla="*/ 90297 h 902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92620" h="90296">
                      <a:moveTo>
                        <a:pt x="0" y="0"/>
                      </a:moveTo>
                      <a:lnTo>
                        <a:pt x="392621" y="0"/>
                      </a:lnTo>
                      <a:lnTo>
                        <a:pt x="392621" y="90297"/>
                      </a:lnTo>
                      <a:lnTo>
                        <a:pt x="0" y="90297"/>
                      </a:lnTo>
                      <a:close/>
                    </a:path>
                  </a:pathLst>
                </a:custGeom>
                <a:solidFill>
                  <a:srgbClr val="CDD9E6"/>
                </a:solidFill>
                <a:ln w="5715" cap="flat">
                  <a:noFill/>
                  <a:prstDash val="solid"/>
                  <a:miter/>
                </a:ln>
              </p:spPr>
              <p:txBody>
                <a:bodyPr rot="0" spcFirstLastPara="0" vert="horz" wrap="square" lIns="84406" tIns="42203" rIns="84406" bIns="42203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62" dirty="0">
                    <a:solidFill>
                      <a:prstClr val="black"/>
                    </a:solidFill>
                    <a:latin typeface="현대하모니 M" panose="02020603020101020101" pitchFamily="18" charset="-127"/>
                    <a:ea typeface="현대하모니 M" panose="02020603020101020101" pitchFamily="18" charset="-127"/>
                  </a:endParaRPr>
                </a:p>
              </p:txBody>
            </p:sp>
          </p:grpSp>
          <p:pic>
            <p:nvPicPr>
              <p:cNvPr id="41" name="그림 40">
                <a:extLst>
                  <a:ext uri="{FF2B5EF4-FFF2-40B4-BE49-F238E27FC236}">
                    <a16:creationId xmlns:a16="http://schemas.microsoft.com/office/drawing/2014/main" id="{58226D77-BCC2-4ED9-2ACD-3431D15E61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75703" y="4161416"/>
                <a:ext cx="441416" cy="167930"/>
              </a:xfrm>
              <a:prstGeom prst="rect">
                <a:avLst/>
              </a:prstGeom>
            </p:spPr>
          </p:pic>
        </p:grpSp>
        <p:grpSp>
          <p:nvGrpSpPr>
            <p:cNvPr id="6" name="그룹 5">
              <a:extLst>
                <a:ext uri="{FF2B5EF4-FFF2-40B4-BE49-F238E27FC236}">
                  <a16:creationId xmlns:a16="http://schemas.microsoft.com/office/drawing/2014/main" id="{2AADD0A1-BAF5-9E97-CFA0-9AFA7EE24761}"/>
                </a:ext>
              </a:extLst>
            </p:cNvPr>
            <p:cNvGrpSpPr/>
            <p:nvPr/>
          </p:nvGrpSpPr>
          <p:grpSpPr>
            <a:xfrm>
              <a:off x="1820455" y="1186065"/>
              <a:ext cx="7019516" cy="1315543"/>
              <a:chOff x="2128706" y="1140939"/>
              <a:chExt cx="7019516" cy="1315543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EAEC540-0D17-EF14-E94F-8296DAEB0775}"/>
                  </a:ext>
                </a:extLst>
              </p:cNvPr>
              <p:cNvSpPr txBox="1"/>
              <p:nvPr/>
            </p:nvSpPr>
            <p:spPr>
              <a:xfrm>
                <a:off x="2128707" y="1140939"/>
                <a:ext cx="2804456" cy="4692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2215" b="1" spc="-18" dirty="0">
                    <a:ln w="9525">
                      <a:solidFill>
                        <a:prstClr val="black">
                          <a:lumMod val="50000"/>
                          <a:lumOff val="50000"/>
                          <a:alpha val="0"/>
                        </a:prstClr>
                      </a:solidFill>
                    </a:ln>
                    <a:solidFill>
                      <a:srgbClr val="00589A"/>
                    </a:solidFill>
                    <a:latin typeface="현대하모니 M" panose="02020603020101020101" pitchFamily="18" charset="-127"/>
                    <a:ea typeface="현대하모니 M" panose="02020603020101020101" pitchFamily="18" charset="-127"/>
                  </a:rPr>
                  <a:t>Difon Inc.</a:t>
                </a:r>
                <a:endParaRPr lang="ko-KR" altLang="en-US" sz="2215" b="1" spc="-18" dirty="0">
                  <a:ln w="9525">
                    <a:solidFill>
                      <a:prstClr val="black">
                        <a:lumMod val="50000"/>
                        <a:lumOff val="50000"/>
                        <a:alpha val="0"/>
                      </a:prstClr>
                    </a:solidFill>
                  </a:ln>
                  <a:solidFill>
                    <a:srgbClr val="00589A"/>
                  </a:solidFill>
                  <a:latin typeface="현대하모니 M" panose="02020603020101020101" pitchFamily="18" charset="-127"/>
                  <a:ea typeface="현대하모니 M" panose="02020603020101020101" pitchFamily="18" charset="-127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BD793C2-70B8-8949-1B52-63B787957BE9}"/>
                  </a:ext>
                </a:extLst>
              </p:cNvPr>
              <p:cNvSpPr txBox="1"/>
              <p:nvPr/>
            </p:nvSpPr>
            <p:spPr>
              <a:xfrm>
                <a:off x="2128706" y="1539216"/>
                <a:ext cx="7019516" cy="9172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5000"/>
                  </a:lnSpc>
                </a:pPr>
                <a:r>
                  <a:rPr lang="en-US" altLang="ko-KR" sz="1015" b="1" spc="-37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rgbClr val="3F3F3F"/>
                    </a:solidFill>
                    <a:latin typeface="현대하모니 M" panose="02020603020101020101" pitchFamily="18" charset="-127"/>
                    <a:ea typeface="현대하모니 M" panose="02020603020101020101" pitchFamily="18" charset="-127"/>
                    <a:cs typeface="Arial" pitchFamily="34" charset="0"/>
                  </a:rPr>
                  <a:t>Difon Inc. is a company spun off from Hyundai Motor Company in 2021 to grow into a company that provides spatial light source solutions. We strive to add value to users in the space through our products. Furthermore, we will grow into a total space solution company by developing an energy management system that can control the environment of a space through integrated control of air conditioning systems, lighting, and smart film.</a:t>
                </a:r>
              </a:p>
            </p:txBody>
          </p:sp>
        </p:grpSp>
      </p:grpSp>
      <p:sp>
        <p:nvSpPr>
          <p:cNvPr id="296" name="Google Shape;12464;p57">
            <a:extLst>
              <a:ext uri="{FF2B5EF4-FFF2-40B4-BE49-F238E27FC236}">
                <a16:creationId xmlns:a16="http://schemas.microsoft.com/office/drawing/2014/main" id="{93C59934-B7F5-43FD-AF79-6D2B060F2B5E}"/>
              </a:ext>
            </a:extLst>
          </p:cNvPr>
          <p:cNvSpPr txBox="1">
            <a:spLocks/>
          </p:cNvSpPr>
          <p:nvPr/>
        </p:nvSpPr>
        <p:spPr>
          <a:xfrm>
            <a:off x="1101296" y="2991642"/>
            <a:ext cx="3897134" cy="2967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Poppins Light"/>
              <a:buChar char="●"/>
              <a:defRPr sz="1400" b="0" i="0" u="none" strike="noStrike" cap="none">
                <a:solidFill>
                  <a:schemeClr val="accent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L="914400" marR="0" lvl="1" indent="-3048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Poppins"/>
              <a:buChar char="○"/>
              <a:defRPr sz="1200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048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Poppins"/>
              <a:buChar char="■"/>
              <a:defRPr sz="1200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048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Poppins"/>
              <a:buChar char="●"/>
              <a:defRPr sz="1200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048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Poppins"/>
              <a:buChar char="○"/>
              <a:defRPr sz="1200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048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Poppins"/>
              <a:buChar char="■"/>
              <a:defRPr sz="1200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048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Poppins"/>
              <a:buChar char="●"/>
              <a:defRPr sz="1200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048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Poppins"/>
              <a:buChar char="○"/>
              <a:defRPr sz="1200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0480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200"/>
              <a:buFont typeface="Poppins"/>
              <a:buChar char="■"/>
              <a:defRPr sz="1200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algn="l"/>
            <a:r>
              <a:rPr lang="en-US" dirty="0">
                <a:solidFill>
                  <a:schemeClr val="tx1"/>
                </a:solidFill>
              </a:rPr>
              <a:t>Foundation: Jun 8</a:t>
            </a:r>
            <a:r>
              <a:rPr lang="en-US" baseline="30000" dirty="0">
                <a:solidFill>
                  <a:schemeClr val="tx1"/>
                </a:solidFill>
              </a:rPr>
              <a:t>th</a:t>
            </a:r>
            <a:r>
              <a:rPr lang="en-US" dirty="0">
                <a:solidFill>
                  <a:schemeClr val="tx1"/>
                </a:solidFill>
              </a:rPr>
              <a:t>, 2021 </a:t>
            </a:r>
          </a:p>
          <a:p>
            <a:pPr algn="l"/>
            <a:endParaRPr lang="en-US" dirty="0">
              <a:solidFill>
                <a:schemeClr val="tx1"/>
              </a:solidFill>
            </a:endParaRPr>
          </a:p>
          <a:p>
            <a:pPr algn="l"/>
            <a:r>
              <a:rPr lang="en-US" dirty="0">
                <a:solidFill>
                  <a:schemeClr val="tx1"/>
                </a:solidFill>
              </a:rPr>
              <a:t>Address: 701, 82, </a:t>
            </a:r>
            <a:r>
              <a:rPr lang="en-US" dirty="0" err="1">
                <a:solidFill>
                  <a:schemeClr val="tx1"/>
                </a:solidFill>
              </a:rPr>
              <a:t>Anyangpangyo-ro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Uiwang-si</a:t>
            </a:r>
            <a:r>
              <a:rPr lang="en-US" dirty="0">
                <a:solidFill>
                  <a:schemeClr val="tx1"/>
                </a:solidFill>
              </a:rPr>
              <a:t>, Gyeonggi-do, Korea</a:t>
            </a:r>
          </a:p>
          <a:p>
            <a:pPr algn="l"/>
            <a:endParaRPr lang="en-US" dirty="0">
              <a:solidFill>
                <a:schemeClr val="tx1"/>
              </a:solidFill>
            </a:endParaRPr>
          </a:p>
          <a:p>
            <a:pPr algn="l"/>
            <a:r>
              <a:rPr lang="en-US" dirty="0">
                <a:solidFill>
                  <a:schemeClr val="tx1"/>
                </a:solidFill>
              </a:rPr>
              <a:t>Employee: 11 people</a:t>
            </a:r>
          </a:p>
          <a:p>
            <a:pPr algn="l"/>
            <a:endParaRPr lang="en-US" dirty="0">
              <a:solidFill>
                <a:schemeClr val="tx1"/>
              </a:solidFill>
            </a:endParaRPr>
          </a:p>
          <a:p>
            <a:pPr algn="l"/>
            <a:r>
              <a:rPr lang="en-US" dirty="0">
                <a:solidFill>
                  <a:schemeClr val="tx1"/>
                </a:solidFill>
              </a:rPr>
              <a:t>Capital: 127M KRW</a:t>
            </a:r>
          </a:p>
          <a:p>
            <a:pPr algn="l"/>
            <a:endParaRPr lang="en-US" dirty="0">
              <a:solidFill>
                <a:schemeClr val="tx1"/>
              </a:solidFill>
            </a:endParaRPr>
          </a:p>
          <a:p>
            <a:pPr algn="l"/>
            <a:r>
              <a:rPr lang="en-US" dirty="0">
                <a:solidFill>
                  <a:schemeClr val="tx1"/>
                </a:solidFill>
              </a:rPr>
              <a:t>CEO: </a:t>
            </a:r>
            <a:r>
              <a:rPr lang="en-US" dirty="0" err="1">
                <a:solidFill>
                  <a:schemeClr val="tx1"/>
                </a:solidFill>
              </a:rPr>
              <a:t>Sungwoo</a:t>
            </a:r>
            <a:r>
              <a:rPr lang="en-US" dirty="0">
                <a:solidFill>
                  <a:schemeClr val="tx1"/>
                </a:solidFill>
              </a:rPr>
              <a:t> Lee</a:t>
            </a:r>
          </a:p>
        </p:txBody>
      </p:sp>
      <p:pic>
        <p:nvPicPr>
          <p:cNvPr id="297" name="그림 296">
            <a:extLst>
              <a:ext uri="{FF2B5EF4-FFF2-40B4-BE49-F238E27FC236}">
                <a16:creationId xmlns:a16="http://schemas.microsoft.com/office/drawing/2014/main" id="{EC35CB7F-6C5F-49A2-AE22-FC4727FCAC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51" t="8240" r="13333" b="6619"/>
          <a:stretch/>
        </p:blipFill>
        <p:spPr>
          <a:xfrm>
            <a:off x="6440272" y="3594668"/>
            <a:ext cx="2576782" cy="166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5604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그림 237" descr="사무실에 있는 사람">
            <a:extLst>
              <a:ext uri="{FF2B5EF4-FFF2-40B4-BE49-F238E27FC236}">
                <a16:creationId xmlns:a16="http://schemas.microsoft.com/office/drawing/2014/main" id="{0C75347B-41B5-40EA-932B-BC42EF79C8B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294" y="1347754"/>
            <a:ext cx="4458706" cy="4162491"/>
          </a:xfrm>
          <a:prstGeom prst="rect">
            <a:avLst/>
          </a:prstGeom>
        </p:spPr>
      </p:pic>
      <p:sp>
        <p:nvSpPr>
          <p:cNvPr id="239" name="TextBox 238">
            <a:extLst>
              <a:ext uri="{FF2B5EF4-FFF2-40B4-BE49-F238E27FC236}">
                <a16:creationId xmlns:a16="http://schemas.microsoft.com/office/drawing/2014/main" id="{C28C1501-2609-4528-B374-E30A5D5E4706}"/>
              </a:ext>
            </a:extLst>
          </p:cNvPr>
          <p:cNvSpPr txBox="1"/>
          <p:nvPr/>
        </p:nvSpPr>
        <p:spPr>
          <a:xfrm>
            <a:off x="554394" y="1327599"/>
            <a:ext cx="2527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/>
              <a:t>Vision</a:t>
            </a:r>
            <a:endParaRPr lang="ko-KR" altLang="en-US" sz="2000" dirty="0"/>
          </a:p>
        </p:txBody>
      </p:sp>
      <p:sp>
        <p:nvSpPr>
          <p:cNvPr id="240" name="TextBox 239">
            <a:extLst>
              <a:ext uri="{FF2B5EF4-FFF2-40B4-BE49-F238E27FC236}">
                <a16:creationId xmlns:a16="http://schemas.microsoft.com/office/drawing/2014/main" id="{55411B1C-7117-4667-80C3-0C24963850F3}"/>
              </a:ext>
            </a:extLst>
          </p:cNvPr>
          <p:cNvSpPr txBox="1"/>
          <p:nvPr/>
        </p:nvSpPr>
        <p:spPr>
          <a:xfrm>
            <a:off x="554394" y="2800274"/>
            <a:ext cx="2527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/>
              <a:t>Mission</a:t>
            </a:r>
            <a:endParaRPr lang="ko-KR" altLang="en-US" sz="2000" dirty="0"/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id="{E048DF72-8947-42D0-BA13-3F0E4C07F844}"/>
              </a:ext>
            </a:extLst>
          </p:cNvPr>
          <p:cNvSpPr txBox="1"/>
          <p:nvPr/>
        </p:nvSpPr>
        <p:spPr>
          <a:xfrm>
            <a:off x="554394" y="4272949"/>
            <a:ext cx="2527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/>
              <a:t>Ideology</a:t>
            </a:r>
            <a:endParaRPr lang="ko-KR" altLang="en-US" sz="2000" dirty="0"/>
          </a:p>
        </p:txBody>
      </p:sp>
      <p:sp>
        <p:nvSpPr>
          <p:cNvPr id="242" name="TextBox 241">
            <a:extLst>
              <a:ext uri="{FF2B5EF4-FFF2-40B4-BE49-F238E27FC236}">
                <a16:creationId xmlns:a16="http://schemas.microsoft.com/office/drawing/2014/main" id="{15D1B21E-FB2A-43B6-B2C3-9DA6C78881EB}"/>
              </a:ext>
            </a:extLst>
          </p:cNvPr>
          <p:cNvSpPr txBox="1"/>
          <p:nvPr/>
        </p:nvSpPr>
        <p:spPr>
          <a:xfrm>
            <a:off x="835700" y="1889848"/>
            <a:ext cx="42836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/>
              <a:t>company that space want</a:t>
            </a:r>
            <a:endParaRPr lang="ko-KR" altLang="en-US" sz="1200" dirty="0"/>
          </a:p>
        </p:txBody>
      </p:sp>
      <p:sp>
        <p:nvSpPr>
          <p:cNvPr id="243" name="TextBox 242">
            <a:extLst>
              <a:ext uri="{FF2B5EF4-FFF2-40B4-BE49-F238E27FC236}">
                <a16:creationId xmlns:a16="http://schemas.microsoft.com/office/drawing/2014/main" id="{6AE768D8-9EF7-4D76-A9D8-3CEB60B82208}"/>
              </a:ext>
            </a:extLst>
          </p:cNvPr>
          <p:cNvSpPr txBox="1"/>
          <p:nvPr/>
        </p:nvSpPr>
        <p:spPr>
          <a:xfrm>
            <a:off x="835700" y="3363433"/>
            <a:ext cx="4914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/>
              <a:t>Leading new changes through the combination of space and technology</a:t>
            </a:r>
            <a:endParaRPr lang="ko-KR" altLang="en-US" sz="1200" dirty="0"/>
          </a:p>
        </p:txBody>
      </p:sp>
      <p:sp>
        <p:nvSpPr>
          <p:cNvPr id="244" name="TextBox 243">
            <a:extLst>
              <a:ext uri="{FF2B5EF4-FFF2-40B4-BE49-F238E27FC236}">
                <a16:creationId xmlns:a16="http://schemas.microsoft.com/office/drawing/2014/main" id="{43A0E364-9BA6-49E1-BC3F-B1CAAE5E0D9D}"/>
              </a:ext>
            </a:extLst>
          </p:cNvPr>
          <p:cNvSpPr txBox="1"/>
          <p:nvPr/>
        </p:nvSpPr>
        <p:spPr>
          <a:xfrm>
            <a:off x="835700" y="4837018"/>
            <a:ext cx="32903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/>
              <a:t>Creating social values through challenges</a:t>
            </a:r>
            <a:endParaRPr lang="ko-KR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3626766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:a16="http://schemas.microsoft.com/office/drawing/2014/main" id="{AFF1C0F1-C7C7-46DB-810B-F085FC4A1890}"/>
              </a:ext>
            </a:extLst>
          </p:cNvPr>
          <p:cNvSpPr/>
          <p:nvPr/>
        </p:nvSpPr>
        <p:spPr>
          <a:xfrm>
            <a:off x="3008785" y="1471323"/>
            <a:ext cx="6307551" cy="39153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defTabSz="422041">
              <a:lnSpc>
                <a:spcPct val="125000"/>
              </a:lnSpc>
              <a:spcBef>
                <a:spcPct val="5000"/>
              </a:spcBef>
              <a:defRPr/>
            </a:pPr>
            <a:r>
              <a:rPr lang="en-US" altLang="ko-KR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Smart Window Solution Line Up</a:t>
            </a:r>
          </a:p>
          <a:p>
            <a:pPr defTabSz="422041">
              <a:lnSpc>
                <a:spcPct val="125000"/>
              </a:lnSpc>
              <a:spcBef>
                <a:spcPct val="5000"/>
              </a:spcBef>
              <a:defRPr/>
            </a:pPr>
            <a:endParaRPr lang="en-US" altLang="ko-KR" sz="300" dirty="0">
              <a:solidFill>
                <a:schemeClr val="tx1">
                  <a:lumMod val="85000"/>
                  <a:lumOff val="15000"/>
                </a:schemeClr>
              </a:solidFill>
              <a:latin typeface="현대하모니 M" panose="02020603020101020101" pitchFamily="18" charset="-127"/>
              <a:ea typeface="현대하모니 M" panose="02020603020101020101" pitchFamily="18" charset="-127"/>
            </a:endParaRPr>
          </a:p>
          <a:p>
            <a:pPr marL="206624" lvl="1" defTabSz="422041">
              <a:lnSpc>
                <a:spcPct val="200000"/>
              </a:lnSpc>
              <a:spcBef>
                <a:spcPct val="5000"/>
              </a:spcBef>
              <a:defRPr/>
            </a:pPr>
            <a:r>
              <a:rPr lang="en-US" altLang="ko-KR" sz="1600" spc="-20" dirty="0">
                <a:ln w="9525">
                  <a:solidFill>
                    <a:prstClr val="black">
                      <a:lumMod val="50000"/>
                      <a:lumOff val="50000"/>
                      <a:alpha val="0"/>
                    </a:prst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    1.  PDLC (Polymer Dispersed Liquid Crystal)</a:t>
            </a:r>
          </a:p>
          <a:p>
            <a:pPr marL="206624" lvl="1" defTabSz="422041">
              <a:lnSpc>
                <a:spcPct val="200000"/>
              </a:lnSpc>
              <a:spcBef>
                <a:spcPct val="5000"/>
              </a:spcBef>
              <a:defRPr/>
            </a:pPr>
            <a:r>
              <a:rPr lang="en-US" altLang="ko-KR" sz="1600" spc="-20" dirty="0">
                <a:ln w="9525">
                  <a:solidFill>
                    <a:prstClr val="black">
                      <a:lumMod val="50000"/>
                      <a:lumOff val="50000"/>
                      <a:alpha val="0"/>
                    </a:prst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    2.  R-PDLC (Reverse PD Liquid Crystal)</a:t>
            </a:r>
          </a:p>
          <a:p>
            <a:pPr marL="206624" lvl="1" defTabSz="422041">
              <a:lnSpc>
                <a:spcPct val="200000"/>
              </a:lnSpc>
              <a:spcBef>
                <a:spcPct val="5000"/>
              </a:spcBef>
              <a:defRPr/>
            </a:pPr>
            <a:r>
              <a:rPr lang="en-US" altLang="ko-KR" sz="1600" spc="-20" dirty="0">
                <a:ln w="9525">
                  <a:solidFill>
                    <a:prstClr val="black">
                      <a:lumMod val="50000"/>
                      <a:lumOff val="50000"/>
                      <a:alpha val="0"/>
                    </a:prst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    3.  VPLC (Variable Polarized Liquid Crystal) </a:t>
            </a:r>
          </a:p>
          <a:p>
            <a:pPr marL="206624" lvl="1" defTabSz="422041">
              <a:lnSpc>
                <a:spcPct val="200000"/>
              </a:lnSpc>
              <a:spcBef>
                <a:spcPct val="5000"/>
              </a:spcBef>
              <a:defRPr/>
            </a:pPr>
            <a:r>
              <a:rPr lang="en-US" altLang="ko-KR" sz="1600" spc="-20" dirty="0">
                <a:ln w="9525">
                  <a:solidFill>
                    <a:prstClr val="black">
                      <a:lumMod val="50000"/>
                      <a:lumOff val="50000"/>
                      <a:alpha val="0"/>
                    </a:prst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    4.  High efficient low emission</a:t>
            </a:r>
            <a:r>
              <a:rPr lang="ko-KR" altLang="en-US" sz="1600" spc="-20" dirty="0">
                <a:ln w="9525">
                  <a:solidFill>
                    <a:prstClr val="black">
                      <a:lumMod val="50000"/>
                      <a:lumOff val="50000"/>
                      <a:alpha val="0"/>
                    </a:prst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 </a:t>
            </a:r>
            <a:r>
              <a:rPr lang="en-US" altLang="ko-KR" sz="1600" spc="-20" dirty="0">
                <a:ln w="9525">
                  <a:solidFill>
                    <a:prstClr val="black">
                      <a:lumMod val="50000"/>
                      <a:lumOff val="50000"/>
                      <a:alpha val="0"/>
                    </a:prst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Low-E Film (Low-Emissivity) </a:t>
            </a:r>
          </a:p>
          <a:p>
            <a:pPr marL="206624" lvl="1" defTabSz="422041">
              <a:lnSpc>
                <a:spcPct val="200000"/>
              </a:lnSpc>
              <a:spcBef>
                <a:spcPct val="5000"/>
              </a:spcBef>
              <a:defRPr/>
            </a:pPr>
            <a:r>
              <a:rPr lang="en-US" altLang="ko-KR" sz="1600" spc="-20" dirty="0">
                <a:ln w="9525">
                  <a:solidFill>
                    <a:prstClr val="black">
                      <a:lumMod val="50000"/>
                      <a:lumOff val="50000"/>
                      <a:alpha val="0"/>
                    </a:prst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    5.  Optional Privacy Film</a:t>
            </a:r>
          </a:p>
          <a:p>
            <a:pPr marL="206624" lvl="1" defTabSz="422041">
              <a:lnSpc>
                <a:spcPct val="200000"/>
              </a:lnSpc>
              <a:spcBef>
                <a:spcPct val="5000"/>
              </a:spcBef>
              <a:defRPr/>
            </a:pPr>
            <a:r>
              <a:rPr lang="en-US" altLang="ko-KR" sz="1600" spc="-20" dirty="0">
                <a:ln w="9525">
                  <a:solidFill>
                    <a:prstClr val="black">
                      <a:lumMod val="50000"/>
                      <a:lumOff val="50000"/>
                      <a:alpha val="0"/>
                    </a:prst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    6.  Transparent heating film</a:t>
            </a:r>
            <a:r>
              <a:rPr lang="ko-KR" altLang="en-US" sz="1600" spc="-20" dirty="0">
                <a:ln w="9525">
                  <a:solidFill>
                    <a:prstClr val="black">
                      <a:lumMod val="50000"/>
                      <a:lumOff val="50000"/>
                      <a:alpha val="0"/>
                    </a:prst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 </a:t>
            </a:r>
            <a:r>
              <a:rPr lang="en-US" altLang="ko-KR" sz="1600" spc="-20" dirty="0">
                <a:ln w="9525">
                  <a:solidFill>
                    <a:prstClr val="black">
                      <a:lumMod val="50000"/>
                      <a:lumOff val="50000"/>
                      <a:alpha val="0"/>
                    </a:prst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/ Glass defrosting system</a:t>
            </a:r>
            <a:endParaRPr lang="en-US" altLang="ko-KR" sz="1662" dirty="0">
              <a:solidFill>
                <a:prstClr val="white">
                  <a:lumMod val="75000"/>
                </a:prstClr>
              </a:solidFill>
              <a:latin typeface="현대하모니 M" panose="02020603020101020101" pitchFamily="18" charset="-127"/>
              <a:ea typeface="현대하모니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93756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4">
            <a:extLst>
              <a:ext uri="{FF2B5EF4-FFF2-40B4-BE49-F238E27FC236}">
                <a16:creationId xmlns:a16="http://schemas.microsoft.com/office/drawing/2014/main" id="{BE275D04-8CC9-40FA-87E2-4CCA12E563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856" y="316363"/>
            <a:ext cx="9510725" cy="543207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txBody>
          <a:bodyPr wrap="none" anchor="ctr"/>
          <a:lstStyle>
            <a:lvl1pPr latinLnBrk="1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en-US" altLang="ko-KR"/>
          </a:p>
        </p:txBody>
      </p:sp>
      <p:sp>
        <p:nvSpPr>
          <p:cNvPr id="16" name="AutoShape 5">
            <a:extLst>
              <a:ext uri="{FF2B5EF4-FFF2-40B4-BE49-F238E27FC236}">
                <a16:creationId xmlns:a16="http://schemas.microsoft.com/office/drawing/2014/main" id="{9B46B763-1363-4A6F-A4F7-3536D62570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520" y="346526"/>
            <a:ext cx="9391107" cy="464942"/>
          </a:xfrm>
          <a:prstGeom prst="roundRect">
            <a:avLst>
              <a:gd name="adj" fmla="val 11125"/>
            </a:avLst>
          </a:prstGeom>
          <a:solidFill>
            <a:schemeClr val="bg1"/>
          </a:solidFill>
          <a:ln>
            <a:noFill/>
          </a:ln>
          <a:effectLst>
            <a:prstShdw prst="shdw18" dist="17961" dir="13500000">
              <a:schemeClr val="bg1">
                <a:gamma/>
                <a:shade val="60000"/>
                <a:invGamma/>
              </a:schemeClr>
            </a:prstShdw>
          </a:effectLst>
          <a:extLs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rIns="90000" anchor="ctr"/>
          <a:lstStyle>
            <a:lvl1pPr marL="190500" indent="-19050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indent="0" algn="just" eaLnBrk="1" fontAlgn="ctr" latinLnBrk="1" hangingPunct="1">
              <a:lnSpc>
                <a:spcPct val="130000"/>
              </a:lnSpc>
              <a:buClr>
                <a:srgbClr val="A50021"/>
              </a:buClr>
              <a:defRPr/>
            </a:pPr>
            <a:r>
              <a:rPr lang="en-US" altLang="ko-KR" sz="1200" dirty="0">
                <a:solidFill>
                  <a:srgbClr val="000000"/>
                </a:solidFill>
                <a:latin typeface="휴먼새내기체" pitchFamily="18" charset="-127"/>
                <a:ea typeface="휴먼새내기체" pitchFamily="18" charset="-127"/>
              </a:rPr>
              <a:t> </a:t>
            </a:r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455D41AF-8185-4D07-9DCB-900878557091}"/>
              </a:ext>
            </a:extLst>
          </p:cNvPr>
          <p:cNvSpPr txBox="1">
            <a:spLocks/>
          </p:cNvSpPr>
          <p:nvPr/>
        </p:nvSpPr>
        <p:spPr>
          <a:xfrm>
            <a:off x="440693" y="423362"/>
            <a:ext cx="7811059" cy="307777"/>
          </a:xfrm>
          <a:prstGeom prst="rect">
            <a:avLst/>
          </a:prstGeom>
        </p:spPr>
        <p:txBody>
          <a:bodyPr wrap="square" lIns="0" tIns="0" rIns="0" bIns="0" anchor="t" anchorCtr="0">
            <a:spAutoFit/>
            <a:scene3d>
              <a:camera prst="orthographicFront"/>
              <a:lightRig rig="balanced" dir="t"/>
            </a:scene3d>
            <a:sp3d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000" b="1" spc="-20" dirty="0">
                <a:ln w="9525">
                  <a:solidFill>
                    <a:prstClr val="black">
                      <a:lumMod val="50000"/>
                      <a:lumOff val="50000"/>
                      <a:alpha val="0"/>
                    </a:prst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KoPub돋움체 Bold" pitchFamily="18" charset="-127"/>
                <a:ea typeface="KoPub돋움체 Bold" pitchFamily="18" charset="-127"/>
              </a:rPr>
              <a:t>1. Product Line-up : Active Smart Window </a:t>
            </a:r>
            <a:endParaRPr lang="ko-KR" altLang="en-US" sz="2000" b="1" spc="-20" dirty="0">
              <a:ln w="9525">
                <a:solidFill>
                  <a:prstClr val="black">
                    <a:lumMod val="50000"/>
                    <a:lumOff val="50000"/>
                    <a:alpha val="0"/>
                  </a:prstClr>
                </a:solidFill>
              </a:ln>
              <a:solidFill>
                <a:schemeClr val="accent1">
                  <a:lumMod val="50000"/>
                </a:schemeClr>
              </a:solidFill>
              <a:latin typeface="KoPub돋움체 Bold" pitchFamily="18" charset="-127"/>
              <a:ea typeface="KoPub돋움체 Bold" pitchFamily="18" charset="-127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C65BEDD9-98DE-4893-A52B-25FD5A03F7A4}"/>
              </a:ext>
            </a:extLst>
          </p:cNvPr>
          <p:cNvSpPr/>
          <p:nvPr/>
        </p:nvSpPr>
        <p:spPr>
          <a:xfrm>
            <a:off x="723900" y="1278053"/>
            <a:ext cx="5335382" cy="9017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ko-KR" sz="1400" dirty="0"/>
              <a:t>T</a:t>
            </a:r>
            <a:r>
              <a:rPr lang="ko-KR" altLang="ko-KR" sz="1400" dirty="0" err="1"/>
              <a:t>echnology</a:t>
            </a:r>
            <a:r>
              <a:rPr lang="ko-KR" altLang="ko-KR" sz="1400" dirty="0"/>
              <a:t> </a:t>
            </a:r>
            <a:r>
              <a:rPr lang="ko-KR" altLang="ko-KR" sz="1400" dirty="0" err="1"/>
              <a:t>that</a:t>
            </a:r>
            <a:r>
              <a:rPr lang="ko-KR" altLang="ko-KR" sz="1400" dirty="0"/>
              <a:t> </a:t>
            </a:r>
            <a:r>
              <a:rPr lang="ko-KR" altLang="ko-KR" sz="1400" dirty="0" err="1"/>
              <a:t>can</a:t>
            </a:r>
            <a:r>
              <a:rPr lang="ko-KR" altLang="ko-KR" sz="1400" dirty="0"/>
              <a:t> </a:t>
            </a:r>
            <a:r>
              <a:rPr lang="ko-KR" altLang="ko-KR" sz="1400" dirty="0" err="1"/>
              <a:t>control</a:t>
            </a:r>
            <a:r>
              <a:rPr lang="ko-KR" altLang="ko-KR" sz="1400" dirty="0"/>
              <a:t> </a:t>
            </a:r>
            <a:r>
              <a:rPr lang="ko-KR" altLang="ko-KR" sz="1400" dirty="0" err="1"/>
              <a:t>the</a:t>
            </a:r>
            <a:r>
              <a:rPr lang="ko-KR" altLang="ko-KR" sz="1400" dirty="0"/>
              <a:t> </a:t>
            </a:r>
            <a:r>
              <a:rPr lang="ko-KR" altLang="ko-KR" sz="1400" dirty="0" err="1"/>
              <a:t>scattering</a:t>
            </a:r>
            <a:r>
              <a:rPr lang="ko-KR" altLang="ko-KR" sz="1400" dirty="0"/>
              <a:t> </a:t>
            </a:r>
            <a:r>
              <a:rPr lang="ko-KR" altLang="ko-KR" sz="1400" dirty="0" err="1"/>
              <a:t>rate</a:t>
            </a:r>
            <a:r>
              <a:rPr lang="ko-KR" altLang="ko-KR" sz="1400" dirty="0"/>
              <a:t> of </a:t>
            </a:r>
            <a:r>
              <a:rPr lang="ko-KR" altLang="ko-KR" sz="1400" dirty="0" err="1"/>
              <a:t>light</a:t>
            </a:r>
            <a:r>
              <a:rPr lang="ko-KR" altLang="ko-KR" sz="1400" dirty="0"/>
              <a:t>, </a:t>
            </a:r>
            <a:r>
              <a:rPr lang="en-US" altLang="ko-KR" sz="1400" dirty="0"/>
              <a:t>a</a:t>
            </a:r>
            <a:r>
              <a:rPr lang="ko-KR" altLang="ko-KR" sz="1400" dirty="0" err="1"/>
              <a:t>ttach</a:t>
            </a:r>
            <a:r>
              <a:rPr lang="ko-KR" altLang="ko-KR" sz="1400" dirty="0"/>
              <a:t> </a:t>
            </a:r>
            <a:r>
              <a:rPr lang="ko-KR" altLang="ko-KR" sz="1400" dirty="0" err="1"/>
              <a:t>to</a:t>
            </a:r>
            <a:r>
              <a:rPr lang="ko-KR" altLang="ko-KR" sz="1400" dirty="0"/>
              <a:t> </a:t>
            </a:r>
            <a:r>
              <a:rPr lang="ko-KR" altLang="ko-KR" sz="1400" dirty="0" err="1"/>
              <a:t>the</a:t>
            </a:r>
            <a:r>
              <a:rPr lang="ko-KR" altLang="ko-KR" sz="1400" dirty="0"/>
              <a:t> </a:t>
            </a:r>
            <a:r>
              <a:rPr lang="ko-KR" altLang="ko-KR" sz="1400" dirty="0" err="1"/>
              <a:t>window</a:t>
            </a:r>
            <a:r>
              <a:rPr lang="ko-KR" altLang="ko-KR" sz="1400" dirty="0"/>
              <a:t> </a:t>
            </a:r>
            <a:r>
              <a:rPr lang="ko-KR" altLang="ko-KR" sz="1400" dirty="0" err="1"/>
              <a:t>to</a:t>
            </a:r>
            <a:r>
              <a:rPr lang="ko-KR" altLang="ko-KR" sz="1400" dirty="0"/>
              <a:t> </a:t>
            </a:r>
            <a:r>
              <a:rPr lang="ko-KR" altLang="ko-KR" sz="1400" dirty="0" err="1"/>
              <a:t>block</a:t>
            </a:r>
            <a:r>
              <a:rPr lang="ko-KR" altLang="ko-KR" sz="1400" dirty="0"/>
              <a:t> </a:t>
            </a:r>
            <a:r>
              <a:rPr lang="ko-KR" altLang="ko-KR" sz="1400" dirty="0" err="1"/>
              <a:t>the</a:t>
            </a:r>
            <a:r>
              <a:rPr lang="ko-KR" altLang="ko-KR" sz="1400" dirty="0"/>
              <a:t> </a:t>
            </a:r>
            <a:r>
              <a:rPr lang="ko-KR" altLang="ko-KR" sz="1400" dirty="0" err="1"/>
              <a:t>view</a:t>
            </a:r>
            <a:r>
              <a:rPr lang="ko-KR" altLang="ko-KR" sz="1400" dirty="0"/>
              <a:t> </a:t>
            </a:r>
            <a:r>
              <a:rPr lang="ko-KR" altLang="ko-KR" sz="1400" dirty="0" err="1"/>
              <a:t>from</a:t>
            </a:r>
            <a:r>
              <a:rPr lang="ko-KR" altLang="ko-KR" sz="1400" dirty="0"/>
              <a:t> </a:t>
            </a:r>
            <a:r>
              <a:rPr lang="ko-KR" altLang="ko-KR" sz="1400" dirty="0" err="1"/>
              <a:t>the</a:t>
            </a:r>
            <a:r>
              <a:rPr lang="ko-KR" altLang="ko-KR" sz="1400" dirty="0"/>
              <a:t> </a:t>
            </a:r>
            <a:r>
              <a:rPr lang="ko-KR" altLang="ko-KR" sz="1400" dirty="0" err="1"/>
              <a:t>outside</a:t>
            </a:r>
            <a:r>
              <a:rPr lang="en-US" altLang="ko-KR" sz="1400" dirty="0"/>
              <a:t>. </a:t>
            </a:r>
            <a:r>
              <a:rPr lang="en-US" altLang="ko-KR" sz="1400" b="1" dirty="0">
                <a:solidFill>
                  <a:srgbClr val="244E9B"/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Opaque when OFF, transparent when ON, used for vision roof</a:t>
            </a:r>
            <a:endParaRPr lang="en-US" altLang="ko-KR" sz="1292" dirty="0">
              <a:latin typeface="현대하모니 M" panose="02020603020101020101" pitchFamily="18" charset="-127"/>
              <a:ea typeface="현대하모니 M" panose="02020603020101020101" pitchFamily="18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1F88C0-6BD9-44FB-A8AA-B55D6934EB7B}"/>
              </a:ext>
            </a:extLst>
          </p:cNvPr>
          <p:cNvSpPr txBox="1"/>
          <p:nvPr/>
        </p:nvSpPr>
        <p:spPr>
          <a:xfrm>
            <a:off x="414846" y="908720"/>
            <a:ext cx="6562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spc="-20" dirty="0">
                <a:ln w="9525">
                  <a:solidFill>
                    <a:prstClr val="black">
                      <a:lumMod val="50000"/>
                      <a:lumOff val="50000"/>
                      <a:alpha val="0"/>
                    </a:prst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KoPub돋움체 Bold" pitchFamily="18" charset="-127"/>
                <a:ea typeface="KoPub돋움체 Bold" pitchFamily="18" charset="-127"/>
              </a:rPr>
              <a:t>a. PDLC (Polymer Dispersed Liquid Crystal)</a:t>
            </a:r>
            <a:endParaRPr lang="ko-KR" altLang="en-US" b="1" spc="-20" dirty="0">
              <a:ln w="9525">
                <a:solidFill>
                  <a:prstClr val="black">
                    <a:lumMod val="50000"/>
                    <a:lumOff val="50000"/>
                    <a:alpha val="0"/>
                  </a:prstClr>
                </a:solidFill>
              </a:ln>
              <a:solidFill>
                <a:schemeClr val="accent1">
                  <a:lumMod val="50000"/>
                </a:schemeClr>
              </a:solidFill>
              <a:latin typeface="KoPub돋움체 Bold" pitchFamily="18" charset="-127"/>
              <a:ea typeface="KoPub돋움체 Bold" pitchFamily="18" charset="-127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07A3BF04-EA03-430B-A97F-56FB7527CEBA}"/>
              </a:ext>
            </a:extLst>
          </p:cNvPr>
          <p:cNvSpPr/>
          <p:nvPr/>
        </p:nvSpPr>
        <p:spPr>
          <a:xfrm>
            <a:off x="729560" y="2776754"/>
            <a:ext cx="5363878" cy="6298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ko-KR" sz="1400" dirty="0"/>
              <a:t>Reverse mode of PDLC, </a:t>
            </a:r>
            <a:r>
              <a:rPr lang="en-US" altLang="ko-KR" sz="1400" b="1" dirty="0">
                <a:solidFill>
                  <a:srgbClr val="244E9B"/>
                </a:solidFill>
                <a:ea typeface="현대하모니 M" panose="02020603020101020101" pitchFamily="18" charset="-127"/>
              </a:rPr>
              <a:t>transparent  when OFF, opaque when ON. </a:t>
            </a:r>
            <a:r>
              <a:rPr lang="en-US" altLang="ko-KR" sz="1400" dirty="0"/>
              <a:t>Smart window with Polyimide Deposited Alignment Film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5FA39D-88B7-468B-B277-6A95FF1C1112}"/>
              </a:ext>
            </a:extLst>
          </p:cNvPr>
          <p:cNvSpPr txBox="1"/>
          <p:nvPr/>
        </p:nvSpPr>
        <p:spPr>
          <a:xfrm>
            <a:off x="414846" y="2404470"/>
            <a:ext cx="6562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spc="-20" dirty="0">
                <a:ln w="9525">
                  <a:solidFill>
                    <a:prstClr val="black">
                      <a:lumMod val="50000"/>
                      <a:lumOff val="50000"/>
                      <a:alpha val="0"/>
                    </a:prst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KoPub돋움체 Bold" pitchFamily="18" charset="-127"/>
                <a:ea typeface="KoPub돋움체 Bold" pitchFamily="18" charset="-127"/>
              </a:rPr>
              <a:t>b. R-PDLC (Reverse PD Liquid Crystal)</a:t>
            </a: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9E2A9F54-CDAB-4CFF-B4B3-FF9F9112F72A}"/>
              </a:ext>
            </a:extLst>
          </p:cNvPr>
          <p:cNvSpPr/>
          <p:nvPr/>
        </p:nvSpPr>
        <p:spPr>
          <a:xfrm>
            <a:off x="734285" y="4238652"/>
            <a:ext cx="6095139" cy="19961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dirty="0"/>
              <a:t>Controls the polarized light and the high molecular weight according to</a:t>
            </a:r>
          </a:p>
          <a:p>
            <a:pPr>
              <a:lnSpc>
                <a:spcPct val="150000"/>
              </a:lnSpc>
            </a:pPr>
            <a:r>
              <a:rPr lang="en-US" altLang="ko-KR" sz="1400" dirty="0"/>
              <a:t>the voltage. Next-generation film that linearly controls transmittance </a:t>
            </a:r>
          </a:p>
          <a:p>
            <a:pPr>
              <a:lnSpc>
                <a:spcPct val="150000"/>
              </a:lnSpc>
            </a:pPr>
            <a:r>
              <a:rPr lang="en-US" altLang="ko-KR" sz="1400" dirty="0"/>
              <a:t>through phase control.</a:t>
            </a:r>
          </a:p>
          <a:p>
            <a:pPr>
              <a:lnSpc>
                <a:spcPct val="150000"/>
              </a:lnSpc>
            </a:pPr>
            <a:r>
              <a:rPr lang="en-US" altLang="ko-KR" sz="1400" dirty="0"/>
              <a:t> - Smart tinting ~ perfect privacy (0.1%) function  </a:t>
            </a:r>
          </a:p>
          <a:p>
            <a:pPr>
              <a:lnSpc>
                <a:spcPct val="150000"/>
              </a:lnSpc>
            </a:pPr>
            <a:r>
              <a:rPr lang="en-US" altLang="ko-KR" sz="1400" dirty="0"/>
              <a:t> - High brightness, no haze </a:t>
            </a:r>
            <a:r>
              <a:rPr lang="en-US" altLang="ko-KR" sz="1400" dirty="0">
                <a:latin typeface="현대하모니 M" panose="02020603020101020101" pitchFamily="18" charset="-127"/>
                <a:ea typeface="현대하모니 M" panose="02020603020101020101" pitchFamily="18" charset="-127"/>
                <a:sym typeface="Wingdings" panose="05000000000000000000" pitchFamily="2" charset="2"/>
              </a:rPr>
              <a:t></a:t>
            </a:r>
            <a:r>
              <a:rPr lang="en-US" altLang="ko-KR" sz="1400" dirty="0"/>
              <a:t> </a:t>
            </a:r>
            <a:r>
              <a:rPr lang="en-US" altLang="ko-KR" sz="1400" b="1" dirty="0">
                <a:solidFill>
                  <a:srgbClr val="244E9B"/>
                </a:solidFill>
                <a:ea typeface="현대하모니 M" panose="02020603020101020101" pitchFamily="18" charset="-127"/>
              </a:rPr>
              <a:t>Provides clear vision  </a:t>
            </a:r>
          </a:p>
          <a:p>
            <a:pPr>
              <a:lnSpc>
                <a:spcPct val="150000"/>
              </a:lnSpc>
            </a:pPr>
            <a:r>
              <a:rPr lang="en-US" altLang="ko-KR" sz="1400" dirty="0"/>
              <a:t> - Linear transmittance </a:t>
            </a:r>
            <a:r>
              <a:rPr lang="en-US" altLang="ko-KR" sz="1400" b="1" dirty="0">
                <a:solidFill>
                  <a:srgbClr val="244E9B"/>
                </a:solidFill>
                <a:ea typeface="현대하모니 M" panose="02020603020101020101" pitchFamily="18" charset="-127"/>
              </a:rPr>
              <a:t>fine adjustment of the concentration </a:t>
            </a:r>
            <a:r>
              <a:rPr lang="en-US" altLang="ko-KR" sz="1400" dirty="0"/>
              <a:t>desired by the user</a:t>
            </a:r>
            <a:endParaRPr lang="en-US" altLang="ko-KR" sz="1292" b="1" dirty="0">
              <a:solidFill>
                <a:srgbClr val="244E9B"/>
              </a:solidFill>
              <a:latin typeface="현대하모니 M" panose="02020603020101020101" pitchFamily="18" charset="-127"/>
              <a:ea typeface="현대하모니 M" panose="02020603020101020101" pitchFamily="18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38F50C-B1C3-4551-B0AC-688F72114A2B}"/>
              </a:ext>
            </a:extLst>
          </p:cNvPr>
          <p:cNvSpPr txBox="1"/>
          <p:nvPr/>
        </p:nvSpPr>
        <p:spPr>
          <a:xfrm>
            <a:off x="389323" y="3900220"/>
            <a:ext cx="6562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spc="-20" dirty="0">
                <a:ln w="9525">
                  <a:solidFill>
                    <a:prstClr val="black">
                      <a:lumMod val="50000"/>
                      <a:lumOff val="50000"/>
                      <a:alpha val="0"/>
                    </a:prst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KoPub돋움체 Bold" pitchFamily="18" charset="-127"/>
                <a:ea typeface="KoPub돋움체 Bold" pitchFamily="18" charset="-127"/>
              </a:rPr>
              <a:t>c. VPLC (Variable Polarized Liquid Crystal)</a:t>
            </a:r>
          </a:p>
        </p:txBody>
      </p:sp>
      <p:pic>
        <p:nvPicPr>
          <p:cNvPr id="9" name="그림 8" descr="자동차, 자동차미러, 거울, 창문이(가) 표시된 사진&#10;&#10;자동 생성된 설명">
            <a:extLst>
              <a:ext uri="{FF2B5EF4-FFF2-40B4-BE49-F238E27FC236}">
                <a16:creationId xmlns:a16="http://schemas.microsoft.com/office/drawing/2014/main" id="{6241AF02-DA2B-4944-8223-FACDF53565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4953" y="2477209"/>
            <a:ext cx="1816134" cy="1306306"/>
          </a:xfrm>
          <a:prstGeom prst="rect">
            <a:avLst/>
          </a:prstGeom>
        </p:spPr>
      </p:pic>
      <p:pic>
        <p:nvPicPr>
          <p:cNvPr id="10" name="그림 9" descr="자동차, 거울, 자동차미러, 좌석이(가) 표시된 사진&#10;&#10;자동 생성된 설명">
            <a:extLst>
              <a:ext uri="{FF2B5EF4-FFF2-40B4-BE49-F238E27FC236}">
                <a16:creationId xmlns:a16="http://schemas.microsoft.com/office/drawing/2014/main" id="{46F64161-D545-4C94-AD20-3FB61AEABA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05272" y="2472387"/>
            <a:ext cx="1906172" cy="1306306"/>
          </a:xfrm>
          <a:prstGeom prst="rect">
            <a:avLst/>
          </a:prstGeom>
        </p:spPr>
      </p:pic>
      <p:pic>
        <p:nvPicPr>
          <p:cNvPr id="11" name="그림 10" descr="텍스트이(가) 표시된 사진&#10;&#10;자동 생성된 설명">
            <a:extLst>
              <a:ext uri="{FF2B5EF4-FFF2-40B4-BE49-F238E27FC236}">
                <a16:creationId xmlns:a16="http://schemas.microsoft.com/office/drawing/2014/main" id="{94AAAF90-8DB5-4832-ADD7-347EF3C8AA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1412" y="1077752"/>
            <a:ext cx="1906171" cy="1348504"/>
          </a:xfrm>
          <a:prstGeom prst="rect">
            <a:avLst/>
          </a:prstGeom>
        </p:spPr>
      </p:pic>
      <p:pic>
        <p:nvPicPr>
          <p:cNvPr id="12" name="그림 11" descr="텍스트, 실내이(가) 표시된 사진&#10;&#10;자동 생성된 설명">
            <a:extLst>
              <a:ext uri="{FF2B5EF4-FFF2-40B4-BE49-F238E27FC236}">
                <a16:creationId xmlns:a16="http://schemas.microsoft.com/office/drawing/2014/main" id="{690D4478-21D6-4B20-B4F3-8977830AFE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4953" y="1077753"/>
            <a:ext cx="1816134" cy="1348504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9758DB54-1312-4F1A-AB0C-6C36991723C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1517" y="4387334"/>
            <a:ext cx="1726065" cy="934721"/>
          </a:xfrm>
          <a:prstGeom prst="rect">
            <a:avLst/>
          </a:prstGeom>
        </p:spPr>
      </p:pic>
      <p:pic>
        <p:nvPicPr>
          <p:cNvPr id="14" name="그림 13" descr="텍스트, 바닥, 실내이(가) 표시된 사진&#10;&#10;자동 생성된 설명">
            <a:extLst>
              <a:ext uri="{FF2B5EF4-FFF2-40B4-BE49-F238E27FC236}">
                <a16:creationId xmlns:a16="http://schemas.microsoft.com/office/drawing/2014/main" id="{D6ADD2C1-0A43-4E10-95FD-C1C1A6C52F2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377" b="6477"/>
          <a:stretch/>
        </p:blipFill>
        <p:spPr>
          <a:xfrm>
            <a:off x="6024953" y="3834467"/>
            <a:ext cx="1816134" cy="1987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9822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4">
            <a:extLst>
              <a:ext uri="{FF2B5EF4-FFF2-40B4-BE49-F238E27FC236}">
                <a16:creationId xmlns:a16="http://schemas.microsoft.com/office/drawing/2014/main" id="{861F5060-73F3-4D86-A4FE-1F0D34B1D6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767" y="4088938"/>
            <a:ext cx="6773294" cy="543207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txBody>
          <a:bodyPr wrap="none" anchor="ctr"/>
          <a:lstStyle>
            <a:lvl1pPr latinLnBrk="1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en-US" altLang="ko-KR"/>
          </a:p>
        </p:txBody>
      </p:sp>
      <p:sp>
        <p:nvSpPr>
          <p:cNvPr id="39" name="AutoShape 5">
            <a:extLst>
              <a:ext uri="{FF2B5EF4-FFF2-40B4-BE49-F238E27FC236}">
                <a16:creationId xmlns:a16="http://schemas.microsoft.com/office/drawing/2014/main" id="{C3360287-D1C1-4ED8-B1C3-72A18A4304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430" y="4119101"/>
            <a:ext cx="6688105" cy="464942"/>
          </a:xfrm>
          <a:prstGeom prst="roundRect">
            <a:avLst>
              <a:gd name="adj" fmla="val 11125"/>
            </a:avLst>
          </a:prstGeom>
          <a:solidFill>
            <a:schemeClr val="bg1"/>
          </a:solidFill>
          <a:ln>
            <a:noFill/>
          </a:ln>
          <a:effectLst>
            <a:prstShdw prst="shdw18" dist="17961" dir="13500000">
              <a:schemeClr val="bg1">
                <a:gamma/>
                <a:shade val="60000"/>
                <a:invGamma/>
              </a:schemeClr>
            </a:prstShdw>
          </a:effectLst>
          <a:extLs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rIns="90000" anchor="ctr"/>
          <a:lstStyle>
            <a:lvl1pPr marL="190500" indent="-19050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indent="0" algn="just" eaLnBrk="1" fontAlgn="ctr" latinLnBrk="1" hangingPunct="1">
              <a:lnSpc>
                <a:spcPct val="130000"/>
              </a:lnSpc>
              <a:buClr>
                <a:srgbClr val="A50021"/>
              </a:buClr>
              <a:defRPr/>
            </a:pPr>
            <a:r>
              <a:rPr lang="en-US" altLang="ko-KR" sz="1200" dirty="0">
                <a:solidFill>
                  <a:srgbClr val="000000"/>
                </a:solidFill>
                <a:latin typeface="휴먼새내기체" pitchFamily="18" charset="-127"/>
                <a:ea typeface="휴먼새내기체" pitchFamily="18" charset="-127"/>
              </a:rPr>
              <a:t> </a:t>
            </a:r>
          </a:p>
        </p:txBody>
      </p:sp>
      <p:sp>
        <p:nvSpPr>
          <p:cNvPr id="36" name="Rectangle 4">
            <a:extLst>
              <a:ext uri="{FF2B5EF4-FFF2-40B4-BE49-F238E27FC236}">
                <a16:creationId xmlns:a16="http://schemas.microsoft.com/office/drawing/2014/main" id="{E987565C-5223-483D-AABF-05E0A3D6FD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589" y="293574"/>
            <a:ext cx="9504777" cy="543207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txBody>
          <a:bodyPr wrap="none" anchor="ctr"/>
          <a:lstStyle>
            <a:lvl1pPr latinLnBrk="1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en-US" altLang="ko-KR"/>
          </a:p>
        </p:txBody>
      </p:sp>
      <p:sp>
        <p:nvSpPr>
          <p:cNvPr id="37" name="AutoShape 5">
            <a:extLst>
              <a:ext uri="{FF2B5EF4-FFF2-40B4-BE49-F238E27FC236}">
                <a16:creationId xmlns:a16="http://schemas.microsoft.com/office/drawing/2014/main" id="{390F5288-7E50-4863-997C-7FBBB567D2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253" y="323737"/>
            <a:ext cx="9391196" cy="464942"/>
          </a:xfrm>
          <a:prstGeom prst="roundRect">
            <a:avLst>
              <a:gd name="adj" fmla="val 11125"/>
            </a:avLst>
          </a:prstGeom>
          <a:solidFill>
            <a:schemeClr val="bg1"/>
          </a:solidFill>
          <a:ln>
            <a:noFill/>
          </a:ln>
          <a:effectLst>
            <a:prstShdw prst="shdw18" dist="17961" dir="13500000">
              <a:schemeClr val="bg1">
                <a:gamma/>
                <a:shade val="60000"/>
                <a:invGamma/>
              </a:schemeClr>
            </a:prstShdw>
          </a:effectLst>
          <a:extLs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rIns="90000" anchor="ctr"/>
          <a:lstStyle>
            <a:lvl1pPr marL="190500" indent="-19050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indent="0" algn="just" eaLnBrk="1" fontAlgn="ctr" latinLnBrk="1" hangingPunct="1">
              <a:lnSpc>
                <a:spcPct val="130000"/>
              </a:lnSpc>
              <a:buClr>
                <a:srgbClr val="A50021"/>
              </a:buClr>
              <a:defRPr/>
            </a:pPr>
            <a:r>
              <a:rPr lang="en-US" altLang="ko-KR" sz="1200" dirty="0">
                <a:solidFill>
                  <a:srgbClr val="000000"/>
                </a:solidFill>
                <a:latin typeface="휴먼새내기체" pitchFamily="18" charset="-127"/>
                <a:ea typeface="휴먼새내기체" pitchFamily="18" charset="-127"/>
              </a:rPr>
              <a:t> </a:t>
            </a:r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6A688074-CC0D-4FBF-BA81-E9466653C04A}"/>
              </a:ext>
            </a:extLst>
          </p:cNvPr>
          <p:cNvSpPr txBox="1">
            <a:spLocks/>
          </p:cNvSpPr>
          <p:nvPr/>
        </p:nvSpPr>
        <p:spPr>
          <a:xfrm>
            <a:off x="399508" y="413655"/>
            <a:ext cx="9432859" cy="307777"/>
          </a:xfrm>
          <a:prstGeom prst="rect">
            <a:avLst/>
          </a:prstGeom>
        </p:spPr>
        <p:txBody>
          <a:bodyPr wrap="square" lIns="0" tIns="0" rIns="0" bIns="0" anchor="t" anchorCtr="0">
            <a:spAutoFit/>
            <a:scene3d>
              <a:camera prst="orthographicFront"/>
              <a:lightRig rig="balanced" dir="t"/>
            </a:scene3d>
            <a:sp3d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000" b="1" spc="-20" dirty="0">
                <a:ln w="9525">
                  <a:solidFill>
                    <a:prstClr val="black">
                      <a:lumMod val="50000"/>
                      <a:lumOff val="50000"/>
                      <a:alpha val="0"/>
                    </a:prstClr>
                  </a:solidFill>
                </a:ln>
                <a:solidFill>
                  <a:schemeClr val="accent1">
                    <a:lumMod val="50000"/>
                  </a:schemeClr>
                </a:solidFill>
                <a:ea typeface="KoPub돋움체 Bold" pitchFamily="18" charset="-127"/>
              </a:rPr>
              <a:t>4. Product Line Up : High-efficiency low-emission Low-E cooling /heating energy saving film</a:t>
            </a:r>
            <a:endParaRPr lang="ko-KR" altLang="en-US" sz="2000" b="1" spc="-20" dirty="0">
              <a:ln w="9525">
                <a:solidFill>
                  <a:prstClr val="black">
                    <a:lumMod val="50000"/>
                    <a:lumOff val="50000"/>
                    <a:alpha val="0"/>
                  </a:prstClr>
                </a:solidFill>
              </a:ln>
              <a:solidFill>
                <a:schemeClr val="accent1">
                  <a:lumMod val="50000"/>
                </a:schemeClr>
              </a:solidFill>
              <a:ea typeface="KoPub돋움체 Bold" pitchFamily="18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E9D583-E2B3-4C1A-BDF9-439FA1C62C2D}"/>
              </a:ext>
            </a:extLst>
          </p:cNvPr>
          <p:cNvSpPr txBox="1"/>
          <p:nvPr/>
        </p:nvSpPr>
        <p:spPr>
          <a:xfrm>
            <a:off x="689670" y="758741"/>
            <a:ext cx="9251115" cy="11783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85"/>
              </a:spcAft>
              <a:defRPr/>
            </a:pPr>
            <a:r>
              <a:rPr lang="en-US" altLang="ko-KR" sz="1600" b="1" spc="-20" dirty="0">
                <a:ln w="9525">
                  <a:solidFill>
                    <a:prstClr val="black">
                      <a:lumMod val="50000"/>
                      <a:lumOff val="50000"/>
                      <a:alpha val="0"/>
                    </a:prst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Low-Emissivity, </a:t>
            </a:r>
            <a:r>
              <a:rPr kumimoji="0" lang="ko-KR" altLang="ko-KR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</a:t>
            </a:r>
            <a:r>
              <a:rPr kumimoji="0" lang="ko-KR" altLang="ko-KR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ko-KR" altLang="ko-KR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film</a:t>
            </a:r>
            <a:r>
              <a:rPr kumimoji="0" lang="ko-KR" altLang="ko-KR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ko-KR" altLang="ko-KR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that</a:t>
            </a:r>
            <a:r>
              <a:rPr kumimoji="0" lang="ko-KR" altLang="ko-KR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ko-KR" altLang="ko-KR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reflects</a:t>
            </a:r>
            <a:r>
              <a:rPr kumimoji="0" lang="ko-KR" altLang="ko-KR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ko-KR" altLang="ko-KR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thermal</a:t>
            </a:r>
            <a:r>
              <a:rPr kumimoji="0" lang="ko-KR" altLang="ko-KR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ko-KR" altLang="ko-KR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energy</a:t>
            </a:r>
            <a:r>
              <a:rPr kumimoji="0" lang="ko-KR" altLang="ko-KR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ko-KR" altLang="ko-KR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through</a:t>
            </a:r>
            <a:r>
              <a:rPr kumimoji="0" lang="ko-KR" altLang="ko-KR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ko-KR" altLang="ko-KR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</a:t>
            </a:r>
            <a:r>
              <a:rPr kumimoji="0" lang="ko-KR" altLang="ko-KR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ko-KR" altLang="ko-KR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metallic</a:t>
            </a:r>
            <a:r>
              <a:rPr kumimoji="0" lang="ko-KR" altLang="ko-KR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ko-KR" altLang="ko-KR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coating</a:t>
            </a:r>
            <a:r>
              <a:rPr kumimoji="0" lang="ko-KR" altLang="ko-KR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ko-KR" altLang="ko-KR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with</a:t>
            </a:r>
            <a:r>
              <a:rPr kumimoji="0" lang="ko-KR" altLang="ko-KR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ko-KR" altLang="ko-KR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high</a:t>
            </a:r>
            <a:r>
              <a:rPr kumimoji="0" lang="ko-KR" altLang="ko-KR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ko-KR" altLang="ko-KR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infrared</a:t>
            </a:r>
            <a:r>
              <a:rPr kumimoji="0" lang="ko-KR" altLang="ko-KR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ko-KR" altLang="ko-KR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reflectance</a:t>
            </a:r>
            <a:r>
              <a:rPr kumimoji="0" lang="ko-KR" altLang="ko-KR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and </a:t>
            </a:r>
            <a:r>
              <a:rPr kumimoji="0" lang="ko-KR" altLang="ko-KR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low</a:t>
            </a:r>
            <a:r>
              <a:rPr kumimoji="0" lang="ko-KR" altLang="ko-KR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ko-KR" altLang="ko-KR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emissivity</a:t>
            </a:r>
            <a:endParaRPr kumimoji="0" lang="ko-KR" altLang="ko-K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185"/>
              </a:spcAft>
              <a:defRPr/>
            </a:pPr>
            <a:endParaRPr lang="ko-KR" altLang="en-US" sz="1600" b="1" spc="-20" dirty="0">
              <a:ln w="9525">
                <a:solidFill>
                  <a:prstClr val="black">
                    <a:lumMod val="50000"/>
                    <a:lumOff val="50000"/>
                    <a:alpha val="0"/>
                  </a:prstClr>
                </a:solidFill>
              </a:ln>
              <a:solidFill>
                <a:schemeClr val="accent1">
                  <a:lumMod val="50000"/>
                </a:schemeClr>
              </a:solidFill>
              <a:latin typeface="현대하모니 M" panose="02020603020101020101" pitchFamily="18" charset="-127"/>
              <a:ea typeface="현대하모니 M" panose="02020603020101020101" pitchFamily="18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F802A91F-31B3-4380-9151-F511E094CF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669" y="1617932"/>
            <a:ext cx="4851659" cy="2202289"/>
          </a:xfrm>
          <a:prstGeom prst="rect">
            <a:avLst/>
          </a:prstGeom>
        </p:spPr>
      </p:pic>
      <p:pic>
        <p:nvPicPr>
          <p:cNvPr id="5" name="Picture 13" descr="소스 이미지 보기">
            <a:extLst>
              <a:ext uri="{FF2B5EF4-FFF2-40B4-BE49-F238E27FC236}">
                <a16:creationId xmlns:a16="http://schemas.microsoft.com/office/drawing/2014/main" id="{BBAEA8C6-F02E-449A-A86A-B36A8993F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5980546" y="1280851"/>
            <a:ext cx="1010297" cy="1125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그룹 5">
            <a:extLst>
              <a:ext uri="{FF2B5EF4-FFF2-40B4-BE49-F238E27FC236}">
                <a16:creationId xmlns:a16="http://schemas.microsoft.com/office/drawing/2014/main" id="{B7A78A00-D8BE-4565-BA92-2A6583EBDF59}"/>
              </a:ext>
            </a:extLst>
          </p:cNvPr>
          <p:cNvGrpSpPr/>
          <p:nvPr/>
        </p:nvGrpSpPr>
        <p:grpSpPr>
          <a:xfrm>
            <a:off x="506194" y="976100"/>
            <a:ext cx="101283" cy="144478"/>
            <a:chOff x="698782" y="3650471"/>
            <a:chExt cx="199745" cy="284932"/>
          </a:xfrm>
        </p:grpSpPr>
        <p:sp>
          <p:nvSpPr>
            <p:cNvPr id="7" name="자유형 207">
              <a:extLst>
                <a:ext uri="{FF2B5EF4-FFF2-40B4-BE49-F238E27FC236}">
                  <a16:creationId xmlns:a16="http://schemas.microsoft.com/office/drawing/2014/main" id="{ED31B21C-0D0C-4FAE-9E6D-D87BB996D384}"/>
                </a:ext>
              </a:extLst>
            </p:cNvPr>
            <p:cNvSpPr/>
            <p:nvPr/>
          </p:nvSpPr>
          <p:spPr>
            <a:xfrm>
              <a:off x="698782" y="3650471"/>
              <a:ext cx="199745" cy="190933"/>
            </a:xfrm>
            <a:custGeom>
              <a:avLst/>
              <a:gdLst>
                <a:gd name="connsiteX0" fmla="*/ 2381 w 161925"/>
                <a:gd name="connsiteY0" fmla="*/ 0 h 154781"/>
                <a:gd name="connsiteX1" fmla="*/ 161925 w 161925"/>
                <a:gd name="connsiteY1" fmla="*/ 73819 h 154781"/>
                <a:gd name="connsiteX2" fmla="*/ 161925 w 161925"/>
                <a:gd name="connsiteY2" fmla="*/ 154781 h 154781"/>
                <a:gd name="connsiteX3" fmla="*/ 0 w 161925"/>
                <a:gd name="connsiteY3" fmla="*/ 85725 h 154781"/>
                <a:gd name="connsiteX4" fmla="*/ 2381 w 161925"/>
                <a:gd name="connsiteY4" fmla="*/ 0 h 154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925" h="154781">
                  <a:moveTo>
                    <a:pt x="2381" y="0"/>
                  </a:moveTo>
                  <a:lnTo>
                    <a:pt x="161925" y="73819"/>
                  </a:lnTo>
                  <a:lnTo>
                    <a:pt x="161925" y="154781"/>
                  </a:lnTo>
                  <a:lnTo>
                    <a:pt x="0" y="85725"/>
                  </a:lnTo>
                  <a:cubicBezTo>
                    <a:pt x="794" y="57150"/>
                    <a:pt x="1587" y="28575"/>
                    <a:pt x="2381" y="0"/>
                  </a:cubicBezTo>
                  <a:close/>
                </a:path>
              </a:pathLst>
            </a:custGeom>
            <a:solidFill>
              <a:schemeClr val="accent6">
                <a:lumMod val="75000"/>
                <a:alpha val="89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422041"/>
              <a:endParaRPr lang="ko-KR" altLang="en-US" sz="1108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endParaRPr>
            </a:p>
          </p:txBody>
        </p:sp>
        <p:sp>
          <p:nvSpPr>
            <p:cNvPr id="8" name="자유형 208">
              <a:extLst>
                <a:ext uri="{FF2B5EF4-FFF2-40B4-BE49-F238E27FC236}">
                  <a16:creationId xmlns:a16="http://schemas.microsoft.com/office/drawing/2014/main" id="{0DD18CFF-95C2-4A70-BC59-57EC22712BA7}"/>
                </a:ext>
              </a:extLst>
            </p:cNvPr>
            <p:cNvSpPr/>
            <p:nvPr/>
          </p:nvSpPr>
          <p:spPr>
            <a:xfrm flipH="1">
              <a:off x="698782" y="3744470"/>
              <a:ext cx="199745" cy="190933"/>
            </a:xfrm>
            <a:custGeom>
              <a:avLst/>
              <a:gdLst>
                <a:gd name="connsiteX0" fmla="*/ 2381 w 161925"/>
                <a:gd name="connsiteY0" fmla="*/ 0 h 154781"/>
                <a:gd name="connsiteX1" fmla="*/ 161925 w 161925"/>
                <a:gd name="connsiteY1" fmla="*/ 73819 h 154781"/>
                <a:gd name="connsiteX2" fmla="*/ 161925 w 161925"/>
                <a:gd name="connsiteY2" fmla="*/ 154781 h 154781"/>
                <a:gd name="connsiteX3" fmla="*/ 0 w 161925"/>
                <a:gd name="connsiteY3" fmla="*/ 85725 h 154781"/>
                <a:gd name="connsiteX4" fmla="*/ 2381 w 161925"/>
                <a:gd name="connsiteY4" fmla="*/ 0 h 154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925" h="154781">
                  <a:moveTo>
                    <a:pt x="2381" y="0"/>
                  </a:moveTo>
                  <a:lnTo>
                    <a:pt x="161925" y="73819"/>
                  </a:lnTo>
                  <a:lnTo>
                    <a:pt x="161925" y="154781"/>
                  </a:lnTo>
                  <a:lnTo>
                    <a:pt x="0" y="85725"/>
                  </a:lnTo>
                  <a:cubicBezTo>
                    <a:pt x="794" y="57150"/>
                    <a:pt x="1587" y="28575"/>
                    <a:pt x="2381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  <a:alpha val="7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422041">
                <a:defRPr/>
              </a:pPr>
              <a:endParaRPr lang="ko-KR" altLang="en-US" sz="1108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endParaRPr>
            </a:p>
          </p:txBody>
        </p:sp>
      </p:grpSp>
      <p:sp>
        <p:nvSpPr>
          <p:cNvPr id="9" name="제목 1">
            <a:extLst>
              <a:ext uri="{FF2B5EF4-FFF2-40B4-BE49-F238E27FC236}">
                <a16:creationId xmlns:a16="http://schemas.microsoft.com/office/drawing/2014/main" id="{C5663689-05B0-4D71-BB5E-CB15E9A5C4D1}"/>
              </a:ext>
            </a:extLst>
          </p:cNvPr>
          <p:cNvSpPr txBox="1">
            <a:spLocks/>
          </p:cNvSpPr>
          <p:nvPr/>
        </p:nvSpPr>
        <p:spPr>
          <a:xfrm>
            <a:off x="2857067" y="2570504"/>
            <a:ext cx="2614382" cy="15388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anchor="t" anchorCtr="0">
            <a:spAutoFit/>
            <a:scene3d>
              <a:camera prst="orthographicFront"/>
              <a:lightRig rig="balanced" dir="t"/>
            </a:scene3d>
            <a:sp3d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000" b="1" spc="-20" dirty="0">
                <a:ln w="9525">
                  <a:solidFill>
                    <a:prstClr val="black">
                      <a:lumMod val="50000"/>
                      <a:lumOff val="50000"/>
                      <a:alpha val="0"/>
                    </a:prstClr>
                  </a:solidFill>
                </a:ln>
                <a:solidFill>
                  <a:schemeClr val="bg2">
                    <a:lumMod val="50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Summer: Sun-Block(cooling cost saving)</a:t>
            </a:r>
            <a:endParaRPr lang="ko-KR" altLang="en-US" sz="1000" b="1" spc="-20" dirty="0">
              <a:ln w="9525">
                <a:solidFill>
                  <a:prstClr val="black">
                    <a:lumMod val="50000"/>
                    <a:lumOff val="50000"/>
                    <a:alpha val="0"/>
                  </a:prstClr>
                </a:solidFill>
              </a:ln>
              <a:solidFill>
                <a:schemeClr val="bg2">
                  <a:lumMod val="50000"/>
                </a:schemeClr>
              </a:solidFill>
              <a:latin typeface="현대하모니 M" panose="02020603020101020101" pitchFamily="18" charset="-127"/>
              <a:ea typeface="현대하모니 M" panose="02020603020101020101" pitchFamily="18" charset="-127"/>
            </a:endParaRPr>
          </a:p>
        </p:txBody>
      </p:sp>
      <p:sp>
        <p:nvSpPr>
          <p:cNvPr id="10" name="제목 1">
            <a:extLst>
              <a:ext uri="{FF2B5EF4-FFF2-40B4-BE49-F238E27FC236}">
                <a16:creationId xmlns:a16="http://schemas.microsoft.com/office/drawing/2014/main" id="{4ABE3876-ECF0-4751-B9A8-9A4CD902F791}"/>
              </a:ext>
            </a:extLst>
          </p:cNvPr>
          <p:cNvSpPr txBox="1">
            <a:spLocks/>
          </p:cNvSpPr>
          <p:nvPr/>
        </p:nvSpPr>
        <p:spPr>
          <a:xfrm>
            <a:off x="2865741" y="3598488"/>
            <a:ext cx="3164272" cy="15388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anchor="t" anchorCtr="0">
            <a:spAutoFit/>
            <a:scene3d>
              <a:camera prst="orthographicFront"/>
              <a:lightRig rig="balanced" dir="t"/>
            </a:scene3d>
            <a:sp3d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000" b="1" spc="-20" dirty="0">
                <a:ln w="9525">
                  <a:solidFill>
                    <a:prstClr val="black">
                      <a:lumMod val="50000"/>
                      <a:lumOff val="50000"/>
                      <a:alpha val="0"/>
                    </a:prstClr>
                  </a:solidFill>
                </a:ln>
                <a:solidFill>
                  <a:schemeClr val="bg2">
                    <a:lumMod val="50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Winter: Preserve heat(heating cost saving)</a:t>
            </a:r>
            <a:endParaRPr lang="ko-KR" altLang="en-US" sz="1000" b="1" spc="-20" dirty="0">
              <a:ln w="9525">
                <a:solidFill>
                  <a:prstClr val="black">
                    <a:lumMod val="50000"/>
                    <a:lumOff val="50000"/>
                    <a:alpha val="0"/>
                  </a:prstClr>
                </a:solidFill>
              </a:ln>
              <a:solidFill>
                <a:schemeClr val="bg2">
                  <a:lumMod val="50000"/>
                </a:schemeClr>
              </a:solidFill>
              <a:latin typeface="현대하모니 M" panose="02020603020101020101" pitchFamily="18" charset="-127"/>
              <a:ea typeface="현대하모니 M" panose="02020603020101020101" pitchFamily="18" charset="-127"/>
            </a:endParaRPr>
          </a:p>
        </p:txBody>
      </p:sp>
      <p:sp>
        <p:nvSpPr>
          <p:cNvPr id="11" name="제목 1">
            <a:extLst>
              <a:ext uri="{FF2B5EF4-FFF2-40B4-BE49-F238E27FC236}">
                <a16:creationId xmlns:a16="http://schemas.microsoft.com/office/drawing/2014/main" id="{FC884B81-9DC4-470D-B93F-719182CD52D6}"/>
              </a:ext>
            </a:extLst>
          </p:cNvPr>
          <p:cNvSpPr txBox="1">
            <a:spLocks/>
          </p:cNvSpPr>
          <p:nvPr/>
        </p:nvSpPr>
        <p:spPr>
          <a:xfrm>
            <a:off x="4750110" y="1631385"/>
            <a:ext cx="673885" cy="12311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anchor="t" anchorCtr="0">
            <a:spAutoFit/>
            <a:scene3d>
              <a:camera prst="orthographicFront"/>
              <a:lightRig rig="balanced" dir="t"/>
            </a:scene3d>
            <a:sp3d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800" b="1" spc="-20" dirty="0" err="1">
                <a:ln w="9525">
                  <a:solidFill>
                    <a:prstClr val="black">
                      <a:lumMod val="50000"/>
                      <a:lumOff val="50000"/>
                      <a:alpha val="0"/>
                    </a:prstClr>
                  </a:solidFill>
                </a:ln>
                <a:solidFill>
                  <a:schemeClr val="bg2">
                    <a:lumMod val="50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Difon</a:t>
            </a:r>
            <a:r>
              <a:rPr lang="ko-KR" altLang="en-US" sz="800" b="1" spc="-20" dirty="0">
                <a:ln w="9525">
                  <a:solidFill>
                    <a:prstClr val="black">
                      <a:lumMod val="50000"/>
                      <a:lumOff val="50000"/>
                      <a:alpha val="0"/>
                    </a:prstClr>
                  </a:solidFill>
                </a:ln>
                <a:solidFill>
                  <a:schemeClr val="bg2">
                    <a:lumMod val="50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 </a:t>
            </a:r>
            <a:r>
              <a:rPr lang="en-US" altLang="ko-KR" sz="800" b="1" spc="-20" dirty="0">
                <a:ln w="9525">
                  <a:solidFill>
                    <a:prstClr val="black">
                      <a:lumMod val="50000"/>
                      <a:lumOff val="50000"/>
                      <a:alpha val="0"/>
                    </a:prstClr>
                  </a:solidFill>
                </a:ln>
                <a:solidFill>
                  <a:schemeClr val="bg2">
                    <a:lumMod val="50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applied</a:t>
            </a:r>
            <a:endParaRPr lang="ko-KR" altLang="en-US" sz="800" b="1" spc="-20" dirty="0">
              <a:ln w="9525">
                <a:solidFill>
                  <a:prstClr val="black">
                    <a:lumMod val="50000"/>
                    <a:lumOff val="50000"/>
                    <a:alpha val="0"/>
                  </a:prstClr>
                </a:solidFill>
              </a:ln>
              <a:solidFill>
                <a:schemeClr val="bg2">
                  <a:lumMod val="50000"/>
                </a:schemeClr>
              </a:solidFill>
              <a:latin typeface="현대하모니 M" panose="02020603020101020101" pitchFamily="18" charset="-127"/>
              <a:ea typeface="현대하모니 M" panose="02020603020101020101" pitchFamily="18" charset="-127"/>
            </a:endParaRPr>
          </a:p>
        </p:txBody>
      </p:sp>
      <p:sp>
        <p:nvSpPr>
          <p:cNvPr id="12" name="제목 1">
            <a:extLst>
              <a:ext uri="{FF2B5EF4-FFF2-40B4-BE49-F238E27FC236}">
                <a16:creationId xmlns:a16="http://schemas.microsoft.com/office/drawing/2014/main" id="{05705F09-86AA-47C4-96FE-B4C323C88167}"/>
              </a:ext>
            </a:extLst>
          </p:cNvPr>
          <p:cNvSpPr txBox="1">
            <a:spLocks/>
          </p:cNvSpPr>
          <p:nvPr/>
        </p:nvSpPr>
        <p:spPr>
          <a:xfrm>
            <a:off x="3890290" y="1623037"/>
            <a:ext cx="673884" cy="12311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anchor="t" anchorCtr="0">
            <a:spAutoFit/>
            <a:scene3d>
              <a:camera prst="orthographicFront"/>
              <a:lightRig rig="balanced" dir="t"/>
            </a:scene3d>
            <a:sp3d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800" b="1" spc="-20" dirty="0">
                <a:ln w="9525">
                  <a:solidFill>
                    <a:prstClr val="black">
                      <a:lumMod val="50000"/>
                      <a:lumOff val="50000"/>
                      <a:alpha val="0"/>
                    </a:prstClr>
                  </a:solidFill>
                </a:ln>
                <a:solidFill>
                  <a:schemeClr val="bg2">
                    <a:lumMod val="50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Not</a:t>
            </a:r>
            <a:r>
              <a:rPr lang="ko-KR" altLang="en-US" sz="800" b="1" spc="-20" dirty="0">
                <a:ln w="9525">
                  <a:solidFill>
                    <a:prstClr val="black">
                      <a:lumMod val="50000"/>
                      <a:lumOff val="50000"/>
                      <a:alpha val="0"/>
                    </a:prstClr>
                  </a:solidFill>
                </a:ln>
                <a:solidFill>
                  <a:schemeClr val="bg2">
                    <a:lumMod val="50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 </a:t>
            </a:r>
            <a:r>
              <a:rPr lang="en-US" altLang="ko-KR" sz="800" b="1" spc="-20" dirty="0">
                <a:ln w="9525">
                  <a:solidFill>
                    <a:prstClr val="black">
                      <a:lumMod val="50000"/>
                      <a:lumOff val="50000"/>
                      <a:alpha val="0"/>
                    </a:prstClr>
                  </a:solidFill>
                </a:ln>
                <a:solidFill>
                  <a:schemeClr val="bg2">
                    <a:lumMod val="50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applied</a:t>
            </a:r>
            <a:endParaRPr lang="ko-KR" altLang="en-US" sz="800" b="1" spc="-20" dirty="0">
              <a:ln w="9525">
                <a:solidFill>
                  <a:prstClr val="black">
                    <a:lumMod val="50000"/>
                    <a:lumOff val="50000"/>
                    <a:alpha val="0"/>
                  </a:prstClr>
                </a:solidFill>
              </a:ln>
              <a:solidFill>
                <a:schemeClr val="bg2">
                  <a:lumMod val="50000"/>
                </a:schemeClr>
              </a:solidFill>
              <a:latin typeface="현대하모니 M" panose="02020603020101020101" pitchFamily="18" charset="-127"/>
              <a:ea typeface="현대하모니 M" panose="02020603020101020101" pitchFamily="18" charset="-127"/>
            </a:endParaRPr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F02201DD-CB17-4CDA-93CF-134295A67D01}"/>
              </a:ext>
            </a:extLst>
          </p:cNvPr>
          <p:cNvGrpSpPr/>
          <p:nvPr/>
        </p:nvGrpSpPr>
        <p:grpSpPr>
          <a:xfrm>
            <a:off x="5863818" y="2428137"/>
            <a:ext cx="1241171" cy="1355400"/>
            <a:chOff x="8739428" y="2755789"/>
            <a:chExt cx="1241171" cy="1355400"/>
          </a:xfrm>
        </p:grpSpPr>
        <p:sp>
          <p:nvSpPr>
            <p:cNvPr id="14" name="화살표: 아래쪽 13">
              <a:extLst>
                <a:ext uri="{FF2B5EF4-FFF2-40B4-BE49-F238E27FC236}">
                  <a16:creationId xmlns:a16="http://schemas.microsoft.com/office/drawing/2014/main" id="{D14EC4C9-ED9B-4A72-8BA6-59FBAD59171E}"/>
                </a:ext>
              </a:extLst>
            </p:cNvPr>
            <p:cNvSpPr/>
            <p:nvPr/>
          </p:nvSpPr>
          <p:spPr>
            <a:xfrm>
              <a:off x="8739428" y="2755789"/>
              <a:ext cx="1241171" cy="1355400"/>
            </a:xfrm>
            <a:prstGeom prst="downArrow">
              <a:avLst>
                <a:gd name="adj1" fmla="val 70070"/>
                <a:gd name="adj2" fmla="val 42703"/>
              </a:avLst>
            </a:pr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30000">
                  <a:schemeClr val="accent2">
                    <a:lumMod val="60000"/>
                    <a:lumOff val="40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50000"/>
                  </a:schemeClr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87A6ACC-E6BC-44CC-BCB6-D7A6B73BBF6F}"/>
                </a:ext>
              </a:extLst>
            </p:cNvPr>
            <p:cNvSpPr txBox="1"/>
            <p:nvPr/>
          </p:nvSpPr>
          <p:spPr>
            <a:xfrm>
              <a:off x="8926880" y="2870286"/>
              <a:ext cx="866265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b="1" dirty="0"/>
                <a:t>  26%</a:t>
              </a:r>
            </a:p>
            <a:p>
              <a:pPr algn="ctr"/>
              <a:r>
                <a:rPr lang="en-US" altLang="ko-KR" sz="1200" b="1" dirty="0"/>
                <a:t>Energy saving effect</a:t>
              </a:r>
              <a:endParaRPr lang="ko-KR" altLang="en-US" sz="1200" b="1" dirty="0"/>
            </a:p>
          </p:txBody>
        </p:sp>
      </p:grpSp>
      <p:pic>
        <p:nvPicPr>
          <p:cNvPr id="16" name="그림 15">
            <a:extLst>
              <a:ext uri="{FF2B5EF4-FFF2-40B4-BE49-F238E27FC236}">
                <a16:creationId xmlns:a16="http://schemas.microsoft.com/office/drawing/2014/main" id="{25EAC690-96D2-46BA-97A0-0FBA94FF29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400" t="41383" r="32675" b="32293"/>
          <a:stretch/>
        </p:blipFill>
        <p:spPr>
          <a:xfrm>
            <a:off x="899371" y="5226615"/>
            <a:ext cx="2789702" cy="1345580"/>
          </a:xfrm>
          <a:prstGeom prst="rect">
            <a:avLst/>
          </a:prstGeom>
        </p:spPr>
      </p:pic>
      <p:sp>
        <p:nvSpPr>
          <p:cNvPr id="17" name="제목 1">
            <a:extLst>
              <a:ext uri="{FF2B5EF4-FFF2-40B4-BE49-F238E27FC236}">
                <a16:creationId xmlns:a16="http://schemas.microsoft.com/office/drawing/2014/main" id="{542111E8-7676-4910-94B5-2E5C9E138754}"/>
              </a:ext>
            </a:extLst>
          </p:cNvPr>
          <p:cNvSpPr txBox="1">
            <a:spLocks/>
          </p:cNvSpPr>
          <p:nvPr/>
        </p:nvSpPr>
        <p:spPr>
          <a:xfrm>
            <a:off x="327590" y="4219078"/>
            <a:ext cx="7811059" cy="307777"/>
          </a:xfrm>
          <a:prstGeom prst="rect">
            <a:avLst/>
          </a:prstGeom>
        </p:spPr>
        <p:txBody>
          <a:bodyPr wrap="square" lIns="0" tIns="0" rIns="0" bIns="0" anchor="t" anchorCtr="0">
            <a:spAutoFit/>
            <a:scene3d>
              <a:camera prst="orthographicFront"/>
              <a:lightRig rig="balanced" dir="t"/>
            </a:scene3d>
            <a:sp3d/>
          </a:bodyPr>
          <a:lstStyle>
            <a:defPPr>
              <a:defRPr lang="en-US"/>
            </a:defPPr>
            <a:lvl1pPr defTabSz="914400" latinLnBrk="1">
              <a:defRPr sz="2000" b="1" spc="-20">
                <a:ln w="9525">
                  <a:solidFill>
                    <a:prstClr val="black">
                      <a:lumMod val="50000"/>
                      <a:lumOff val="50000"/>
                      <a:alpha val="0"/>
                    </a:prstClr>
                  </a:solidFill>
                </a:ln>
                <a:solidFill>
                  <a:schemeClr val="accent1">
                    <a:lumMod val="50000"/>
                  </a:schemeClr>
                </a:solidFill>
                <a:ea typeface="KoPub돋움체 Bold" pitchFamily="18" charset="-127"/>
              </a:defRPr>
            </a:lvl1pPr>
            <a:lvl2pPr defTabSz="914400" latinLnBrk="1"/>
            <a:lvl3pPr defTabSz="914400" latinLnBrk="1"/>
            <a:lvl4pPr defTabSz="914400" latinLnBrk="1"/>
            <a:lvl5pPr defTabSz="914400" latinLnBrk="1"/>
            <a:lvl6pPr defTabSz="914400" latinLnBrk="1"/>
            <a:lvl7pPr defTabSz="914400" latinLnBrk="1"/>
            <a:lvl8pPr defTabSz="914400" latinLnBrk="1"/>
            <a:lvl9pPr defTabSz="914400" latinLnBrk="1"/>
          </a:lstStyle>
          <a:p>
            <a:r>
              <a:rPr lang="en-US" altLang="ko-KR" dirty="0"/>
              <a:t>5.  2</a:t>
            </a:r>
            <a:r>
              <a:rPr lang="en-US" altLang="ko-KR" baseline="30000" dirty="0"/>
              <a:t>nd</a:t>
            </a:r>
            <a:r>
              <a:rPr lang="en-US" altLang="ko-KR" dirty="0"/>
              <a:t> generation optional privacy film display active shielding</a:t>
            </a:r>
            <a:endParaRPr lang="ko-KR" altLang="en-US" dirty="0"/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B89447AD-1E93-4F62-87E1-97D742265B0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55025" y="5226615"/>
            <a:ext cx="2789703" cy="1348224"/>
          </a:xfrm>
          <a:prstGeom prst="rect">
            <a:avLst/>
          </a:prstGeom>
        </p:spPr>
      </p:pic>
      <p:sp>
        <p:nvSpPr>
          <p:cNvPr id="19" name="제목 1">
            <a:extLst>
              <a:ext uri="{FF2B5EF4-FFF2-40B4-BE49-F238E27FC236}">
                <a16:creationId xmlns:a16="http://schemas.microsoft.com/office/drawing/2014/main" id="{7BF239DD-B95E-4D09-8ECA-881899D21F81}"/>
              </a:ext>
            </a:extLst>
          </p:cNvPr>
          <p:cNvSpPr txBox="1">
            <a:spLocks/>
          </p:cNvSpPr>
          <p:nvPr/>
        </p:nvSpPr>
        <p:spPr>
          <a:xfrm>
            <a:off x="802511" y="4634975"/>
            <a:ext cx="7210208" cy="255776"/>
          </a:xfrm>
          <a:prstGeom prst="rect">
            <a:avLst/>
          </a:prstGeom>
        </p:spPr>
        <p:txBody>
          <a:bodyPr wrap="square" lIns="0" tIns="0" rIns="0" bIns="0" anchor="t" anchorCtr="0">
            <a:spAutoFit/>
            <a:scene3d>
              <a:camera prst="orthographicFront"/>
              <a:lightRig rig="balanced" dir="t"/>
            </a:scene3d>
            <a:sp3d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600" b="1" spc="-20" dirty="0">
                <a:ln w="9525">
                  <a:solidFill>
                    <a:prstClr val="black">
                      <a:lumMod val="50000"/>
                      <a:lumOff val="50000"/>
                      <a:alpha val="0"/>
                    </a:prst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What is Difon Privacy Film </a:t>
            </a:r>
            <a:endParaRPr lang="ko-KR" altLang="en-US" sz="1600" b="1" spc="-20" dirty="0">
              <a:ln w="9525">
                <a:solidFill>
                  <a:prstClr val="black">
                    <a:lumMod val="50000"/>
                    <a:lumOff val="50000"/>
                    <a:alpha val="0"/>
                  </a:prstClr>
                </a:solidFill>
              </a:ln>
              <a:solidFill>
                <a:schemeClr val="accent1">
                  <a:lumMod val="50000"/>
                </a:schemeClr>
              </a:solidFill>
              <a:latin typeface="현대하모니 M" panose="02020603020101020101" pitchFamily="18" charset="-127"/>
              <a:ea typeface="현대하모니 M" panose="02020603020101020101" pitchFamily="18" charset="-127"/>
            </a:endParaRPr>
          </a:p>
        </p:txBody>
      </p: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00D4B6A9-B9D1-4B75-A471-C16F008FAF32}"/>
              </a:ext>
            </a:extLst>
          </p:cNvPr>
          <p:cNvGrpSpPr/>
          <p:nvPr/>
        </p:nvGrpSpPr>
        <p:grpSpPr>
          <a:xfrm>
            <a:off x="506194" y="4682207"/>
            <a:ext cx="101283" cy="144478"/>
            <a:chOff x="698782" y="3650471"/>
            <a:chExt cx="199745" cy="284932"/>
          </a:xfrm>
        </p:grpSpPr>
        <p:sp>
          <p:nvSpPr>
            <p:cNvPr id="21" name="자유형 207">
              <a:extLst>
                <a:ext uri="{FF2B5EF4-FFF2-40B4-BE49-F238E27FC236}">
                  <a16:creationId xmlns:a16="http://schemas.microsoft.com/office/drawing/2014/main" id="{536554D4-FEC4-42A1-97B4-BC17DFF35F19}"/>
                </a:ext>
              </a:extLst>
            </p:cNvPr>
            <p:cNvSpPr/>
            <p:nvPr/>
          </p:nvSpPr>
          <p:spPr>
            <a:xfrm>
              <a:off x="698782" y="3650471"/>
              <a:ext cx="199745" cy="190933"/>
            </a:xfrm>
            <a:custGeom>
              <a:avLst/>
              <a:gdLst>
                <a:gd name="connsiteX0" fmla="*/ 2381 w 161925"/>
                <a:gd name="connsiteY0" fmla="*/ 0 h 154781"/>
                <a:gd name="connsiteX1" fmla="*/ 161925 w 161925"/>
                <a:gd name="connsiteY1" fmla="*/ 73819 h 154781"/>
                <a:gd name="connsiteX2" fmla="*/ 161925 w 161925"/>
                <a:gd name="connsiteY2" fmla="*/ 154781 h 154781"/>
                <a:gd name="connsiteX3" fmla="*/ 0 w 161925"/>
                <a:gd name="connsiteY3" fmla="*/ 85725 h 154781"/>
                <a:gd name="connsiteX4" fmla="*/ 2381 w 161925"/>
                <a:gd name="connsiteY4" fmla="*/ 0 h 154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925" h="154781">
                  <a:moveTo>
                    <a:pt x="2381" y="0"/>
                  </a:moveTo>
                  <a:lnTo>
                    <a:pt x="161925" y="73819"/>
                  </a:lnTo>
                  <a:lnTo>
                    <a:pt x="161925" y="154781"/>
                  </a:lnTo>
                  <a:lnTo>
                    <a:pt x="0" y="85725"/>
                  </a:lnTo>
                  <a:cubicBezTo>
                    <a:pt x="794" y="57150"/>
                    <a:pt x="1587" y="28575"/>
                    <a:pt x="2381" y="0"/>
                  </a:cubicBezTo>
                  <a:close/>
                </a:path>
              </a:pathLst>
            </a:custGeom>
            <a:solidFill>
              <a:schemeClr val="accent6">
                <a:lumMod val="75000"/>
                <a:alpha val="89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422041"/>
              <a:endParaRPr lang="ko-KR" altLang="en-US" sz="1108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endParaRPr>
            </a:p>
          </p:txBody>
        </p:sp>
        <p:sp>
          <p:nvSpPr>
            <p:cNvPr id="22" name="자유형 208">
              <a:extLst>
                <a:ext uri="{FF2B5EF4-FFF2-40B4-BE49-F238E27FC236}">
                  <a16:creationId xmlns:a16="http://schemas.microsoft.com/office/drawing/2014/main" id="{68B795E9-3850-47C0-BBAA-F72C8E8FC386}"/>
                </a:ext>
              </a:extLst>
            </p:cNvPr>
            <p:cNvSpPr/>
            <p:nvPr/>
          </p:nvSpPr>
          <p:spPr>
            <a:xfrm flipH="1">
              <a:off x="698782" y="3744470"/>
              <a:ext cx="199745" cy="190933"/>
            </a:xfrm>
            <a:custGeom>
              <a:avLst/>
              <a:gdLst>
                <a:gd name="connsiteX0" fmla="*/ 2381 w 161925"/>
                <a:gd name="connsiteY0" fmla="*/ 0 h 154781"/>
                <a:gd name="connsiteX1" fmla="*/ 161925 w 161925"/>
                <a:gd name="connsiteY1" fmla="*/ 73819 h 154781"/>
                <a:gd name="connsiteX2" fmla="*/ 161925 w 161925"/>
                <a:gd name="connsiteY2" fmla="*/ 154781 h 154781"/>
                <a:gd name="connsiteX3" fmla="*/ 0 w 161925"/>
                <a:gd name="connsiteY3" fmla="*/ 85725 h 154781"/>
                <a:gd name="connsiteX4" fmla="*/ 2381 w 161925"/>
                <a:gd name="connsiteY4" fmla="*/ 0 h 154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925" h="154781">
                  <a:moveTo>
                    <a:pt x="2381" y="0"/>
                  </a:moveTo>
                  <a:lnTo>
                    <a:pt x="161925" y="73819"/>
                  </a:lnTo>
                  <a:lnTo>
                    <a:pt x="161925" y="154781"/>
                  </a:lnTo>
                  <a:lnTo>
                    <a:pt x="0" y="85725"/>
                  </a:lnTo>
                  <a:cubicBezTo>
                    <a:pt x="794" y="57150"/>
                    <a:pt x="1587" y="28575"/>
                    <a:pt x="2381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  <a:alpha val="7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422041">
                <a:defRPr/>
              </a:pPr>
              <a:endParaRPr lang="ko-KR" altLang="en-US" sz="1108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3C711ACA-CFC9-4AD1-887F-98B3D24EE2BA}"/>
              </a:ext>
            </a:extLst>
          </p:cNvPr>
          <p:cNvSpPr txBox="1"/>
          <p:nvPr/>
        </p:nvSpPr>
        <p:spPr>
          <a:xfrm>
            <a:off x="802511" y="4834384"/>
            <a:ext cx="524875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Provides</a:t>
            </a:r>
            <a:r>
              <a:rPr kumimoji="0" lang="ko-KR" altLang="ko-KR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ko-KR" altLang="ko-KR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selective</a:t>
            </a:r>
            <a:r>
              <a:rPr kumimoji="0" lang="ko-KR" altLang="ko-KR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ko-KR" altLang="ko-KR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privacy</a:t>
            </a:r>
            <a:r>
              <a:rPr kumimoji="0" lang="ko-KR" altLang="ko-KR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ko-KR" altLang="ko-KR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using</a:t>
            </a:r>
            <a:r>
              <a:rPr kumimoji="0" lang="ko-KR" altLang="ko-KR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ko-KR" altLang="ko-KR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polarized</a:t>
            </a:r>
            <a:r>
              <a:rPr kumimoji="0" lang="ko-KR" altLang="ko-KR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ko-KR" altLang="ko-KR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light</a:t>
            </a:r>
            <a:r>
              <a:rPr kumimoji="0" lang="ko-KR" altLang="ko-KR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ko-KR" altLang="ko-KR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source</a:t>
            </a:r>
            <a:r>
              <a:rPr kumimoji="0" lang="ko-KR" altLang="ko-KR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ko-KR" altLang="ko-KR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film</a:t>
            </a:r>
            <a:endParaRPr kumimoji="0" lang="ko-KR" altLang="ko-KR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895082B-CA9D-4940-B4DA-76698AD8125B}"/>
              </a:ext>
            </a:extLst>
          </p:cNvPr>
          <p:cNvSpPr txBox="1"/>
          <p:nvPr/>
        </p:nvSpPr>
        <p:spPr>
          <a:xfrm>
            <a:off x="7205226" y="5509355"/>
            <a:ext cx="2586872" cy="12470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3079" indent="-83079" defTabSz="422041">
              <a:lnSpc>
                <a:spcPct val="150000"/>
              </a:lnSpc>
              <a:spcAft>
                <a:spcPts val="185"/>
              </a:spcAft>
              <a:buFont typeface="Arial" panose="020B0604020202020204" pitchFamily="34" charset="0"/>
              <a:buChar char="•"/>
              <a:defRPr/>
            </a:pPr>
            <a:r>
              <a:rPr lang="ko-KR" altLang="en-US" sz="1292" spc="-18" dirty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 </a:t>
            </a:r>
            <a:r>
              <a:rPr lang="en-US" altLang="ko-KR" sz="1292" spc="-18" dirty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2</a:t>
            </a:r>
            <a:r>
              <a:rPr lang="en-US" altLang="ko-KR" sz="1292" spc="-18" baseline="30000" dirty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nd</a:t>
            </a:r>
            <a:r>
              <a:rPr lang="en-US" altLang="ko-KR" sz="1292" spc="-18" dirty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 generation optional privacy film supports display-only privacy regardless of viewing angle</a:t>
            </a:r>
          </a:p>
        </p:txBody>
      </p:sp>
      <p:sp>
        <p:nvSpPr>
          <p:cNvPr id="25" name="제목 1">
            <a:extLst>
              <a:ext uri="{FF2B5EF4-FFF2-40B4-BE49-F238E27FC236}">
                <a16:creationId xmlns:a16="http://schemas.microsoft.com/office/drawing/2014/main" id="{2D322122-3C31-4DCC-89DE-EB9DA610BAAD}"/>
              </a:ext>
            </a:extLst>
          </p:cNvPr>
          <p:cNvSpPr txBox="1">
            <a:spLocks/>
          </p:cNvSpPr>
          <p:nvPr/>
        </p:nvSpPr>
        <p:spPr>
          <a:xfrm>
            <a:off x="7387855" y="4789545"/>
            <a:ext cx="2195112" cy="738664"/>
          </a:xfrm>
          <a:prstGeom prst="rect">
            <a:avLst/>
          </a:prstGeom>
        </p:spPr>
        <p:txBody>
          <a:bodyPr wrap="square" lIns="0" tIns="0" rIns="0" bIns="0" anchor="t" anchorCtr="0">
            <a:spAutoFit/>
            <a:scene3d>
              <a:camera prst="orthographicFront"/>
              <a:lightRig rig="balanced" dir="t"/>
            </a:scene3d>
            <a:sp3d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600" b="1" spc="-20" dirty="0">
                <a:ln w="9525">
                  <a:solidFill>
                    <a:prstClr val="black">
                      <a:lumMod val="50000"/>
                      <a:lumOff val="50000"/>
                      <a:alpha val="0"/>
                    </a:prst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Features:</a:t>
            </a:r>
            <a:r>
              <a:rPr lang="ko-KR" altLang="en-US" sz="1600" b="1" spc="-20" dirty="0">
                <a:ln w="9525">
                  <a:solidFill>
                    <a:prstClr val="black">
                      <a:lumMod val="50000"/>
                      <a:lumOff val="50000"/>
                      <a:alpha val="0"/>
                    </a:prst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 </a:t>
            </a:r>
            <a:r>
              <a:rPr lang="en-US" altLang="ko-KR" sz="1600" b="1" spc="-20" dirty="0">
                <a:ln w="9525">
                  <a:solidFill>
                    <a:prstClr val="black">
                      <a:lumMod val="50000"/>
                      <a:lumOff val="50000"/>
                      <a:alpha val="0"/>
                    </a:prst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Security conference room, control room</a:t>
            </a:r>
            <a:endParaRPr lang="ko-KR" altLang="en-US" sz="1600" b="1" spc="-20" dirty="0">
              <a:ln w="9525">
                <a:solidFill>
                  <a:prstClr val="black">
                    <a:lumMod val="50000"/>
                    <a:lumOff val="50000"/>
                    <a:alpha val="0"/>
                  </a:prstClr>
                </a:solidFill>
              </a:ln>
              <a:solidFill>
                <a:schemeClr val="accent1">
                  <a:lumMod val="50000"/>
                </a:schemeClr>
              </a:solidFill>
              <a:latin typeface="현대하모니 M" panose="02020603020101020101" pitchFamily="18" charset="-127"/>
              <a:ea typeface="현대하모니 M" panose="02020603020101020101" pitchFamily="18" charset="-127"/>
            </a:endParaRPr>
          </a:p>
        </p:txBody>
      </p:sp>
      <p:grpSp>
        <p:nvGrpSpPr>
          <p:cNvPr id="26" name="그룹 25">
            <a:extLst>
              <a:ext uri="{FF2B5EF4-FFF2-40B4-BE49-F238E27FC236}">
                <a16:creationId xmlns:a16="http://schemas.microsoft.com/office/drawing/2014/main" id="{44CB19F7-6287-423E-BA97-2EC329C9D123}"/>
              </a:ext>
            </a:extLst>
          </p:cNvPr>
          <p:cNvGrpSpPr/>
          <p:nvPr/>
        </p:nvGrpSpPr>
        <p:grpSpPr>
          <a:xfrm>
            <a:off x="7154585" y="4840599"/>
            <a:ext cx="101283" cy="144478"/>
            <a:chOff x="698782" y="3650471"/>
            <a:chExt cx="199745" cy="284932"/>
          </a:xfrm>
        </p:grpSpPr>
        <p:sp>
          <p:nvSpPr>
            <p:cNvPr id="27" name="자유형 207">
              <a:extLst>
                <a:ext uri="{FF2B5EF4-FFF2-40B4-BE49-F238E27FC236}">
                  <a16:creationId xmlns:a16="http://schemas.microsoft.com/office/drawing/2014/main" id="{06A36840-DFD7-499C-B4AE-72C3EDAA9EC4}"/>
                </a:ext>
              </a:extLst>
            </p:cNvPr>
            <p:cNvSpPr/>
            <p:nvPr/>
          </p:nvSpPr>
          <p:spPr>
            <a:xfrm>
              <a:off x="698782" y="3650471"/>
              <a:ext cx="199745" cy="190933"/>
            </a:xfrm>
            <a:custGeom>
              <a:avLst/>
              <a:gdLst>
                <a:gd name="connsiteX0" fmla="*/ 2381 w 161925"/>
                <a:gd name="connsiteY0" fmla="*/ 0 h 154781"/>
                <a:gd name="connsiteX1" fmla="*/ 161925 w 161925"/>
                <a:gd name="connsiteY1" fmla="*/ 73819 h 154781"/>
                <a:gd name="connsiteX2" fmla="*/ 161925 w 161925"/>
                <a:gd name="connsiteY2" fmla="*/ 154781 h 154781"/>
                <a:gd name="connsiteX3" fmla="*/ 0 w 161925"/>
                <a:gd name="connsiteY3" fmla="*/ 85725 h 154781"/>
                <a:gd name="connsiteX4" fmla="*/ 2381 w 161925"/>
                <a:gd name="connsiteY4" fmla="*/ 0 h 154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925" h="154781">
                  <a:moveTo>
                    <a:pt x="2381" y="0"/>
                  </a:moveTo>
                  <a:lnTo>
                    <a:pt x="161925" y="73819"/>
                  </a:lnTo>
                  <a:lnTo>
                    <a:pt x="161925" y="154781"/>
                  </a:lnTo>
                  <a:lnTo>
                    <a:pt x="0" y="85725"/>
                  </a:lnTo>
                  <a:cubicBezTo>
                    <a:pt x="794" y="57150"/>
                    <a:pt x="1587" y="28575"/>
                    <a:pt x="2381" y="0"/>
                  </a:cubicBezTo>
                  <a:close/>
                </a:path>
              </a:pathLst>
            </a:custGeom>
            <a:solidFill>
              <a:schemeClr val="accent6">
                <a:lumMod val="75000"/>
                <a:alpha val="89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422041"/>
              <a:endParaRPr lang="ko-KR" altLang="en-US" sz="1108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endParaRPr>
            </a:p>
          </p:txBody>
        </p:sp>
        <p:sp>
          <p:nvSpPr>
            <p:cNvPr id="28" name="자유형 208">
              <a:extLst>
                <a:ext uri="{FF2B5EF4-FFF2-40B4-BE49-F238E27FC236}">
                  <a16:creationId xmlns:a16="http://schemas.microsoft.com/office/drawing/2014/main" id="{6911D0AF-B3C9-456C-9F95-1D32E6C51AE8}"/>
                </a:ext>
              </a:extLst>
            </p:cNvPr>
            <p:cNvSpPr/>
            <p:nvPr/>
          </p:nvSpPr>
          <p:spPr>
            <a:xfrm flipH="1">
              <a:off x="698782" y="3744470"/>
              <a:ext cx="199745" cy="190933"/>
            </a:xfrm>
            <a:custGeom>
              <a:avLst/>
              <a:gdLst>
                <a:gd name="connsiteX0" fmla="*/ 2381 w 161925"/>
                <a:gd name="connsiteY0" fmla="*/ 0 h 154781"/>
                <a:gd name="connsiteX1" fmla="*/ 161925 w 161925"/>
                <a:gd name="connsiteY1" fmla="*/ 73819 h 154781"/>
                <a:gd name="connsiteX2" fmla="*/ 161925 w 161925"/>
                <a:gd name="connsiteY2" fmla="*/ 154781 h 154781"/>
                <a:gd name="connsiteX3" fmla="*/ 0 w 161925"/>
                <a:gd name="connsiteY3" fmla="*/ 85725 h 154781"/>
                <a:gd name="connsiteX4" fmla="*/ 2381 w 161925"/>
                <a:gd name="connsiteY4" fmla="*/ 0 h 154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925" h="154781">
                  <a:moveTo>
                    <a:pt x="2381" y="0"/>
                  </a:moveTo>
                  <a:lnTo>
                    <a:pt x="161925" y="73819"/>
                  </a:lnTo>
                  <a:lnTo>
                    <a:pt x="161925" y="154781"/>
                  </a:lnTo>
                  <a:lnTo>
                    <a:pt x="0" y="85725"/>
                  </a:lnTo>
                  <a:cubicBezTo>
                    <a:pt x="794" y="57150"/>
                    <a:pt x="1587" y="28575"/>
                    <a:pt x="2381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  <a:alpha val="7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422041">
                <a:defRPr/>
              </a:pPr>
              <a:endParaRPr lang="ko-KR" altLang="en-US" sz="1108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endParaRPr>
            </a:p>
          </p:txBody>
        </p:sp>
      </p:grpSp>
      <p:pic>
        <p:nvPicPr>
          <p:cNvPr id="29" name="그림 28">
            <a:extLst>
              <a:ext uri="{FF2B5EF4-FFF2-40B4-BE49-F238E27FC236}">
                <a16:creationId xmlns:a16="http://schemas.microsoft.com/office/drawing/2014/main" id="{51AA379A-BAAD-4254-AA96-DD45371BA84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5679" r="38715"/>
          <a:stretch/>
        </p:blipFill>
        <p:spPr>
          <a:xfrm>
            <a:off x="7775581" y="1234922"/>
            <a:ext cx="1922910" cy="1412526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58A347D6-BC65-4733-A3A8-E4D7A22D84A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0709"/>
          <a:stretch/>
        </p:blipFill>
        <p:spPr>
          <a:xfrm>
            <a:off x="7638528" y="2703812"/>
            <a:ext cx="2121921" cy="1412526"/>
          </a:xfrm>
          <a:prstGeom prst="rect">
            <a:avLst/>
          </a:prstGeom>
        </p:spPr>
      </p:pic>
      <p:sp>
        <p:nvSpPr>
          <p:cNvPr id="31" name="제목 1">
            <a:extLst>
              <a:ext uri="{FF2B5EF4-FFF2-40B4-BE49-F238E27FC236}">
                <a16:creationId xmlns:a16="http://schemas.microsoft.com/office/drawing/2014/main" id="{DA8FAC64-3B93-49A9-81F6-B9F0ED7E18F7}"/>
              </a:ext>
            </a:extLst>
          </p:cNvPr>
          <p:cNvSpPr txBox="1">
            <a:spLocks/>
          </p:cNvSpPr>
          <p:nvPr/>
        </p:nvSpPr>
        <p:spPr>
          <a:xfrm>
            <a:off x="7801707" y="2450597"/>
            <a:ext cx="673884" cy="12311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anchor="t" anchorCtr="0">
            <a:spAutoFit/>
            <a:scene3d>
              <a:camera prst="orthographicFront"/>
              <a:lightRig rig="balanced" dir="t"/>
            </a:scene3d>
            <a:sp3d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800" b="1" spc="-20" dirty="0">
                <a:ln w="9525">
                  <a:solidFill>
                    <a:prstClr val="black">
                      <a:lumMod val="50000"/>
                      <a:lumOff val="50000"/>
                      <a:alpha val="0"/>
                    </a:prstClr>
                  </a:solidFill>
                </a:ln>
                <a:solidFill>
                  <a:schemeClr val="bg2">
                    <a:lumMod val="50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Normal glass</a:t>
            </a:r>
            <a:endParaRPr lang="ko-KR" altLang="en-US" sz="800" b="1" spc="-20" dirty="0">
              <a:ln w="9525">
                <a:solidFill>
                  <a:prstClr val="black">
                    <a:lumMod val="50000"/>
                    <a:lumOff val="50000"/>
                    <a:alpha val="0"/>
                  </a:prstClr>
                </a:solidFill>
              </a:ln>
              <a:solidFill>
                <a:schemeClr val="bg2">
                  <a:lumMod val="50000"/>
                </a:schemeClr>
              </a:solidFill>
              <a:latin typeface="현대하모니 M" panose="02020603020101020101" pitchFamily="18" charset="-127"/>
              <a:ea typeface="현대하모니 M" panose="02020603020101020101" pitchFamily="18" charset="-127"/>
            </a:endParaRPr>
          </a:p>
        </p:txBody>
      </p:sp>
      <p:sp>
        <p:nvSpPr>
          <p:cNvPr id="32" name="제목 1">
            <a:extLst>
              <a:ext uri="{FF2B5EF4-FFF2-40B4-BE49-F238E27FC236}">
                <a16:creationId xmlns:a16="http://schemas.microsoft.com/office/drawing/2014/main" id="{583FB845-DC77-44C0-A8C3-F71C563CEE17}"/>
              </a:ext>
            </a:extLst>
          </p:cNvPr>
          <p:cNvSpPr txBox="1">
            <a:spLocks/>
          </p:cNvSpPr>
          <p:nvPr/>
        </p:nvSpPr>
        <p:spPr>
          <a:xfrm>
            <a:off x="7801707" y="3918164"/>
            <a:ext cx="673884" cy="12311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anchor="t" anchorCtr="0">
            <a:spAutoFit/>
            <a:scene3d>
              <a:camera prst="orthographicFront"/>
              <a:lightRig rig="balanced" dir="t"/>
            </a:scene3d>
            <a:sp3d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800" b="1" spc="-20" dirty="0">
                <a:ln w="9525">
                  <a:solidFill>
                    <a:prstClr val="black">
                      <a:lumMod val="50000"/>
                      <a:lumOff val="50000"/>
                      <a:alpha val="0"/>
                    </a:prstClr>
                  </a:solidFill>
                </a:ln>
                <a:solidFill>
                  <a:schemeClr val="bg2">
                    <a:lumMod val="50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Normal glass</a:t>
            </a:r>
            <a:endParaRPr lang="ko-KR" altLang="en-US" sz="800" b="1" spc="-20" dirty="0">
              <a:ln w="9525">
                <a:solidFill>
                  <a:prstClr val="black">
                    <a:lumMod val="50000"/>
                    <a:lumOff val="50000"/>
                    <a:alpha val="0"/>
                  </a:prstClr>
                </a:solidFill>
              </a:ln>
              <a:solidFill>
                <a:schemeClr val="bg2">
                  <a:lumMod val="50000"/>
                </a:schemeClr>
              </a:solidFill>
              <a:latin typeface="현대하모니 M" panose="02020603020101020101" pitchFamily="18" charset="-127"/>
              <a:ea typeface="현대하모니 M" panose="02020603020101020101" pitchFamily="18" charset="-127"/>
            </a:endParaRPr>
          </a:p>
        </p:txBody>
      </p:sp>
      <p:sp>
        <p:nvSpPr>
          <p:cNvPr id="33" name="제목 1">
            <a:extLst>
              <a:ext uri="{FF2B5EF4-FFF2-40B4-BE49-F238E27FC236}">
                <a16:creationId xmlns:a16="http://schemas.microsoft.com/office/drawing/2014/main" id="{92C632FE-E894-44AB-AC0F-F903C5C8546C}"/>
              </a:ext>
            </a:extLst>
          </p:cNvPr>
          <p:cNvSpPr txBox="1">
            <a:spLocks/>
          </p:cNvSpPr>
          <p:nvPr/>
        </p:nvSpPr>
        <p:spPr>
          <a:xfrm>
            <a:off x="7638528" y="2746679"/>
            <a:ext cx="2229770" cy="15388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anchor="t" anchorCtr="0">
            <a:spAutoFit/>
            <a:scene3d>
              <a:camera prst="orthographicFront"/>
              <a:lightRig rig="balanced" dir="t"/>
            </a:scene3d>
            <a:sp3d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000" b="1" spc="-20" dirty="0">
                <a:ln w="9525">
                  <a:solidFill>
                    <a:prstClr val="black">
                      <a:lumMod val="50000"/>
                      <a:lumOff val="50000"/>
                      <a:alpha val="0"/>
                    </a:prstClr>
                  </a:solidFill>
                </a:ln>
                <a:latin typeface="현대하모니 M" panose="02020603020101020101" pitchFamily="18" charset="-127"/>
                <a:ea typeface="현대하모니 M" panose="02020603020101020101" pitchFamily="18" charset="-127"/>
              </a:rPr>
              <a:t>Winter temp. &amp; power consumption</a:t>
            </a:r>
            <a:endParaRPr lang="ko-KR" altLang="en-US" sz="1000" b="1" spc="-20" dirty="0">
              <a:ln w="9525">
                <a:solidFill>
                  <a:prstClr val="black">
                    <a:lumMod val="50000"/>
                    <a:lumOff val="50000"/>
                    <a:alpha val="0"/>
                  </a:prstClr>
                </a:solidFill>
              </a:ln>
              <a:latin typeface="현대하모니 M" panose="02020603020101020101" pitchFamily="18" charset="-127"/>
              <a:ea typeface="현대하모니 M" panose="02020603020101020101" pitchFamily="18" charset="-127"/>
            </a:endParaRPr>
          </a:p>
        </p:txBody>
      </p:sp>
      <p:sp>
        <p:nvSpPr>
          <p:cNvPr id="34" name="제목 1">
            <a:extLst>
              <a:ext uri="{FF2B5EF4-FFF2-40B4-BE49-F238E27FC236}">
                <a16:creationId xmlns:a16="http://schemas.microsoft.com/office/drawing/2014/main" id="{4D47C21B-0BDB-4C6D-B9AD-EFFA28EAA6B9}"/>
              </a:ext>
            </a:extLst>
          </p:cNvPr>
          <p:cNvSpPr txBox="1">
            <a:spLocks/>
          </p:cNvSpPr>
          <p:nvPr/>
        </p:nvSpPr>
        <p:spPr>
          <a:xfrm>
            <a:off x="7571352" y="1248019"/>
            <a:ext cx="2296946" cy="15388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anchor="t" anchorCtr="0">
            <a:spAutoFit/>
            <a:scene3d>
              <a:camera prst="orthographicFront"/>
              <a:lightRig rig="balanced" dir="t"/>
            </a:scene3d>
            <a:sp3d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000" b="1" spc="-20" dirty="0">
                <a:ln w="9525">
                  <a:solidFill>
                    <a:prstClr val="black">
                      <a:lumMod val="50000"/>
                      <a:lumOff val="50000"/>
                      <a:alpha val="0"/>
                    </a:prstClr>
                  </a:solidFill>
                </a:ln>
                <a:latin typeface="현대하모니 M" panose="02020603020101020101" pitchFamily="18" charset="-127"/>
                <a:ea typeface="현대하모니 M" panose="02020603020101020101" pitchFamily="18" charset="-127"/>
              </a:rPr>
              <a:t>Summer temp. &amp; power consumption</a:t>
            </a:r>
            <a:endParaRPr lang="ko-KR" altLang="en-US" sz="1000" b="1" spc="-20" dirty="0">
              <a:ln w="9525">
                <a:solidFill>
                  <a:prstClr val="black">
                    <a:lumMod val="50000"/>
                    <a:lumOff val="50000"/>
                    <a:alpha val="0"/>
                  </a:prstClr>
                </a:solidFill>
              </a:ln>
              <a:latin typeface="현대하모니 M" panose="02020603020101020101" pitchFamily="18" charset="-127"/>
              <a:ea typeface="현대하모니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071815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4">
            <a:extLst>
              <a:ext uri="{FF2B5EF4-FFF2-40B4-BE49-F238E27FC236}">
                <a16:creationId xmlns:a16="http://schemas.microsoft.com/office/drawing/2014/main" id="{EF9090FB-B536-4719-BC85-B0B40AF31E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856" y="275267"/>
            <a:ext cx="9510725" cy="543207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txBody>
          <a:bodyPr wrap="none" anchor="ctr"/>
          <a:lstStyle>
            <a:lvl1pPr latinLnBrk="1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en-US" altLang="ko-KR"/>
          </a:p>
        </p:txBody>
      </p:sp>
      <p:sp>
        <p:nvSpPr>
          <p:cNvPr id="20" name="AutoShape 5">
            <a:extLst>
              <a:ext uri="{FF2B5EF4-FFF2-40B4-BE49-F238E27FC236}">
                <a16:creationId xmlns:a16="http://schemas.microsoft.com/office/drawing/2014/main" id="{A9E7121A-768F-450C-BADF-EF29962012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520" y="305430"/>
            <a:ext cx="9391107" cy="464942"/>
          </a:xfrm>
          <a:prstGeom prst="roundRect">
            <a:avLst>
              <a:gd name="adj" fmla="val 11125"/>
            </a:avLst>
          </a:prstGeom>
          <a:solidFill>
            <a:schemeClr val="bg1"/>
          </a:solidFill>
          <a:ln>
            <a:noFill/>
          </a:ln>
          <a:effectLst>
            <a:prstShdw prst="shdw18" dist="17961" dir="13500000">
              <a:schemeClr val="bg1">
                <a:gamma/>
                <a:shade val="60000"/>
                <a:invGamma/>
              </a:schemeClr>
            </a:prstShdw>
          </a:effectLst>
          <a:extLs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rIns="90000" anchor="ctr"/>
          <a:lstStyle>
            <a:lvl1pPr marL="190500" indent="-19050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indent="0" algn="just" eaLnBrk="1" fontAlgn="ctr" latinLnBrk="1" hangingPunct="1">
              <a:lnSpc>
                <a:spcPct val="130000"/>
              </a:lnSpc>
              <a:buClr>
                <a:srgbClr val="A50021"/>
              </a:buClr>
              <a:defRPr/>
            </a:pPr>
            <a:r>
              <a:rPr lang="en-US" altLang="ko-KR" sz="1200" dirty="0">
                <a:solidFill>
                  <a:srgbClr val="000000"/>
                </a:solidFill>
                <a:latin typeface="휴먼새내기체" pitchFamily="18" charset="-127"/>
                <a:ea typeface="휴먼새내기체" pitchFamily="18" charset="-127"/>
              </a:rPr>
              <a:t> </a:t>
            </a:r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7F8D72BE-A44D-4375-86F4-90027D880C4F}"/>
              </a:ext>
            </a:extLst>
          </p:cNvPr>
          <p:cNvSpPr txBox="1">
            <a:spLocks/>
          </p:cNvSpPr>
          <p:nvPr/>
        </p:nvSpPr>
        <p:spPr>
          <a:xfrm>
            <a:off x="756593" y="822085"/>
            <a:ext cx="9075776" cy="492443"/>
          </a:xfrm>
          <a:prstGeom prst="rect">
            <a:avLst/>
          </a:prstGeom>
        </p:spPr>
        <p:txBody>
          <a:bodyPr wrap="square" lIns="0" tIns="0" rIns="0" bIns="0" anchor="t" anchorCtr="0">
            <a:spAutoFit/>
            <a:scene3d>
              <a:camera prst="orthographicFront"/>
              <a:lightRig rig="balanced" dir="t"/>
            </a:scene3d>
            <a:sp3d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600" b="1" spc="-20" dirty="0">
                <a:ln w="9525">
                  <a:solidFill>
                    <a:prstClr val="black">
                      <a:lumMod val="50000"/>
                      <a:lumOff val="50000"/>
                      <a:alpha val="0"/>
                    </a:prst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Using a transparent conductive film, it is possible to control thermal energy in a transparent state, and the efficiency of self-driving sensors and electric vehicles is increased.</a:t>
            </a:r>
            <a:endParaRPr lang="ko-KR" altLang="en-US" sz="1600" b="1" spc="-20" dirty="0">
              <a:ln w="9525">
                <a:solidFill>
                  <a:prstClr val="black">
                    <a:lumMod val="50000"/>
                    <a:lumOff val="50000"/>
                    <a:alpha val="0"/>
                  </a:prstClr>
                </a:solidFill>
              </a:ln>
              <a:solidFill>
                <a:schemeClr val="accent1">
                  <a:lumMod val="50000"/>
                </a:schemeClr>
              </a:solidFill>
              <a:latin typeface="현대하모니 M" panose="02020603020101020101" pitchFamily="18" charset="-127"/>
              <a:ea typeface="현대하모니 M" panose="02020603020101020101" pitchFamily="18" charset="-127"/>
            </a:endParaRP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C7080D62-68FB-402D-A750-3665489A905F}"/>
              </a:ext>
            </a:extLst>
          </p:cNvPr>
          <p:cNvGrpSpPr/>
          <p:nvPr/>
        </p:nvGrpSpPr>
        <p:grpSpPr>
          <a:xfrm>
            <a:off x="581851" y="863486"/>
            <a:ext cx="101283" cy="144478"/>
            <a:chOff x="698782" y="3650471"/>
            <a:chExt cx="199745" cy="284932"/>
          </a:xfrm>
        </p:grpSpPr>
        <p:sp>
          <p:nvSpPr>
            <p:cNvPr id="4" name="자유형 207">
              <a:extLst>
                <a:ext uri="{FF2B5EF4-FFF2-40B4-BE49-F238E27FC236}">
                  <a16:creationId xmlns:a16="http://schemas.microsoft.com/office/drawing/2014/main" id="{2F08C8D8-CB0F-4295-956A-6098D06D48D1}"/>
                </a:ext>
              </a:extLst>
            </p:cNvPr>
            <p:cNvSpPr/>
            <p:nvPr/>
          </p:nvSpPr>
          <p:spPr>
            <a:xfrm>
              <a:off x="698782" y="3650471"/>
              <a:ext cx="199745" cy="190933"/>
            </a:xfrm>
            <a:custGeom>
              <a:avLst/>
              <a:gdLst>
                <a:gd name="connsiteX0" fmla="*/ 2381 w 161925"/>
                <a:gd name="connsiteY0" fmla="*/ 0 h 154781"/>
                <a:gd name="connsiteX1" fmla="*/ 161925 w 161925"/>
                <a:gd name="connsiteY1" fmla="*/ 73819 h 154781"/>
                <a:gd name="connsiteX2" fmla="*/ 161925 w 161925"/>
                <a:gd name="connsiteY2" fmla="*/ 154781 h 154781"/>
                <a:gd name="connsiteX3" fmla="*/ 0 w 161925"/>
                <a:gd name="connsiteY3" fmla="*/ 85725 h 154781"/>
                <a:gd name="connsiteX4" fmla="*/ 2381 w 161925"/>
                <a:gd name="connsiteY4" fmla="*/ 0 h 154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925" h="154781">
                  <a:moveTo>
                    <a:pt x="2381" y="0"/>
                  </a:moveTo>
                  <a:lnTo>
                    <a:pt x="161925" y="73819"/>
                  </a:lnTo>
                  <a:lnTo>
                    <a:pt x="161925" y="154781"/>
                  </a:lnTo>
                  <a:lnTo>
                    <a:pt x="0" y="85725"/>
                  </a:lnTo>
                  <a:cubicBezTo>
                    <a:pt x="794" y="57150"/>
                    <a:pt x="1587" y="28575"/>
                    <a:pt x="2381" y="0"/>
                  </a:cubicBezTo>
                  <a:close/>
                </a:path>
              </a:pathLst>
            </a:custGeom>
            <a:solidFill>
              <a:schemeClr val="accent6">
                <a:lumMod val="75000"/>
                <a:alpha val="89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422041"/>
              <a:endParaRPr lang="ko-KR" altLang="en-US" sz="1108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endParaRPr>
            </a:p>
          </p:txBody>
        </p:sp>
        <p:sp>
          <p:nvSpPr>
            <p:cNvPr id="5" name="자유형 208">
              <a:extLst>
                <a:ext uri="{FF2B5EF4-FFF2-40B4-BE49-F238E27FC236}">
                  <a16:creationId xmlns:a16="http://schemas.microsoft.com/office/drawing/2014/main" id="{981DF0D4-A415-45D4-B43D-17065318B1EC}"/>
                </a:ext>
              </a:extLst>
            </p:cNvPr>
            <p:cNvSpPr/>
            <p:nvPr/>
          </p:nvSpPr>
          <p:spPr>
            <a:xfrm flipH="1">
              <a:off x="698782" y="3744470"/>
              <a:ext cx="199745" cy="190933"/>
            </a:xfrm>
            <a:custGeom>
              <a:avLst/>
              <a:gdLst>
                <a:gd name="connsiteX0" fmla="*/ 2381 w 161925"/>
                <a:gd name="connsiteY0" fmla="*/ 0 h 154781"/>
                <a:gd name="connsiteX1" fmla="*/ 161925 w 161925"/>
                <a:gd name="connsiteY1" fmla="*/ 73819 h 154781"/>
                <a:gd name="connsiteX2" fmla="*/ 161925 w 161925"/>
                <a:gd name="connsiteY2" fmla="*/ 154781 h 154781"/>
                <a:gd name="connsiteX3" fmla="*/ 0 w 161925"/>
                <a:gd name="connsiteY3" fmla="*/ 85725 h 154781"/>
                <a:gd name="connsiteX4" fmla="*/ 2381 w 161925"/>
                <a:gd name="connsiteY4" fmla="*/ 0 h 154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925" h="154781">
                  <a:moveTo>
                    <a:pt x="2381" y="0"/>
                  </a:moveTo>
                  <a:lnTo>
                    <a:pt x="161925" y="73819"/>
                  </a:lnTo>
                  <a:lnTo>
                    <a:pt x="161925" y="154781"/>
                  </a:lnTo>
                  <a:lnTo>
                    <a:pt x="0" y="85725"/>
                  </a:lnTo>
                  <a:cubicBezTo>
                    <a:pt x="794" y="57150"/>
                    <a:pt x="1587" y="28575"/>
                    <a:pt x="2381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  <a:alpha val="7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422041">
                <a:defRPr/>
              </a:pPr>
              <a:endParaRPr lang="ko-KR" altLang="en-US" sz="1108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endParaRPr>
            </a:p>
          </p:txBody>
        </p:sp>
      </p:grpSp>
      <p:sp>
        <p:nvSpPr>
          <p:cNvPr id="6" name="object 11">
            <a:extLst>
              <a:ext uri="{FF2B5EF4-FFF2-40B4-BE49-F238E27FC236}">
                <a16:creationId xmlns:a16="http://schemas.microsoft.com/office/drawing/2014/main" id="{085BE3B3-EF69-44F7-9E98-961801068E65}"/>
              </a:ext>
            </a:extLst>
          </p:cNvPr>
          <p:cNvSpPr/>
          <p:nvPr/>
        </p:nvSpPr>
        <p:spPr>
          <a:xfrm>
            <a:off x="4325159" y="2199882"/>
            <a:ext cx="233310" cy="495215"/>
          </a:xfrm>
          <a:custGeom>
            <a:avLst/>
            <a:gdLst/>
            <a:ahLst/>
            <a:cxnLst/>
            <a:rect l="l" t="t" r="r" b="b"/>
            <a:pathLst>
              <a:path w="433070" h="436245">
                <a:moveTo>
                  <a:pt x="216407" y="0"/>
                </a:moveTo>
                <a:lnTo>
                  <a:pt x="216407" y="108965"/>
                </a:lnTo>
                <a:lnTo>
                  <a:pt x="0" y="108965"/>
                </a:lnTo>
                <a:lnTo>
                  <a:pt x="0" y="326898"/>
                </a:lnTo>
                <a:lnTo>
                  <a:pt x="216407" y="326898"/>
                </a:lnTo>
                <a:lnTo>
                  <a:pt x="216407" y="435863"/>
                </a:lnTo>
                <a:lnTo>
                  <a:pt x="432816" y="217931"/>
                </a:lnTo>
                <a:lnTo>
                  <a:pt x="21640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wrap="square" lIns="0" tIns="0" rIns="0" bIns="0" rtlCol="0"/>
          <a:lstStyle/>
          <a:p>
            <a:endParaRPr sz="1662" dirty="0"/>
          </a:p>
        </p:txBody>
      </p:sp>
      <p:pic>
        <p:nvPicPr>
          <p:cNvPr id="7" name="object 25">
            <a:extLst>
              <a:ext uri="{FF2B5EF4-FFF2-40B4-BE49-F238E27FC236}">
                <a16:creationId xmlns:a16="http://schemas.microsoft.com/office/drawing/2014/main" id="{CA67A76E-5192-40AE-B17C-C435230A7585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189945" y="1717539"/>
            <a:ext cx="1941477" cy="134416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785E071C-823C-4486-BF38-7F6A8C0854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087"/>
          <a:stretch/>
        </p:blipFill>
        <p:spPr>
          <a:xfrm>
            <a:off x="4953000" y="1698509"/>
            <a:ext cx="2151563" cy="1369292"/>
          </a:xfrm>
          <a:prstGeom prst="rect">
            <a:avLst/>
          </a:prstGeom>
        </p:spPr>
      </p:pic>
      <p:sp>
        <p:nvSpPr>
          <p:cNvPr id="9" name="object 11">
            <a:extLst>
              <a:ext uri="{FF2B5EF4-FFF2-40B4-BE49-F238E27FC236}">
                <a16:creationId xmlns:a16="http://schemas.microsoft.com/office/drawing/2014/main" id="{A34E0397-B84E-40FC-B5FE-C3CD455C9945}"/>
              </a:ext>
            </a:extLst>
          </p:cNvPr>
          <p:cNvSpPr/>
          <p:nvPr/>
        </p:nvSpPr>
        <p:spPr>
          <a:xfrm>
            <a:off x="6512717" y="2143987"/>
            <a:ext cx="233310" cy="495215"/>
          </a:xfrm>
          <a:custGeom>
            <a:avLst/>
            <a:gdLst/>
            <a:ahLst/>
            <a:cxnLst/>
            <a:rect l="l" t="t" r="r" b="b"/>
            <a:pathLst>
              <a:path w="433070" h="436245">
                <a:moveTo>
                  <a:pt x="216407" y="0"/>
                </a:moveTo>
                <a:lnTo>
                  <a:pt x="216407" y="108965"/>
                </a:lnTo>
                <a:lnTo>
                  <a:pt x="0" y="108965"/>
                </a:lnTo>
                <a:lnTo>
                  <a:pt x="0" y="326898"/>
                </a:lnTo>
                <a:lnTo>
                  <a:pt x="216407" y="326898"/>
                </a:lnTo>
                <a:lnTo>
                  <a:pt x="216407" y="435863"/>
                </a:lnTo>
                <a:lnTo>
                  <a:pt x="432816" y="217931"/>
                </a:lnTo>
                <a:lnTo>
                  <a:pt x="21640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wrap="square" lIns="0" tIns="0" rIns="0" bIns="0" rtlCol="0"/>
          <a:lstStyle/>
          <a:p>
            <a:endParaRPr sz="1662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74B2A2EC-6FCD-40BF-9FFF-A1783E0FF8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568" y="1528708"/>
            <a:ext cx="2902055" cy="1740218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FD6904DE-DC9F-44F3-9F03-64A34A29A33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205" r="5234"/>
          <a:stretch/>
        </p:blipFill>
        <p:spPr>
          <a:xfrm>
            <a:off x="4460299" y="4240386"/>
            <a:ext cx="4571456" cy="2548723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A12A3138-130E-4B5E-93AE-8F2CBF3807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5855" y="4240386"/>
            <a:ext cx="2877066" cy="2527774"/>
          </a:xfrm>
          <a:prstGeom prst="rect">
            <a:avLst/>
          </a:prstGeom>
        </p:spPr>
      </p:pic>
      <p:sp>
        <p:nvSpPr>
          <p:cNvPr id="13" name="제목 1">
            <a:extLst>
              <a:ext uri="{FF2B5EF4-FFF2-40B4-BE49-F238E27FC236}">
                <a16:creationId xmlns:a16="http://schemas.microsoft.com/office/drawing/2014/main" id="{34D874FE-4048-49A1-880D-87F1B45FAE97}"/>
              </a:ext>
            </a:extLst>
          </p:cNvPr>
          <p:cNvSpPr txBox="1">
            <a:spLocks/>
          </p:cNvSpPr>
          <p:nvPr/>
        </p:nvSpPr>
        <p:spPr>
          <a:xfrm>
            <a:off x="448253" y="392540"/>
            <a:ext cx="8765361" cy="307777"/>
          </a:xfrm>
          <a:prstGeom prst="rect">
            <a:avLst/>
          </a:prstGeom>
        </p:spPr>
        <p:txBody>
          <a:bodyPr wrap="square" lIns="0" tIns="0" rIns="0" bIns="0" anchor="t" anchorCtr="0">
            <a:spAutoFit/>
            <a:scene3d>
              <a:camera prst="orthographicFront"/>
              <a:lightRig rig="balanced" dir="t"/>
            </a:scene3d>
            <a:sp3d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000" b="1" spc="-18" dirty="0">
                <a:ln w="9525">
                  <a:solidFill>
                    <a:prstClr val="black">
                      <a:lumMod val="50000"/>
                      <a:lumOff val="50000"/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6. Transparent surface heating film/Transparent glass defrosting system</a:t>
            </a:r>
            <a:endParaRPr lang="ko-KR" altLang="en-US" sz="2000" b="1" spc="-18" dirty="0">
              <a:ln w="9525">
                <a:solidFill>
                  <a:prstClr val="black">
                    <a:lumMod val="50000"/>
                    <a:lumOff val="50000"/>
                    <a:alpha val="0"/>
                  </a:prst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현대하모니 M" panose="02020603020101020101" pitchFamily="18" charset="-127"/>
              <a:ea typeface="현대하모니 M" panose="02020603020101020101" pitchFamily="18" charset="-127"/>
            </a:endParaRPr>
          </a:p>
        </p:txBody>
      </p:sp>
      <p:sp>
        <p:nvSpPr>
          <p:cNvPr id="14" name="제목 1">
            <a:extLst>
              <a:ext uri="{FF2B5EF4-FFF2-40B4-BE49-F238E27FC236}">
                <a16:creationId xmlns:a16="http://schemas.microsoft.com/office/drawing/2014/main" id="{F16E3200-B037-4F8E-9B0E-A4AE8902402E}"/>
              </a:ext>
            </a:extLst>
          </p:cNvPr>
          <p:cNvSpPr txBox="1">
            <a:spLocks/>
          </p:cNvSpPr>
          <p:nvPr/>
        </p:nvSpPr>
        <p:spPr>
          <a:xfrm>
            <a:off x="756593" y="3473546"/>
            <a:ext cx="9075776" cy="492443"/>
          </a:xfrm>
          <a:prstGeom prst="rect">
            <a:avLst/>
          </a:prstGeom>
        </p:spPr>
        <p:txBody>
          <a:bodyPr wrap="square" lIns="0" tIns="0" rIns="0" bIns="0" anchor="t" anchorCtr="0">
            <a:spAutoFit/>
            <a:scene3d>
              <a:camera prst="orthographicFront"/>
              <a:lightRig rig="balanced" dir="t"/>
            </a:scene3d>
            <a:sp3d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600" b="1" spc="-20" dirty="0">
                <a:ln w="9525">
                  <a:solidFill>
                    <a:prstClr val="black">
                      <a:lumMod val="50000"/>
                      <a:lumOff val="50000"/>
                      <a:alpha val="0"/>
                    </a:prst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Application that can be ‘applied everywhere’ and ‘sustained expansion’ with a transparent surface heating film</a:t>
            </a:r>
            <a:endParaRPr lang="ko-KR" altLang="en-US" sz="1600" b="1" spc="-20" dirty="0">
              <a:ln w="9525">
                <a:solidFill>
                  <a:prstClr val="black">
                    <a:lumMod val="50000"/>
                    <a:lumOff val="50000"/>
                    <a:alpha val="0"/>
                  </a:prstClr>
                </a:solidFill>
              </a:ln>
              <a:solidFill>
                <a:schemeClr val="accent1">
                  <a:lumMod val="50000"/>
                </a:schemeClr>
              </a:solidFill>
              <a:latin typeface="현대하모니 M" panose="02020603020101020101" pitchFamily="18" charset="-127"/>
              <a:ea typeface="현대하모니 M" panose="02020603020101020101" pitchFamily="18" charset="-127"/>
            </a:endParaRPr>
          </a:p>
        </p:txBody>
      </p: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93BA4F25-E659-43F0-95AA-E982A7DD5CCC}"/>
              </a:ext>
            </a:extLst>
          </p:cNvPr>
          <p:cNvGrpSpPr/>
          <p:nvPr/>
        </p:nvGrpSpPr>
        <p:grpSpPr>
          <a:xfrm>
            <a:off x="581851" y="3514947"/>
            <a:ext cx="101283" cy="144478"/>
            <a:chOff x="698782" y="3650471"/>
            <a:chExt cx="199745" cy="284932"/>
          </a:xfrm>
        </p:grpSpPr>
        <p:sp>
          <p:nvSpPr>
            <p:cNvPr id="16" name="자유형 207">
              <a:extLst>
                <a:ext uri="{FF2B5EF4-FFF2-40B4-BE49-F238E27FC236}">
                  <a16:creationId xmlns:a16="http://schemas.microsoft.com/office/drawing/2014/main" id="{F9B600C4-5CF3-4910-BB95-AE4B0F2CE784}"/>
                </a:ext>
              </a:extLst>
            </p:cNvPr>
            <p:cNvSpPr/>
            <p:nvPr/>
          </p:nvSpPr>
          <p:spPr>
            <a:xfrm>
              <a:off x="698782" y="3650471"/>
              <a:ext cx="199745" cy="190933"/>
            </a:xfrm>
            <a:custGeom>
              <a:avLst/>
              <a:gdLst>
                <a:gd name="connsiteX0" fmla="*/ 2381 w 161925"/>
                <a:gd name="connsiteY0" fmla="*/ 0 h 154781"/>
                <a:gd name="connsiteX1" fmla="*/ 161925 w 161925"/>
                <a:gd name="connsiteY1" fmla="*/ 73819 h 154781"/>
                <a:gd name="connsiteX2" fmla="*/ 161925 w 161925"/>
                <a:gd name="connsiteY2" fmla="*/ 154781 h 154781"/>
                <a:gd name="connsiteX3" fmla="*/ 0 w 161925"/>
                <a:gd name="connsiteY3" fmla="*/ 85725 h 154781"/>
                <a:gd name="connsiteX4" fmla="*/ 2381 w 161925"/>
                <a:gd name="connsiteY4" fmla="*/ 0 h 154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925" h="154781">
                  <a:moveTo>
                    <a:pt x="2381" y="0"/>
                  </a:moveTo>
                  <a:lnTo>
                    <a:pt x="161925" y="73819"/>
                  </a:lnTo>
                  <a:lnTo>
                    <a:pt x="161925" y="154781"/>
                  </a:lnTo>
                  <a:lnTo>
                    <a:pt x="0" y="85725"/>
                  </a:lnTo>
                  <a:cubicBezTo>
                    <a:pt x="794" y="57150"/>
                    <a:pt x="1587" y="28575"/>
                    <a:pt x="2381" y="0"/>
                  </a:cubicBezTo>
                  <a:close/>
                </a:path>
              </a:pathLst>
            </a:custGeom>
            <a:solidFill>
              <a:schemeClr val="accent6">
                <a:lumMod val="75000"/>
                <a:alpha val="89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422041"/>
              <a:endParaRPr lang="ko-KR" altLang="en-US" sz="1108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endParaRPr>
            </a:p>
          </p:txBody>
        </p:sp>
        <p:sp>
          <p:nvSpPr>
            <p:cNvPr id="17" name="자유형 208">
              <a:extLst>
                <a:ext uri="{FF2B5EF4-FFF2-40B4-BE49-F238E27FC236}">
                  <a16:creationId xmlns:a16="http://schemas.microsoft.com/office/drawing/2014/main" id="{BC947BA7-A674-49C0-AA70-241637CC3FEB}"/>
                </a:ext>
              </a:extLst>
            </p:cNvPr>
            <p:cNvSpPr/>
            <p:nvPr/>
          </p:nvSpPr>
          <p:spPr>
            <a:xfrm flipH="1">
              <a:off x="698782" y="3744470"/>
              <a:ext cx="199745" cy="190933"/>
            </a:xfrm>
            <a:custGeom>
              <a:avLst/>
              <a:gdLst>
                <a:gd name="connsiteX0" fmla="*/ 2381 w 161925"/>
                <a:gd name="connsiteY0" fmla="*/ 0 h 154781"/>
                <a:gd name="connsiteX1" fmla="*/ 161925 w 161925"/>
                <a:gd name="connsiteY1" fmla="*/ 73819 h 154781"/>
                <a:gd name="connsiteX2" fmla="*/ 161925 w 161925"/>
                <a:gd name="connsiteY2" fmla="*/ 154781 h 154781"/>
                <a:gd name="connsiteX3" fmla="*/ 0 w 161925"/>
                <a:gd name="connsiteY3" fmla="*/ 85725 h 154781"/>
                <a:gd name="connsiteX4" fmla="*/ 2381 w 161925"/>
                <a:gd name="connsiteY4" fmla="*/ 0 h 154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925" h="154781">
                  <a:moveTo>
                    <a:pt x="2381" y="0"/>
                  </a:moveTo>
                  <a:lnTo>
                    <a:pt x="161925" y="73819"/>
                  </a:lnTo>
                  <a:lnTo>
                    <a:pt x="161925" y="154781"/>
                  </a:lnTo>
                  <a:lnTo>
                    <a:pt x="0" y="85725"/>
                  </a:lnTo>
                  <a:cubicBezTo>
                    <a:pt x="794" y="57150"/>
                    <a:pt x="1587" y="28575"/>
                    <a:pt x="2381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  <a:alpha val="7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422041">
                <a:defRPr/>
              </a:pPr>
              <a:endParaRPr lang="ko-KR" altLang="en-US" sz="1108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85091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4">
            <a:extLst>
              <a:ext uri="{FF2B5EF4-FFF2-40B4-BE49-F238E27FC236}">
                <a16:creationId xmlns:a16="http://schemas.microsoft.com/office/drawing/2014/main" id="{18A47761-E577-41C2-84A7-4DDA78EF03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856" y="275267"/>
            <a:ext cx="9510725" cy="543207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txBody>
          <a:bodyPr wrap="none" anchor="ctr"/>
          <a:lstStyle>
            <a:lvl1pPr latinLnBrk="1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en-US" altLang="ko-KR"/>
          </a:p>
        </p:txBody>
      </p:sp>
      <p:sp>
        <p:nvSpPr>
          <p:cNvPr id="29" name="AutoShape 5">
            <a:extLst>
              <a:ext uri="{FF2B5EF4-FFF2-40B4-BE49-F238E27FC236}">
                <a16:creationId xmlns:a16="http://schemas.microsoft.com/office/drawing/2014/main" id="{531FD1F2-B88C-4E58-A2F4-CED91D4AF2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520" y="305430"/>
            <a:ext cx="9391107" cy="464942"/>
          </a:xfrm>
          <a:prstGeom prst="roundRect">
            <a:avLst>
              <a:gd name="adj" fmla="val 11125"/>
            </a:avLst>
          </a:prstGeom>
          <a:solidFill>
            <a:schemeClr val="bg1"/>
          </a:solidFill>
          <a:ln>
            <a:noFill/>
          </a:ln>
          <a:effectLst>
            <a:prstShdw prst="shdw18" dist="17961" dir="13500000">
              <a:schemeClr val="bg1">
                <a:gamma/>
                <a:shade val="60000"/>
                <a:invGamma/>
              </a:schemeClr>
            </a:prstShdw>
          </a:effectLst>
          <a:extLs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rIns="90000" anchor="ctr"/>
          <a:lstStyle>
            <a:lvl1pPr marL="190500" indent="-19050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indent="0" algn="just" eaLnBrk="1" fontAlgn="ctr" latinLnBrk="1" hangingPunct="1">
              <a:lnSpc>
                <a:spcPct val="130000"/>
              </a:lnSpc>
              <a:buClr>
                <a:srgbClr val="A50021"/>
              </a:buClr>
              <a:defRPr/>
            </a:pPr>
            <a:r>
              <a:rPr lang="en-US" altLang="ko-KR" sz="1200" dirty="0">
                <a:solidFill>
                  <a:srgbClr val="000000"/>
                </a:solidFill>
                <a:latin typeface="휴먼새내기체" pitchFamily="18" charset="-127"/>
                <a:ea typeface="휴먼새내기체" pitchFamily="18" charset="-127"/>
              </a:rPr>
              <a:t> </a:t>
            </a:r>
          </a:p>
        </p:txBody>
      </p:sp>
      <p:sp>
        <p:nvSpPr>
          <p:cNvPr id="9" name="제목 1">
            <a:extLst>
              <a:ext uri="{FF2B5EF4-FFF2-40B4-BE49-F238E27FC236}">
                <a16:creationId xmlns:a16="http://schemas.microsoft.com/office/drawing/2014/main" id="{6F8A1EB7-3DF2-4B8B-8046-10987C906B69}"/>
              </a:ext>
            </a:extLst>
          </p:cNvPr>
          <p:cNvSpPr txBox="1">
            <a:spLocks/>
          </p:cNvSpPr>
          <p:nvPr/>
        </p:nvSpPr>
        <p:spPr>
          <a:xfrm>
            <a:off x="455049" y="392540"/>
            <a:ext cx="7811059" cy="307777"/>
          </a:xfrm>
          <a:prstGeom prst="rect">
            <a:avLst/>
          </a:prstGeom>
        </p:spPr>
        <p:txBody>
          <a:bodyPr wrap="square" lIns="0" tIns="0" rIns="0" bIns="0" anchor="t" anchorCtr="0">
            <a:spAutoFit/>
            <a:scene3d>
              <a:camera prst="orthographicFront"/>
              <a:lightRig rig="balanced" dir="t"/>
            </a:scene3d>
            <a:sp3d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000" b="1" spc="-20" dirty="0">
                <a:ln w="9525">
                  <a:solidFill>
                    <a:prstClr val="black">
                      <a:lumMod val="50000"/>
                      <a:lumOff val="50000"/>
                      <a:alpha val="0"/>
                    </a:prst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KoPub돋움체 Bold" pitchFamily="18" charset="-127"/>
                <a:ea typeface="KoPub돋움체 Bold" pitchFamily="18" charset="-127"/>
              </a:rPr>
              <a:t>Smart window film application case: Mobility</a:t>
            </a:r>
            <a:endParaRPr lang="ko-KR" altLang="en-US" sz="2000" b="1" spc="-20" dirty="0">
              <a:ln w="9525">
                <a:solidFill>
                  <a:prstClr val="black">
                    <a:lumMod val="50000"/>
                    <a:lumOff val="50000"/>
                    <a:alpha val="0"/>
                  </a:prstClr>
                </a:solidFill>
              </a:ln>
              <a:solidFill>
                <a:schemeClr val="accent1">
                  <a:lumMod val="50000"/>
                </a:schemeClr>
              </a:solidFill>
              <a:latin typeface="KoPub돋움체 Bold" pitchFamily="18" charset="-127"/>
              <a:ea typeface="KoPub돋움체 Bold" pitchFamily="18" charset="-127"/>
            </a:endParaRPr>
          </a:p>
        </p:txBody>
      </p:sp>
      <p:pic>
        <p:nvPicPr>
          <p:cNvPr id="10" name="Picture 14">
            <a:extLst>
              <a:ext uri="{FF2B5EF4-FFF2-40B4-BE49-F238E27FC236}">
                <a16:creationId xmlns:a16="http://schemas.microsoft.com/office/drawing/2014/main" id="{2BF46F5A-2B88-4033-9F82-4DB56B2EBC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74180" y="2665619"/>
            <a:ext cx="2098665" cy="886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3305E75E-D168-4AC2-BE40-F7009ADB384E}"/>
              </a:ext>
            </a:extLst>
          </p:cNvPr>
          <p:cNvSpPr/>
          <p:nvPr/>
        </p:nvSpPr>
        <p:spPr>
          <a:xfrm>
            <a:off x="1147476" y="1070255"/>
            <a:ext cx="8758523" cy="15776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422041">
              <a:lnSpc>
                <a:spcPct val="150000"/>
              </a:lnSpc>
              <a:buFontTx/>
              <a:buChar char="-"/>
              <a:defRPr/>
            </a:pPr>
            <a:r>
              <a:rPr lang="en-US" altLang="ko-KR" sz="1662" dirty="0">
                <a:solidFill>
                  <a:prstClr val="black"/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Low-E applied smart window to </a:t>
            </a:r>
            <a:r>
              <a:rPr lang="en-US" altLang="ko-KR" sz="1662" dirty="0">
                <a:solidFill>
                  <a:srgbClr val="0000FF"/>
                </a:solidFill>
                <a:ea typeface="현대하모니 M" panose="02020603020101020101" pitchFamily="18" charset="-127"/>
              </a:rPr>
              <a:t>control light transmittance </a:t>
            </a:r>
            <a:r>
              <a:rPr lang="en-US" altLang="ko-KR" sz="1662" dirty="0">
                <a:solidFill>
                  <a:prstClr val="black"/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and implement </a:t>
            </a:r>
            <a:r>
              <a:rPr lang="en-US" altLang="ko-KR" sz="1662" dirty="0">
                <a:solidFill>
                  <a:srgbClr val="0000FF"/>
                </a:solidFill>
                <a:ea typeface="현대하모니 M" panose="02020603020101020101" pitchFamily="18" charset="-127"/>
              </a:rPr>
              <a:t>insulation/heat shielding effect  </a:t>
            </a:r>
          </a:p>
          <a:p>
            <a:pPr marL="285750" indent="-285750" defTabSz="422041">
              <a:lnSpc>
                <a:spcPct val="150000"/>
              </a:lnSpc>
              <a:buFontTx/>
              <a:buChar char="-"/>
              <a:defRPr/>
            </a:pPr>
            <a:r>
              <a:rPr lang="en-US" altLang="ko-KR" sz="1662" dirty="0">
                <a:solidFill>
                  <a:prstClr val="black"/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Space saving and integrated thermal management energy reduction(TTS total energy transmittance) effect by applying smart windows</a:t>
            </a:r>
          </a:p>
        </p:txBody>
      </p:sp>
      <p:pic>
        <p:nvPicPr>
          <p:cNvPr id="12" name="Picture 1" descr="A close up of the glass roof in a 2021 Ford Mustang Mach E">
            <a:extLst>
              <a:ext uri="{FF2B5EF4-FFF2-40B4-BE49-F238E27FC236}">
                <a16:creationId xmlns:a16="http://schemas.microsoft.com/office/drawing/2014/main" id="{3A9E0AEB-6179-4B4C-B16C-C9982C408F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41593" y="2665618"/>
            <a:ext cx="2470983" cy="164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IONIQ 5 갤러리 – Vision loof">
            <a:extLst>
              <a:ext uri="{FF2B5EF4-FFF2-40B4-BE49-F238E27FC236}">
                <a16:creationId xmlns:a16="http://schemas.microsoft.com/office/drawing/2014/main" id="{7D43697C-C2C6-4FC7-B8EA-23FF3A04E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7478" y="2665619"/>
            <a:ext cx="2932511" cy="164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6B6DAB4D-4787-431E-8D12-F55845CBF127}"/>
              </a:ext>
            </a:extLst>
          </p:cNvPr>
          <p:cNvCxnSpPr>
            <a:cxnSpLocks/>
          </p:cNvCxnSpPr>
          <p:nvPr/>
        </p:nvCxnSpPr>
        <p:spPr>
          <a:xfrm>
            <a:off x="4997790" y="3489323"/>
            <a:ext cx="828064" cy="0"/>
          </a:xfrm>
          <a:prstGeom prst="line">
            <a:avLst/>
          </a:prstGeom>
          <a:ln w="12700"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35448ED-C9F0-40B2-A67A-9544E2BD3C7C}"/>
              </a:ext>
            </a:extLst>
          </p:cNvPr>
          <p:cNvSpPr txBox="1"/>
          <p:nvPr/>
        </p:nvSpPr>
        <p:spPr>
          <a:xfrm>
            <a:off x="4510533" y="3169028"/>
            <a:ext cx="2239107" cy="389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22041">
              <a:lnSpc>
                <a:spcPct val="150000"/>
              </a:lnSpc>
              <a:defRPr/>
            </a:pPr>
            <a:r>
              <a:rPr lang="en-US" altLang="ko-KR" sz="1477" b="1" u="sng" dirty="0">
                <a:solidFill>
                  <a:srgbClr val="244E9B"/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Vision roof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E09E5C-2FD9-4CE5-B2BB-4D970352D9A3}"/>
              </a:ext>
            </a:extLst>
          </p:cNvPr>
          <p:cNvSpPr txBox="1"/>
          <p:nvPr/>
        </p:nvSpPr>
        <p:spPr>
          <a:xfrm>
            <a:off x="1095363" y="5212078"/>
            <a:ext cx="6715370" cy="124707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63776" indent="-263776" defTabSz="422041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en-US" altLang="ko-KR" sz="1292" dirty="0">
                <a:latin typeface="현대하모니 M" panose="02020603020101020101" pitchFamily="18" charset="-127"/>
                <a:ea typeface="현대하모니 M" panose="02020603020101020101" pitchFamily="18" charset="-127"/>
              </a:rPr>
              <a:t>Transmittance switchable glass roof  </a:t>
            </a:r>
          </a:p>
          <a:p>
            <a:pPr marL="263776" indent="-263776" defTabSz="422041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en-US" altLang="ko-KR" sz="1292" dirty="0">
                <a:latin typeface="현대하모니 M" panose="02020603020101020101" pitchFamily="18" charset="-127"/>
                <a:ea typeface="현대하모니 M" panose="02020603020101020101" pitchFamily="18" charset="-127"/>
              </a:rPr>
              <a:t>Provides the best insulation performance regardless of the season</a:t>
            </a:r>
          </a:p>
          <a:p>
            <a:pPr marL="263776" indent="-263776" defTabSz="422041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en-US" altLang="ko-KR" sz="1292" dirty="0">
                <a:latin typeface="현대하모니 M" panose="02020603020101020101" pitchFamily="18" charset="-127"/>
                <a:ea typeface="현대하모니 M" panose="02020603020101020101" pitchFamily="18" charset="-127"/>
              </a:rPr>
              <a:t>Providing a wide living space </a:t>
            </a:r>
            <a:r>
              <a:rPr lang="en-US" altLang="ko-KR" sz="1292" dirty="0">
                <a:latin typeface="현대하모니 M" panose="02020603020101020101" pitchFamily="18" charset="-127"/>
                <a:ea typeface="현대하모니 M" panose="02020603020101020101" pitchFamily="18" charset="-127"/>
                <a:sym typeface="Wingdings" panose="05000000000000000000" pitchFamily="2" charset="2"/>
              </a:rPr>
              <a:t></a:t>
            </a:r>
            <a:r>
              <a:rPr lang="en-US" altLang="ko-KR" sz="1292" dirty="0">
                <a:latin typeface="현대하모니 M" panose="02020603020101020101" pitchFamily="18" charset="-127"/>
                <a:ea typeface="현대하모니 M" panose="02020603020101020101" pitchFamily="18" charset="-127"/>
              </a:rPr>
              <a:t> Additional head space secured  </a:t>
            </a:r>
          </a:p>
          <a:p>
            <a:pPr marL="263776" indent="-263776" defTabSz="422041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en-US" altLang="ko-KR" sz="1292" dirty="0">
                <a:latin typeface="현대하모니 M" panose="02020603020101020101" pitchFamily="18" charset="-127"/>
                <a:ea typeface="현대하모니 M" panose="02020603020101020101" pitchFamily="18" charset="-127"/>
              </a:rPr>
              <a:t>Reduce vehicle production cost and body weight 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BB7070-3ACB-444E-88EA-C1C4CCFDFD38}"/>
              </a:ext>
            </a:extLst>
          </p:cNvPr>
          <p:cNvSpPr txBox="1"/>
          <p:nvPr/>
        </p:nvSpPr>
        <p:spPr>
          <a:xfrm>
            <a:off x="1229160" y="4762142"/>
            <a:ext cx="65627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ko-KR" sz="1600" b="1" spc="-20" dirty="0">
                <a:ln w="9525">
                  <a:solidFill>
                    <a:prstClr val="black">
                      <a:lumMod val="50000"/>
                      <a:lumOff val="50000"/>
                      <a:alpha val="0"/>
                    </a:prst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Smart Window Mobility optimization</a:t>
            </a:r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id="{06B0AAB4-6665-4531-BE3D-3396D10A98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74181" y="3571606"/>
            <a:ext cx="2098665" cy="74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58F62DF-BD71-40BB-BB5C-3123E7D9F9AE}"/>
              </a:ext>
            </a:extLst>
          </p:cNvPr>
          <p:cNvSpPr txBox="1"/>
          <p:nvPr/>
        </p:nvSpPr>
        <p:spPr>
          <a:xfrm>
            <a:off x="953990" y="760637"/>
            <a:ext cx="8535514" cy="376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ko-KR" altLang="en-US" sz="1846" b="1" dirty="0">
                <a:latin typeface="현대하모니 M" panose="02020603020101020101" pitchFamily="18" charset="-127"/>
                <a:ea typeface="현대하모니 M" panose="02020603020101020101" pitchFamily="18" charset="-127"/>
              </a:rPr>
              <a:t>   </a:t>
            </a:r>
            <a:r>
              <a:rPr lang="en-US" altLang="ko-KR" sz="1600" b="1" spc="-20" dirty="0">
                <a:ln w="9525">
                  <a:solidFill>
                    <a:prstClr val="black">
                      <a:lumMod val="50000"/>
                      <a:lumOff val="50000"/>
                      <a:alpha val="0"/>
                    </a:prst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Smart Window</a:t>
            </a:r>
            <a:r>
              <a:rPr lang="ko-KR" altLang="en-US" sz="1600" b="1" spc="-20" dirty="0">
                <a:ln w="9525">
                  <a:solidFill>
                    <a:prstClr val="black">
                      <a:lumMod val="50000"/>
                      <a:lumOff val="50000"/>
                      <a:alpha val="0"/>
                    </a:prst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 </a:t>
            </a:r>
            <a:r>
              <a:rPr lang="en-US" altLang="ko-KR" sz="1600" b="1" spc="-20" dirty="0">
                <a:ln w="9525">
                  <a:solidFill>
                    <a:prstClr val="black">
                      <a:lumMod val="50000"/>
                      <a:lumOff val="50000"/>
                      <a:alpha val="0"/>
                    </a:prst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Solution (Low E + PDLC, R-PDLC, VPLC) : </a:t>
            </a:r>
            <a:r>
              <a:rPr lang="en-US" altLang="ko-KR" sz="1600" b="1" u="sng" spc="-20" dirty="0">
                <a:ln w="9525">
                  <a:solidFill>
                    <a:prstClr val="black">
                      <a:lumMod val="50000"/>
                      <a:lumOff val="50000"/>
                      <a:alpha val="0"/>
                    </a:prst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a typeface="현대하모니 M" panose="02020603020101020101" pitchFamily="18" charset="-127"/>
              </a:rPr>
              <a:t>Real-vehicle test in Hyundai</a:t>
            </a:r>
          </a:p>
        </p:txBody>
      </p: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FF2F709E-7E36-4703-B61E-4450CA5586D2}"/>
              </a:ext>
            </a:extLst>
          </p:cNvPr>
          <p:cNvGrpSpPr/>
          <p:nvPr/>
        </p:nvGrpSpPr>
        <p:grpSpPr>
          <a:xfrm>
            <a:off x="1001427" y="833355"/>
            <a:ext cx="146832" cy="234980"/>
            <a:chOff x="698782" y="3650471"/>
            <a:chExt cx="199745" cy="284932"/>
          </a:xfrm>
        </p:grpSpPr>
        <p:sp>
          <p:nvSpPr>
            <p:cNvPr id="21" name="자유형 207">
              <a:extLst>
                <a:ext uri="{FF2B5EF4-FFF2-40B4-BE49-F238E27FC236}">
                  <a16:creationId xmlns:a16="http://schemas.microsoft.com/office/drawing/2014/main" id="{BAA6F20C-96C7-4563-B6ED-2C7C24F04935}"/>
                </a:ext>
              </a:extLst>
            </p:cNvPr>
            <p:cNvSpPr/>
            <p:nvPr/>
          </p:nvSpPr>
          <p:spPr>
            <a:xfrm>
              <a:off x="698782" y="3650471"/>
              <a:ext cx="199745" cy="190933"/>
            </a:xfrm>
            <a:custGeom>
              <a:avLst/>
              <a:gdLst>
                <a:gd name="connsiteX0" fmla="*/ 2381 w 161925"/>
                <a:gd name="connsiteY0" fmla="*/ 0 h 154781"/>
                <a:gd name="connsiteX1" fmla="*/ 161925 w 161925"/>
                <a:gd name="connsiteY1" fmla="*/ 73819 h 154781"/>
                <a:gd name="connsiteX2" fmla="*/ 161925 w 161925"/>
                <a:gd name="connsiteY2" fmla="*/ 154781 h 154781"/>
                <a:gd name="connsiteX3" fmla="*/ 0 w 161925"/>
                <a:gd name="connsiteY3" fmla="*/ 85725 h 154781"/>
                <a:gd name="connsiteX4" fmla="*/ 2381 w 161925"/>
                <a:gd name="connsiteY4" fmla="*/ 0 h 154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925" h="154781">
                  <a:moveTo>
                    <a:pt x="2381" y="0"/>
                  </a:moveTo>
                  <a:lnTo>
                    <a:pt x="161925" y="73819"/>
                  </a:lnTo>
                  <a:lnTo>
                    <a:pt x="161925" y="154781"/>
                  </a:lnTo>
                  <a:lnTo>
                    <a:pt x="0" y="85725"/>
                  </a:lnTo>
                  <a:cubicBezTo>
                    <a:pt x="794" y="57150"/>
                    <a:pt x="1587" y="28575"/>
                    <a:pt x="2381" y="0"/>
                  </a:cubicBezTo>
                  <a:close/>
                </a:path>
              </a:pathLst>
            </a:custGeom>
            <a:solidFill>
              <a:schemeClr val="accent6">
                <a:lumMod val="75000"/>
                <a:alpha val="89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422041"/>
              <a:endParaRPr lang="ko-KR" altLang="en-US" sz="1108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endParaRPr>
            </a:p>
          </p:txBody>
        </p:sp>
        <p:sp>
          <p:nvSpPr>
            <p:cNvPr id="22" name="자유형 208">
              <a:extLst>
                <a:ext uri="{FF2B5EF4-FFF2-40B4-BE49-F238E27FC236}">
                  <a16:creationId xmlns:a16="http://schemas.microsoft.com/office/drawing/2014/main" id="{E070FD3D-24A6-426E-B321-6C22F0A422E1}"/>
                </a:ext>
              </a:extLst>
            </p:cNvPr>
            <p:cNvSpPr/>
            <p:nvPr/>
          </p:nvSpPr>
          <p:spPr>
            <a:xfrm flipH="1">
              <a:off x="698782" y="3744470"/>
              <a:ext cx="199745" cy="190933"/>
            </a:xfrm>
            <a:custGeom>
              <a:avLst/>
              <a:gdLst>
                <a:gd name="connsiteX0" fmla="*/ 2381 w 161925"/>
                <a:gd name="connsiteY0" fmla="*/ 0 h 154781"/>
                <a:gd name="connsiteX1" fmla="*/ 161925 w 161925"/>
                <a:gd name="connsiteY1" fmla="*/ 73819 h 154781"/>
                <a:gd name="connsiteX2" fmla="*/ 161925 w 161925"/>
                <a:gd name="connsiteY2" fmla="*/ 154781 h 154781"/>
                <a:gd name="connsiteX3" fmla="*/ 0 w 161925"/>
                <a:gd name="connsiteY3" fmla="*/ 85725 h 154781"/>
                <a:gd name="connsiteX4" fmla="*/ 2381 w 161925"/>
                <a:gd name="connsiteY4" fmla="*/ 0 h 154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925" h="154781">
                  <a:moveTo>
                    <a:pt x="2381" y="0"/>
                  </a:moveTo>
                  <a:lnTo>
                    <a:pt x="161925" y="73819"/>
                  </a:lnTo>
                  <a:lnTo>
                    <a:pt x="161925" y="154781"/>
                  </a:lnTo>
                  <a:lnTo>
                    <a:pt x="0" y="85725"/>
                  </a:lnTo>
                  <a:cubicBezTo>
                    <a:pt x="794" y="57150"/>
                    <a:pt x="1587" y="28575"/>
                    <a:pt x="2381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  <a:alpha val="7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422041">
                <a:defRPr/>
              </a:pPr>
              <a:endParaRPr lang="ko-KR" altLang="en-US" sz="1108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endParaRPr>
            </a:p>
          </p:txBody>
        </p:sp>
      </p:grp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2C993EC9-8DA1-461E-8F9C-54FF4D7F55FF}"/>
              </a:ext>
            </a:extLst>
          </p:cNvPr>
          <p:cNvGrpSpPr/>
          <p:nvPr/>
        </p:nvGrpSpPr>
        <p:grpSpPr>
          <a:xfrm>
            <a:off x="1021947" y="4804528"/>
            <a:ext cx="146832" cy="234980"/>
            <a:chOff x="698782" y="3650471"/>
            <a:chExt cx="199745" cy="284932"/>
          </a:xfrm>
        </p:grpSpPr>
        <p:sp>
          <p:nvSpPr>
            <p:cNvPr id="24" name="자유형 207">
              <a:extLst>
                <a:ext uri="{FF2B5EF4-FFF2-40B4-BE49-F238E27FC236}">
                  <a16:creationId xmlns:a16="http://schemas.microsoft.com/office/drawing/2014/main" id="{4A21C38E-5435-42FB-93A8-19B7BBD002CD}"/>
                </a:ext>
              </a:extLst>
            </p:cNvPr>
            <p:cNvSpPr/>
            <p:nvPr/>
          </p:nvSpPr>
          <p:spPr>
            <a:xfrm>
              <a:off x="698782" y="3650471"/>
              <a:ext cx="199745" cy="190933"/>
            </a:xfrm>
            <a:custGeom>
              <a:avLst/>
              <a:gdLst>
                <a:gd name="connsiteX0" fmla="*/ 2381 w 161925"/>
                <a:gd name="connsiteY0" fmla="*/ 0 h 154781"/>
                <a:gd name="connsiteX1" fmla="*/ 161925 w 161925"/>
                <a:gd name="connsiteY1" fmla="*/ 73819 h 154781"/>
                <a:gd name="connsiteX2" fmla="*/ 161925 w 161925"/>
                <a:gd name="connsiteY2" fmla="*/ 154781 h 154781"/>
                <a:gd name="connsiteX3" fmla="*/ 0 w 161925"/>
                <a:gd name="connsiteY3" fmla="*/ 85725 h 154781"/>
                <a:gd name="connsiteX4" fmla="*/ 2381 w 161925"/>
                <a:gd name="connsiteY4" fmla="*/ 0 h 154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925" h="154781">
                  <a:moveTo>
                    <a:pt x="2381" y="0"/>
                  </a:moveTo>
                  <a:lnTo>
                    <a:pt x="161925" y="73819"/>
                  </a:lnTo>
                  <a:lnTo>
                    <a:pt x="161925" y="154781"/>
                  </a:lnTo>
                  <a:lnTo>
                    <a:pt x="0" y="85725"/>
                  </a:lnTo>
                  <a:cubicBezTo>
                    <a:pt x="794" y="57150"/>
                    <a:pt x="1587" y="28575"/>
                    <a:pt x="2381" y="0"/>
                  </a:cubicBezTo>
                  <a:close/>
                </a:path>
              </a:pathLst>
            </a:custGeom>
            <a:solidFill>
              <a:schemeClr val="accent6">
                <a:lumMod val="75000"/>
                <a:alpha val="89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422041"/>
              <a:endParaRPr lang="ko-KR" altLang="en-US" sz="1108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endParaRPr>
            </a:p>
          </p:txBody>
        </p:sp>
        <p:sp>
          <p:nvSpPr>
            <p:cNvPr id="25" name="자유형 208">
              <a:extLst>
                <a:ext uri="{FF2B5EF4-FFF2-40B4-BE49-F238E27FC236}">
                  <a16:creationId xmlns:a16="http://schemas.microsoft.com/office/drawing/2014/main" id="{D3F336A3-C8AF-4E15-BF98-FFFAFBC2D72C}"/>
                </a:ext>
              </a:extLst>
            </p:cNvPr>
            <p:cNvSpPr/>
            <p:nvPr/>
          </p:nvSpPr>
          <p:spPr>
            <a:xfrm flipH="1">
              <a:off x="698782" y="3744470"/>
              <a:ext cx="199745" cy="190933"/>
            </a:xfrm>
            <a:custGeom>
              <a:avLst/>
              <a:gdLst>
                <a:gd name="connsiteX0" fmla="*/ 2381 w 161925"/>
                <a:gd name="connsiteY0" fmla="*/ 0 h 154781"/>
                <a:gd name="connsiteX1" fmla="*/ 161925 w 161925"/>
                <a:gd name="connsiteY1" fmla="*/ 73819 h 154781"/>
                <a:gd name="connsiteX2" fmla="*/ 161925 w 161925"/>
                <a:gd name="connsiteY2" fmla="*/ 154781 h 154781"/>
                <a:gd name="connsiteX3" fmla="*/ 0 w 161925"/>
                <a:gd name="connsiteY3" fmla="*/ 85725 h 154781"/>
                <a:gd name="connsiteX4" fmla="*/ 2381 w 161925"/>
                <a:gd name="connsiteY4" fmla="*/ 0 h 154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925" h="154781">
                  <a:moveTo>
                    <a:pt x="2381" y="0"/>
                  </a:moveTo>
                  <a:lnTo>
                    <a:pt x="161925" y="73819"/>
                  </a:lnTo>
                  <a:lnTo>
                    <a:pt x="161925" y="154781"/>
                  </a:lnTo>
                  <a:lnTo>
                    <a:pt x="0" y="85725"/>
                  </a:lnTo>
                  <a:cubicBezTo>
                    <a:pt x="794" y="57150"/>
                    <a:pt x="1587" y="28575"/>
                    <a:pt x="2381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  <a:alpha val="7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422041">
                <a:defRPr/>
              </a:pPr>
              <a:endParaRPr lang="ko-KR" altLang="en-US" sz="1108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endParaRPr>
            </a:p>
          </p:txBody>
        </p:sp>
      </p:grpSp>
      <p:pic>
        <p:nvPicPr>
          <p:cNvPr id="26" name="그림 25">
            <a:extLst>
              <a:ext uri="{FF2B5EF4-FFF2-40B4-BE49-F238E27FC236}">
                <a16:creationId xmlns:a16="http://schemas.microsoft.com/office/drawing/2014/main" id="{943F0BC2-6B26-4D81-83B3-B76BBF8400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08961" y="4766007"/>
            <a:ext cx="4397038" cy="127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5735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4">
            <a:extLst>
              <a:ext uri="{FF2B5EF4-FFF2-40B4-BE49-F238E27FC236}">
                <a16:creationId xmlns:a16="http://schemas.microsoft.com/office/drawing/2014/main" id="{B9C4BA44-65BB-460B-8D1A-CA1E8D347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857" y="275267"/>
            <a:ext cx="7606328" cy="543207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txBody>
          <a:bodyPr wrap="none" anchor="ctr"/>
          <a:lstStyle>
            <a:lvl1pPr latinLnBrk="1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en-US" altLang="ko-KR"/>
          </a:p>
        </p:txBody>
      </p:sp>
      <p:sp>
        <p:nvSpPr>
          <p:cNvPr id="23" name="AutoShape 5">
            <a:extLst>
              <a:ext uri="{FF2B5EF4-FFF2-40B4-BE49-F238E27FC236}">
                <a16:creationId xmlns:a16="http://schemas.microsoft.com/office/drawing/2014/main" id="{910E7191-5FEB-4363-B52D-06AED4DA07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521" y="305430"/>
            <a:ext cx="7407074" cy="464942"/>
          </a:xfrm>
          <a:prstGeom prst="roundRect">
            <a:avLst>
              <a:gd name="adj" fmla="val 11125"/>
            </a:avLst>
          </a:prstGeom>
          <a:solidFill>
            <a:schemeClr val="bg1"/>
          </a:solidFill>
          <a:ln>
            <a:noFill/>
          </a:ln>
          <a:effectLst>
            <a:prstShdw prst="shdw18" dist="17961" dir="13500000">
              <a:schemeClr val="bg1">
                <a:gamma/>
                <a:shade val="60000"/>
                <a:invGamma/>
              </a:schemeClr>
            </a:prstShdw>
          </a:effectLst>
          <a:extLs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rIns="90000" anchor="ctr"/>
          <a:lstStyle>
            <a:lvl1pPr marL="190500" indent="-190500"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fontAlgn="base" latinLnBrk="1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indent="0" algn="just" eaLnBrk="1" fontAlgn="ctr" latinLnBrk="1" hangingPunct="1">
              <a:lnSpc>
                <a:spcPct val="130000"/>
              </a:lnSpc>
              <a:buClr>
                <a:srgbClr val="A50021"/>
              </a:buClr>
              <a:defRPr/>
            </a:pPr>
            <a:r>
              <a:rPr lang="en-US" altLang="ko-KR" sz="1200" dirty="0">
                <a:solidFill>
                  <a:srgbClr val="000000"/>
                </a:solidFill>
                <a:latin typeface="휴먼새내기체" pitchFamily="18" charset="-127"/>
                <a:ea typeface="휴먼새내기체" pitchFamily="18" charset="-127"/>
              </a:rPr>
              <a:t> </a:t>
            </a:r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35856970-77EF-4A6F-90C9-D294CFA399A7}"/>
              </a:ext>
            </a:extLst>
          </p:cNvPr>
          <p:cNvSpPr txBox="1">
            <a:spLocks/>
          </p:cNvSpPr>
          <p:nvPr/>
        </p:nvSpPr>
        <p:spPr>
          <a:xfrm>
            <a:off x="449758" y="392540"/>
            <a:ext cx="7811059" cy="307777"/>
          </a:xfrm>
          <a:prstGeom prst="rect">
            <a:avLst/>
          </a:prstGeom>
        </p:spPr>
        <p:txBody>
          <a:bodyPr wrap="square" lIns="0" tIns="0" rIns="0" bIns="0" anchor="t" anchorCtr="0">
            <a:spAutoFit/>
            <a:scene3d>
              <a:camera prst="orthographicFront"/>
              <a:lightRig rig="balanced" dir="t"/>
            </a:scene3d>
            <a:sp3d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000" b="1" spc="-20" dirty="0">
                <a:ln w="9525">
                  <a:solidFill>
                    <a:prstClr val="black">
                      <a:lumMod val="50000"/>
                      <a:lumOff val="50000"/>
                      <a:alpha val="0"/>
                    </a:prst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KoPub돋움체 Bold" pitchFamily="18" charset="-127"/>
                <a:ea typeface="KoPub돋움체 Bold" pitchFamily="18" charset="-127"/>
              </a:rPr>
              <a:t>Smart window film application case: Mobility</a:t>
            </a:r>
            <a:endParaRPr lang="ko-KR" altLang="en-US" sz="2000" b="1" spc="-20" dirty="0">
              <a:ln w="9525">
                <a:solidFill>
                  <a:prstClr val="black">
                    <a:lumMod val="50000"/>
                    <a:lumOff val="50000"/>
                    <a:alpha val="0"/>
                  </a:prstClr>
                </a:solidFill>
              </a:ln>
              <a:solidFill>
                <a:schemeClr val="accent1">
                  <a:lumMod val="50000"/>
                </a:schemeClr>
              </a:solidFill>
              <a:latin typeface="KoPub돋움체 Bold" pitchFamily="18" charset="-127"/>
              <a:ea typeface="KoPub돋움체 Bold" pitchFamily="18" charset="-127"/>
            </a:endParaRPr>
          </a:p>
        </p:txBody>
      </p:sp>
      <p:sp>
        <p:nvSpPr>
          <p:cNvPr id="3" name="제목 1">
            <a:extLst>
              <a:ext uri="{FF2B5EF4-FFF2-40B4-BE49-F238E27FC236}">
                <a16:creationId xmlns:a16="http://schemas.microsoft.com/office/drawing/2014/main" id="{C7510AA5-E813-4460-9E09-C08E78CFC9B1}"/>
              </a:ext>
            </a:extLst>
          </p:cNvPr>
          <p:cNvSpPr txBox="1">
            <a:spLocks/>
          </p:cNvSpPr>
          <p:nvPr/>
        </p:nvSpPr>
        <p:spPr>
          <a:xfrm>
            <a:off x="1254442" y="976198"/>
            <a:ext cx="7210208" cy="255776"/>
          </a:xfrm>
          <a:prstGeom prst="rect">
            <a:avLst/>
          </a:prstGeom>
        </p:spPr>
        <p:txBody>
          <a:bodyPr wrap="square" lIns="0" tIns="0" rIns="0" bIns="0" anchor="t" anchorCtr="0">
            <a:spAutoFit/>
            <a:scene3d>
              <a:camera prst="orthographicFront"/>
              <a:lightRig rig="balanced" dir="t"/>
            </a:scene3d>
            <a:sp3d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662" spc="-18" dirty="0">
                <a:ln w="9525">
                  <a:solidFill>
                    <a:prstClr val="black">
                      <a:lumMod val="50000"/>
                      <a:lumOff val="50000"/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  </a:t>
            </a:r>
            <a:r>
              <a:rPr lang="en-US" altLang="ko-KR" sz="1600" b="1" spc="-20" dirty="0">
                <a:ln w="9525">
                  <a:solidFill>
                    <a:prstClr val="black">
                      <a:lumMod val="50000"/>
                      <a:lumOff val="50000"/>
                      <a:alpha val="0"/>
                    </a:prst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Smart window mobility application(VPLC)</a:t>
            </a:r>
            <a:endParaRPr lang="ko-KR" altLang="en-US" sz="1600" b="1" spc="-20" dirty="0">
              <a:ln w="9525">
                <a:solidFill>
                  <a:prstClr val="black">
                    <a:lumMod val="50000"/>
                    <a:lumOff val="50000"/>
                    <a:alpha val="0"/>
                  </a:prstClr>
                </a:solidFill>
              </a:ln>
              <a:solidFill>
                <a:schemeClr val="accent1">
                  <a:lumMod val="50000"/>
                </a:schemeClr>
              </a:solidFill>
              <a:latin typeface="현대하모니 M" panose="02020603020101020101" pitchFamily="18" charset="-127"/>
              <a:ea typeface="현대하모니 M" panose="02020603020101020101" pitchFamily="18" charset="-127"/>
            </a:endParaRPr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BA5C56CC-0AFA-4879-92C1-694C98877209}"/>
              </a:ext>
            </a:extLst>
          </p:cNvPr>
          <p:cNvGrpSpPr/>
          <p:nvPr/>
        </p:nvGrpSpPr>
        <p:grpSpPr>
          <a:xfrm>
            <a:off x="1079700" y="1017599"/>
            <a:ext cx="101283" cy="144478"/>
            <a:chOff x="698782" y="3650471"/>
            <a:chExt cx="199745" cy="284932"/>
          </a:xfrm>
        </p:grpSpPr>
        <p:sp>
          <p:nvSpPr>
            <p:cNvPr id="5" name="자유형 207">
              <a:extLst>
                <a:ext uri="{FF2B5EF4-FFF2-40B4-BE49-F238E27FC236}">
                  <a16:creationId xmlns:a16="http://schemas.microsoft.com/office/drawing/2014/main" id="{01BF65D7-45B7-4309-9E49-7C8AC3F70F88}"/>
                </a:ext>
              </a:extLst>
            </p:cNvPr>
            <p:cNvSpPr/>
            <p:nvPr/>
          </p:nvSpPr>
          <p:spPr>
            <a:xfrm>
              <a:off x="698782" y="3650471"/>
              <a:ext cx="199745" cy="190933"/>
            </a:xfrm>
            <a:custGeom>
              <a:avLst/>
              <a:gdLst>
                <a:gd name="connsiteX0" fmla="*/ 2381 w 161925"/>
                <a:gd name="connsiteY0" fmla="*/ 0 h 154781"/>
                <a:gd name="connsiteX1" fmla="*/ 161925 w 161925"/>
                <a:gd name="connsiteY1" fmla="*/ 73819 h 154781"/>
                <a:gd name="connsiteX2" fmla="*/ 161925 w 161925"/>
                <a:gd name="connsiteY2" fmla="*/ 154781 h 154781"/>
                <a:gd name="connsiteX3" fmla="*/ 0 w 161925"/>
                <a:gd name="connsiteY3" fmla="*/ 85725 h 154781"/>
                <a:gd name="connsiteX4" fmla="*/ 2381 w 161925"/>
                <a:gd name="connsiteY4" fmla="*/ 0 h 154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925" h="154781">
                  <a:moveTo>
                    <a:pt x="2381" y="0"/>
                  </a:moveTo>
                  <a:lnTo>
                    <a:pt x="161925" y="73819"/>
                  </a:lnTo>
                  <a:lnTo>
                    <a:pt x="161925" y="154781"/>
                  </a:lnTo>
                  <a:lnTo>
                    <a:pt x="0" y="85725"/>
                  </a:lnTo>
                  <a:cubicBezTo>
                    <a:pt x="794" y="57150"/>
                    <a:pt x="1587" y="28575"/>
                    <a:pt x="2381" y="0"/>
                  </a:cubicBezTo>
                  <a:close/>
                </a:path>
              </a:pathLst>
            </a:custGeom>
            <a:solidFill>
              <a:schemeClr val="accent6">
                <a:lumMod val="75000"/>
                <a:alpha val="89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422041"/>
              <a:endParaRPr lang="ko-KR" altLang="en-US" sz="1108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endParaRPr>
            </a:p>
          </p:txBody>
        </p:sp>
        <p:sp>
          <p:nvSpPr>
            <p:cNvPr id="6" name="자유형 208">
              <a:extLst>
                <a:ext uri="{FF2B5EF4-FFF2-40B4-BE49-F238E27FC236}">
                  <a16:creationId xmlns:a16="http://schemas.microsoft.com/office/drawing/2014/main" id="{C343CBCD-846D-4197-96CE-C034ADD84B4A}"/>
                </a:ext>
              </a:extLst>
            </p:cNvPr>
            <p:cNvSpPr/>
            <p:nvPr/>
          </p:nvSpPr>
          <p:spPr>
            <a:xfrm flipH="1">
              <a:off x="698782" y="3744470"/>
              <a:ext cx="199745" cy="190933"/>
            </a:xfrm>
            <a:custGeom>
              <a:avLst/>
              <a:gdLst>
                <a:gd name="connsiteX0" fmla="*/ 2381 w 161925"/>
                <a:gd name="connsiteY0" fmla="*/ 0 h 154781"/>
                <a:gd name="connsiteX1" fmla="*/ 161925 w 161925"/>
                <a:gd name="connsiteY1" fmla="*/ 73819 h 154781"/>
                <a:gd name="connsiteX2" fmla="*/ 161925 w 161925"/>
                <a:gd name="connsiteY2" fmla="*/ 154781 h 154781"/>
                <a:gd name="connsiteX3" fmla="*/ 0 w 161925"/>
                <a:gd name="connsiteY3" fmla="*/ 85725 h 154781"/>
                <a:gd name="connsiteX4" fmla="*/ 2381 w 161925"/>
                <a:gd name="connsiteY4" fmla="*/ 0 h 154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925" h="154781">
                  <a:moveTo>
                    <a:pt x="2381" y="0"/>
                  </a:moveTo>
                  <a:lnTo>
                    <a:pt x="161925" y="73819"/>
                  </a:lnTo>
                  <a:lnTo>
                    <a:pt x="161925" y="154781"/>
                  </a:lnTo>
                  <a:lnTo>
                    <a:pt x="0" y="85725"/>
                  </a:lnTo>
                  <a:cubicBezTo>
                    <a:pt x="794" y="57150"/>
                    <a:pt x="1587" y="28575"/>
                    <a:pt x="2381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  <a:alpha val="7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422041">
                <a:defRPr/>
              </a:pPr>
              <a:endParaRPr lang="ko-KR" altLang="en-US" sz="1108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12EC09E-45A5-4AA3-9653-0EACD441CC89}"/>
              </a:ext>
            </a:extLst>
          </p:cNvPr>
          <p:cNvSpPr txBox="1"/>
          <p:nvPr/>
        </p:nvSpPr>
        <p:spPr>
          <a:xfrm>
            <a:off x="1279540" y="1326966"/>
            <a:ext cx="8626458" cy="3196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3776" indent="-263776">
              <a:buFont typeface="Wingdings" panose="05000000000000000000" pitchFamily="2" charset="2"/>
              <a:buChar char="§"/>
            </a:pPr>
            <a:r>
              <a:rPr lang="en-US" altLang="ko-KR" sz="1477" spc="-18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Vehicle tinting, electric curtain replacement</a:t>
            </a:r>
            <a:r>
              <a:rPr lang="ko-KR" altLang="en-US" sz="1477" spc="-18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 </a:t>
            </a:r>
            <a:r>
              <a:rPr lang="en-US" altLang="ko-KR" sz="1477" spc="-18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  <a:sym typeface="Wingdings" panose="05000000000000000000" pitchFamily="2" charset="2"/>
              </a:rPr>
              <a:t></a:t>
            </a:r>
            <a:r>
              <a:rPr lang="ko-KR" altLang="en-US" sz="1477" spc="-18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  <a:sym typeface="Wingdings" panose="05000000000000000000" pitchFamily="2" charset="2"/>
              </a:rPr>
              <a:t> </a:t>
            </a:r>
            <a:r>
              <a:rPr lang="en-US" altLang="ko-KR" sz="1477" spc="-18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  <a:sym typeface="Wingdings" panose="05000000000000000000" pitchFamily="2" charset="2"/>
              </a:rPr>
              <a:t>Smart tinting, heat blocking, variable transmittance</a:t>
            </a:r>
            <a:endParaRPr lang="ko-KR" altLang="en-US" sz="1477" spc="-18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현대하모니 M" panose="02020603020101020101" pitchFamily="18" charset="-127"/>
              <a:ea typeface="현대하모니 M" panose="02020603020101020101" pitchFamily="18" charset="-127"/>
            </a:endParaRPr>
          </a:p>
        </p:txBody>
      </p:sp>
      <p:sp>
        <p:nvSpPr>
          <p:cNvPr id="8" name="Text Box 38">
            <a:extLst>
              <a:ext uri="{FF2B5EF4-FFF2-40B4-BE49-F238E27FC236}">
                <a16:creationId xmlns:a16="http://schemas.microsoft.com/office/drawing/2014/main" id="{B2E73D66-4671-4209-8A09-DF2597D571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60817" y="700317"/>
            <a:ext cx="1544241" cy="620079"/>
          </a:xfrm>
          <a:prstGeom prst="rect">
            <a:avLst/>
          </a:prstGeom>
          <a:noFill/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77510" tIns="38755" rIns="77510" bIns="38755">
            <a:noAutofit/>
          </a:bodyPr>
          <a:lstStyle>
            <a:lvl1pPr defTabSz="838200" latinLnBrk="1">
              <a:spcBef>
                <a:spcPct val="20000"/>
              </a:spcBef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defTabSz="838200" latinLnBrk="1">
              <a:spcBef>
                <a:spcPct val="20000"/>
              </a:spcBef>
              <a:buFont typeface="Arial" panose="020B0604020202020204" pitchFamily="34" charset="0"/>
              <a:buChar char="–"/>
              <a:defRPr sz="29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defTabSz="838200" latinLnBrk="1">
              <a:spcBef>
                <a:spcPct val="20000"/>
              </a:spcBef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defTabSz="838200" latinLnBrk="1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defTabSz="838200" latinLnBrk="1">
              <a:spcBef>
                <a:spcPct val="20000"/>
              </a:spcBef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defTabSz="838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defTabSz="838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defTabSz="838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defTabSz="838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defTabSz="773742"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kumimoji="1" lang="en-US" altLang="ko-KR" sz="831" dirty="0">
                <a:solidFill>
                  <a:schemeClr val="accent1">
                    <a:lumMod val="50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Video clip</a:t>
            </a:r>
          </a:p>
          <a:p>
            <a:pPr algn="ctr" defTabSz="773742"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kumimoji="1" lang="en-US" altLang="ko-KR" sz="831" dirty="0">
                <a:solidFill>
                  <a:schemeClr val="accent1">
                    <a:lumMod val="50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  <a:hlinkClick r:id="" action="ppaction://noaction"/>
              </a:rPr>
              <a:t>https://www.youtube.com/</a:t>
            </a:r>
          </a:p>
          <a:p>
            <a:pPr algn="ctr" defTabSz="773742"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kumimoji="1" lang="en-US" altLang="ko-KR" sz="831" dirty="0">
                <a:solidFill>
                  <a:schemeClr val="accent1">
                    <a:lumMod val="50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  <a:hlinkClick r:id="" action="ppaction://noaction"/>
              </a:rPr>
              <a:t>@difon_official4785</a:t>
            </a:r>
            <a:endParaRPr kumimoji="1" lang="en-US" altLang="ko-KR" sz="831" dirty="0">
              <a:solidFill>
                <a:schemeClr val="accent1">
                  <a:lumMod val="50000"/>
                </a:schemeClr>
              </a:solidFill>
              <a:latin typeface="현대하모니 M" panose="02020603020101020101" pitchFamily="18" charset="-127"/>
              <a:ea typeface="현대하모니 M" panose="02020603020101020101" pitchFamily="18" charset="-127"/>
            </a:endParaRPr>
          </a:p>
          <a:p>
            <a:pPr algn="ctr" defTabSz="773742"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endParaRPr kumimoji="1" lang="ko-KR" altLang="en-US" sz="831" dirty="0">
              <a:solidFill>
                <a:schemeClr val="accent1">
                  <a:lumMod val="50000"/>
                </a:schemeClr>
              </a:solidFill>
              <a:latin typeface="현대하모니 M" panose="02020603020101020101" pitchFamily="18" charset="-127"/>
              <a:ea typeface="현대하모니 M" panose="02020603020101020101" pitchFamily="18" charset="-127"/>
            </a:endParaRPr>
          </a:p>
        </p:txBody>
      </p:sp>
      <p:sp>
        <p:nvSpPr>
          <p:cNvPr id="9" name="제목 1">
            <a:extLst>
              <a:ext uri="{FF2B5EF4-FFF2-40B4-BE49-F238E27FC236}">
                <a16:creationId xmlns:a16="http://schemas.microsoft.com/office/drawing/2014/main" id="{45497F5E-4C88-4385-B5A1-463387711A6F}"/>
              </a:ext>
            </a:extLst>
          </p:cNvPr>
          <p:cNvSpPr txBox="1">
            <a:spLocks/>
          </p:cNvSpPr>
          <p:nvPr/>
        </p:nvSpPr>
        <p:spPr>
          <a:xfrm>
            <a:off x="928839" y="3534103"/>
            <a:ext cx="3170311" cy="170496"/>
          </a:xfrm>
          <a:prstGeom prst="rect">
            <a:avLst/>
          </a:prstGeom>
        </p:spPr>
        <p:txBody>
          <a:bodyPr wrap="square" lIns="0" tIns="0" rIns="0" bIns="0" anchor="t" anchorCtr="0">
            <a:spAutoFit/>
            <a:scene3d>
              <a:camera prst="orthographicFront"/>
              <a:lightRig rig="balanced" dir="t"/>
            </a:scene3d>
            <a:sp3d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1108" spc="-18" dirty="0">
                <a:ln w="9525">
                  <a:solidFill>
                    <a:prstClr val="black">
                      <a:lumMod val="50000"/>
                      <a:lumOff val="50000"/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 </a:t>
            </a:r>
            <a:r>
              <a:rPr lang="en-US" altLang="ko-KR" sz="1108" spc="-18" dirty="0">
                <a:ln w="9525">
                  <a:solidFill>
                    <a:prstClr val="black">
                      <a:lumMod val="50000"/>
                      <a:lumOff val="50000"/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[ G80 RDW VPLC ON] </a:t>
            </a:r>
          </a:p>
        </p:txBody>
      </p:sp>
      <p:sp>
        <p:nvSpPr>
          <p:cNvPr id="10" name="제목 1">
            <a:extLst>
              <a:ext uri="{FF2B5EF4-FFF2-40B4-BE49-F238E27FC236}">
                <a16:creationId xmlns:a16="http://schemas.microsoft.com/office/drawing/2014/main" id="{62ADD4F1-3A7E-440B-89E6-A3902A91CF12}"/>
              </a:ext>
            </a:extLst>
          </p:cNvPr>
          <p:cNvSpPr txBox="1">
            <a:spLocks/>
          </p:cNvSpPr>
          <p:nvPr/>
        </p:nvSpPr>
        <p:spPr>
          <a:xfrm>
            <a:off x="3878710" y="3528387"/>
            <a:ext cx="3170311" cy="170496"/>
          </a:xfrm>
          <a:prstGeom prst="rect">
            <a:avLst/>
          </a:prstGeom>
        </p:spPr>
        <p:txBody>
          <a:bodyPr wrap="square" lIns="0" tIns="0" rIns="0" bIns="0" anchor="t" anchorCtr="0">
            <a:spAutoFit/>
            <a:scene3d>
              <a:camera prst="orthographicFront"/>
              <a:lightRig rig="balanced" dir="t"/>
            </a:scene3d>
            <a:sp3d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1108" spc="-18" dirty="0">
                <a:ln w="9525">
                  <a:solidFill>
                    <a:prstClr val="black">
                      <a:lumMod val="50000"/>
                      <a:lumOff val="50000"/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 </a:t>
            </a:r>
            <a:r>
              <a:rPr lang="en-US" altLang="ko-KR" sz="1108" spc="-18" dirty="0">
                <a:ln w="9525">
                  <a:solidFill>
                    <a:prstClr val="black">
                      <a:lumMod val="50000"/>
                      <a:lumOff val="50000"/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[ G80 RDW VPLC OFF ] </a:t>
            </a:r>
          </a:p>
        </p:txBody>
      </p:sp>
      <p:sp>
        <p:nvSpPr>
          <p:cNvPr id="11" name="제목 1">
            <a:extLst>
              <a:ext uri="{FF2B5EF4-FFF2-40B4-BE49-F238E27FC236}">
                <a16:creationId xmlns:a16="http://schemas.microsoft.com/office/drawing/2014/main" id="{BFBB4C55-6745-4EA5-8492-E8B00AB91C73}"/>
              </a:ext>
            </a:extLst>
          </p:cNvPr>
          <p:cNvSpPr txBox="1">
            <a:spLocks/>
          </p:cNvSpPr>
          <p:nvPr/>
        </p:nvSpPr>
        <p:spPr>
          <a:xfrm>
            <a:off x="2323573" y="4814340"/>
            <a:ext cx="5479771" cy="198837"/>
          </a:xfrm>
          <a:prstGeom prst="rect">
            <a:avLst/>
          </a:prstGeom>
        </p:spPr>
        <p:txBody>
          <a:bodyPr wrap="square" lIns="0" tIns="0" rIns="0" bIns="0" anchor="t" anchorCtr="0">
            <a:spAutoFit/>
            <a:scene3d>
              <a:camera prst="orthographicFront"/>
              <a:lightRig rig="balanced" dir="t"/>
            </a:scene3d>
            <a:sp3d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1292" spc="-18" dirty="0">
                <a:ln w="9525">
                  <a:solidFill>
                    <a:prstClr val="black">
                      <a:lumMod val="50000"/>
                      <a:lumOff val="50000"/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 </a:t>
            </a:r>
            <a:r>
              <a:rPr lang="en-US" altLang="ko-KR" sz="1292" spc="-18" dirty="0">
                <a:ln w="9525">
                  <a:solidFill>
                    <a:prstClr val="black">
                      <a:lumMod val="50000"/>
                      <a:lumOff val="50000"/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[ Tinting transmittance change step by step at Door window ] </a:t>
            </a: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6BF363C2-4808-4213-8360-EEA287EE87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445" t="15989" r="22466" b="8278"/>
          <a:stretch/>
        </p:blipFill>
        <p:spPr>
          <a:xfrm>
            <a:off x="1227453" y="1743997"/>
            <a:ext cx="2741782" cy="1764372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9FAC2D54-20FF-47C3-B4B7-489E22732EA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2038"/>
          <a:stretch/>
        </p:blipFill>
        <p:spPr>
          <a:xfrm>
            <a:off x="4032478" y="1754333"/>
            <a:ext cx="2666739" cy="1754036"/>
          </a:xfrm>
          <a:prstGeom prst="rect">
            <a:avLst/>
          </a:prstGeom>
        </p:spPr>
      </p:pic>
      <p:pic>
        <p:nvPicPr>
          <p:cNvPr id="14" name="Picture 2" descr="C:\Users\6409473\Desktop\1-horz.jpg">
            <a:extLst>
              <a:ext uri="{FF2B5EF4-FFF2-40B4-BE49-F238E27FC236}">
                <a16:creationId xmlns:a16="http://schemas.microsoft.com/office/drawing/2014/main" id="{246C1169-EF4F-4589-A7C2-A6020B2F2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7454" y="3861049"/>
            <a:ext cx="7849763" cy="850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22D3EFEC-DD5C-401F-A4FF-3803ADC5929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5566" y="1784096"/>
            <a:ext cx="2261650" cy="1665139"/>
          </a:xfrm>
          <a:prstGeom prst="rect">
            <a:avLst/>
          </a:prstGeom>
        </p:spPr>
      </p:pic>
      <p:sp>
        <p:nvSpPr>
          <p:cNvPr id="16" name="제목 1">
            <a:extLst>
              <a:ext uri="{FF2B5EF4-FFF2-40B4-BE49-F238E27FC236}">
                <a16:creationId xmlns:a16="http://schemas.microsoft.com/office/drawing/2014/main" id="{86AFAF69-826B-4CC8-9E1F-F81712757B74}"/>
              </a:ext>
            </a:extLst>
          </p:cNvPr>
          <p:cNvSpPr txBox="1">
            <a:spLocks/>
          </p:cNvSpPr>
          <p:nvPr/>
        </p:nvSpPr>
        <p:spPr>
          <a:xfrm>
            <a:off x="6830100" y="3528753"/>
            <a:ext cx="1946488" cy="170496"/>
          </a:xfrm>
          <a:prstGeom prst="rect">
            <a:avLst/>
          </a:prstGeom>
        </p:spPr>
        <p:txBody>
          <a:bodyPr wrap="square" lIns="0" tIns="0" rIns="0" bIns="0" anchor="t" anchorCtr="0">
            <a:spAutoFit/>
            <a:scene3d>
              <a:camera prst="orthographicFront"/>
              <a:lightRig rig="balanced" dir="t"/>
            </a:scene3d>
            <a:sp3d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1108" spc="-18" dirty="0">
                <a:ln w="9525">
                  <a:solidFill>
                    <a:prstClr val="black">
                      <a:lumMod val="50000"/>
                      <a:lumOff val="50000"/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 </a:t>
            </a:r>
            <a:r>
              <a:rPr lang="en-US" altLang="ko-KR" sz="1108" spc="-18" dirty="0">
                <a:ln w="9525">
                  <a:solidFill>
                    <a:prstClr val="black">
                      <a:lumMod val="50000"/>
                      <a:lumOff val="50000"/>
                      <a:alpha val="0"/>
                    </a:prst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[ Smart Tinting] </a:t>
            </a: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63C02FD2-8D13-43C7-9C5A-9417A0E5BB3A}"/>
              </a:ext>
            </a:extLst>
          </p:cNvPr>
          <p:cNvSpPr/>
          <p:nvPr/>
        </p:nvSpPr>
        <p:spPr>
          <a:xfrm>
            <a:off x="1279542" y="5658672"/>
            <a:ext cx="8626458" cy="954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sz="1292" dirty="0">
                <a:latin typeface="현대하모니 M" panose="02020603020101020101" pitchFamily="18" charset="-127"/>
                <a:ea typeface="현대하모니 M" panose="02020603020101020101" pitchFamily="18" charset="-127"/>
              </a:rPr>
              <a:t>Next Generation ‘VPLC’ which is linearly controls the transmittance by adjusting the phase of the polymer according to the voltage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sz="1292" dirty="0">
                <a:latin typeface="현대하모니 M" panose="02020603020101020101" pitchFamily="18" charset="-127"/>
                <a:ea typeface="현대하모니 M" panose="02020603020101020101" pitchFamily="18" charset="-127"/>
              </a:rPr>
              <a:t>Perfect privacy(0.1%), </a:t>
            </a:r>
            <a:r>
              <a:rPr lang="en-US" altLang="ko-KR" sz="1292" dirty="0">
                <a:solidFill>
                  <a:srgbClr val="244E9B"/>
                </a:solidFill>
                <a:ea typeface="현대하모니 M" panose="02020603020101020101" pitchFamily="18" charset="-127"/>
              </a:rPr>
              <a:t>clear view </a:t>
            </a:r>
            <a:r>
              <a:rPr lang="en-US" altLang="ko-KR" sz="1292" dirty="0">
                <a:latin typeface="현대하모니 M" panose="02020603020101020101" pitchFamily="18" charset="-127"/>
                <a:ea typeface="현대하모니 M" panose="02020603020101020101" pitchFamily="18" charset="-127"/>
              </a:rPr>
              <a:t>with high brightness, </a:t>
            </a:r>
            <a:r>
              <a:rPr lang="en-US" altLang="ko-KR" sz="1292" dirty="0">
                <a:solidFill>
                  <a:srgbClr val="244E9B"/>
                </a:solidFill>
                <a:ea typeface="현대하모니 M" panose="02020603020101020101" pitchFamily="18" charset="-127"/>
              </a:rPr>
              <a:t>fine adjustment </a:t>
            </a:r>
            <a:r>
              <a:rPr lang="en-US" altLang="ko-KR" sz="1292" dirty="0">
                <a:latin typeface="현대하모니 M" panose="02020603020101020101" pitchFamily="18" charset="-127"/>
                <a:ea typeface="현대하모니 M" panose="02020603020101020101" pitchFamily="18" charset="-127"/>
              </a:rPr>
              <a:t>of linear transmittance</a:t>
            </a:r>
            <a:endParaRPr lang="en-US" altLang="ko-KR" sz="1292" dirty="0">
              <a:solidFill>
                <a:srgbClr val="244E9B"/>
              </a:solidFill>
              <a:latin typeface="현대하모니 M" panose="02020603020101020101" pitchFamily="18" charset="-127"/>
              <a:ea typeface="현대하모니 M" panose="02020603020101020101" pitchFamily="18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9AB74C-8282-4F0D-A174-9FB15F5BE40C}"/>
              </a:ext>
            </a:extLst>
          </p:cNvPr>
          <p:cNvSpPr txBox="1"/>
          <p:nvPr/>
        </p:nvSpPr>
        <p:spPr>
          <a:xfrm>
            <a:off x="1279541" y="5308557"/>
            <a:ext cx="6562746" cy="348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spc="-20" dirty="0">
                <a:ln w="9525">
                  <a:solidFill>
                    <a:prstClr val="black">
                      <a:lumMod val="50000"/>
                      <a:lumOff val="50000"/>
                      <a:alpha val="0"/>
                    </a:prst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rPr>
              <a:t>VPLC (Variable Polarized Liquid Crystal)</a:t>
            </a:r>
          </a:p>
        </p:txBody>
      </p: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667872E7-8F3B-4BAE-835A-4BFC5BE2AA18}"/>
              </a:ext>
            </a:extLst>
          </p:cNvPr>
          <p:cNvGrpSpPr/>
          <p:nvPr/>
        </p:nvGrpSpPr>
        <p:grpSpPr>
          <a:xfrm>
            <a:off x="1126171" y="5400679"/>
            <a:ext cx="101283" cy="144478"/>
            <a:chOff x="698782" y="3650471"/>
            <a:chExt cx="199745" cy="284932"/>
          </a:xfrm>
        </p:grpSpPr>
        <p:sp>
          <p:nvSpPr>
            <p:cNvPr id="20" name="자유형 207">
              <a:extLst>
                <a:ext uri="{FF2B5EF4-FFF2-40B4-BE49-F238E27FC236}">
                  <a16:creationId xmlns:a16="http://schemas.microsoft.com/office/drawing/2014/main" id="{1847B9B4-40EC-4D92-B1EA-620CAB541469}"/>
                </a:ext>
              </a:extLst>
            </p:cNvPr>
            <p:cNvSpPr/>
            <p:nvPr/>
          </p:nvSpPr>
          <p:spPr>
            <a:xfrm>
              <a:off x="698782" y="3650471"/>
              <a:ext cx="199745" cy="190933"/>
            </a:xfrm>
            <a:custGeom>
              <a:avLst/>
              <a:gdLst>
                <a:gd name="connsiteX0" fmla="*/ 2381 w 161925"/>
                <a:gd name="connsiteY0" fmla="*/ 0 h 154781"/>
                <a:gd name="connsiteX1" fmla="*/ 161925 w 161925"/>
                <a:gd name="connsiteY1" fmla="*/ 73819 h 154781"/>
                <a:gd name="connsiteX2" fmla="*/ 161925 w 161925"/>
                <a:gd name="connsiteY2" fmla="*/ 154781 h 154781"/>
                <a:gd name="connsiteX3" fmla="*/ 0 w 161925"/>
                <a:gd name="connsiteY3" fmla="*/ 85725 h 154781"/>
                <a:gd name="connsiteX4" fmla="*/ 2381 w 161925"/>
                <a:gd name="connsiteY4" fmla="*/ 0 h 154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925" h="154781">
                  <a:moveTo>
                    <a:pt x="2381" y="0"/>
                  </a:moveTo>
                  <a:lnTo>
                    <a:pt x="161925" y="73819"/>
                  </a:lnTo>
                  <a:lnTo>
                    <a:pt x="161925" y="154781"/>
                  </a:lnTo>
                  <a:lnTo>
                    <a:pt x="0" y="85725"/>
                  </a:lnTo>
                  <a:cubicBezTo>
                    <a:pt x="794" y="57150"/>
                    <a:pt x="1587" y="28575"/>
                    <a:pt x="2381" y="0"/>
                  </a:cubicBezTo>
                  <a:close/>
                </a:path>
              </a:pathLst>
            </a:custGeom>
            <a:solidFill>
              <a:schemeClr val="accent6">
                <a:lumMod val="75000"/>
                <a:alpha val="89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422041"/>
              <a:endParaRPr lang="ko-KR" altLang="en-US" sz="1108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endParaRPr>
            </a:p>
          </p:txBody>
        </p:sp>
        <p:sp>
          <p:nvSpPr>
            <p:cNvPr id="21" name="자유형 208">
              <a:extLst>
                <a:ext uri="{FF2B5EF4-FFF2-40B4-BE49-F238E27FC236}">
                  <a16:creationId xmlns:a16="http://schemas.microsoft.com/office/drawing/2014/main" id="{203F27EC-D5E4-4821-AF69-DEFC1C016BF8}"/>
                </a:ext>
              </a:extLst>
            </p:cNvPr>
            <p:cNvSpPr/>
            <p:nvPr/>
          </p:nvSpPr>
          <p:spPr>
            <a:xfrm flipH="1">
              <a:off x="698782" y="3744470"/>
              <a:ext cx="199745" cy="190933"/>
            </a:xfrm>
            <a:custGeom>
              <a:avLst/>
              <a:gdLst>
                <a:gd name="connsiteX0" fmla="*/ 2381 w 161925"/>
                <a:gd name="connsiteY0" fmla="*/ 0 h 154781"/>
                <a:gd name="connsiteX1" fmla="*/ 161925 w 161925"/>
                <a:gd name="connsiteY1" fmla="*/ 73819 h 154781"/>
                <a:gd name="connsiteX2" fmla="*/ 161925 w 161925"/>
                <a:gd name="connsiteY2" fmla="*/ 154781 h 154781"/>
                <a:gd name="connsiteX3" fmla="*/ 0 w 161925"/>
                <a:gd name="connsiteY3" fmla="*/ 85725 h 154781"/>
                <a:gd name="connsiteX4" fmla="*/ 2381 w 161925"/>
                <a:gd name="connsiteY4" fmla="*/ 0 h 154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925" h="154781">
                  <a:moveTo>
                    <a:pt x="2381" y="0"/>
                  </a:moveTo>
                  <a:lnTo>
                    <a:pt x="161925" y="73819"/>
                  </a:lnTo>
                  <a:lnTo>
                    <a:pt x="161925" y="154781"/>
                  </a:lnTo>
                  <a:lnTo>
                    <a:pt x="0" y="85725"/>
                  </a:lnTo>
                  <a:cubicBezTo>
                    <a:pt x="794" y="57150"/>
                    <a:pt x="1587" y="28575"/>
                    <a:pt x="2381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  <a:alpha val="7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422041">
                <a:defRPr/>
              </a:pPr>
              <a:endParaRPr lang="ko-KR" altLang="en-US" sz="1108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현대하모니 M" panose="02020603020101020101" pitchFamily="18" charset="-127"/>
                <a:ea typeface="현대하모니 M" panose="0202060302010102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47813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1918</TotalTime>
  <Words>1529</Words>
  <Application>Microsoft Office PowerPoint</Application>
  <PresentationFormat>A4 용지(210x297mm)</PresentationFormat>
  <Paragraphs>176</Paragraphs>
  <Slides>15</Slides>
  <Notes>14</Notes>
  <HiddenSlides>0</HiddenSlides>
  <MMClips>1</MMClips>
  <ScaleCrop>false</ScaleCrop>
  <HeadingPairs>
    <vt:vector size="6" baseType="variant">
      <vt:variant>
        <vt:lpstr>사용한 글꼴</vt:lpstr>
      </vt:variant>
      <vt:variant>
        <vt:i4>12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15</vt:i4>
      </vt:variant>
    </vt:vector>
  </HeadingPairs>
  <TitlesOfParts>
    <vt:vector size="28" baseType="lpstr">
      <vt:lpstr>KoPub돋움체 Bold</vt:lpstr>
      <vt:lpstr>KoPub돋움체 Medium</vt:lpstr>
      <vt:lpstr>굴림</vt:lpstr>
      <vt:lpstr>맑은 고딕</vt:lpstr>
      <vt:lpstr>-윤고딕340</vt:lpstr>
      <vt:lpstr>현대하모니 M</vt:lpstr>
      <vt:lpstr>휴먼새내기체</vt:lpstr>
      <vt:lpstr>Arial</vt:lpstr>
      <vt:lpstr>Calibri</vt:lpstr>
      <vt:lpstr>Calibri Light</vt:lpstr>
      <vt:lpstr>Poppins Light</vt:lpstr>
      <vt:lpstr>Wingdings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KangHansol</dc:creator>
  <cp:lastModifiedBy>ys.kim@difon.co.kr</cp:lastModifiedBy>
  <cp:revision>57</cp:revision>
  <dcterms:created xsi:type="dcterms:W3CDTF">2021-10-29T02:44:29Z</dcterms:created>
  <dcterms:modified xsi:type="dcterms:W3CDTF">2023-05-01T23:54:49Z</dcterms:modified>
</cp:coreProperties>
</file>