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0"/>
  </p:sldMasterIdLst>
  <p:notesMasterIdLst>
    <p:notesMasterId r:id="rId16"/>
  </p:notesMasterIdLst>
  <p:handoutMasterIdLst>
    <p:handoutMasterId r:id="rId17"/>
  </p:handoutMasterIdLst>
  <p:sldIdLst>
    <p:sldId id="294" r:id="rId11"/>
    <p:sldId id="295" r:id="rId12"/>
    <p:sldId id="293" r:id="rId13"/>
    <p:sldId id="296" r:id="rId14"/>
    <p:sldId id="297" r:id="rId15"/>
  </p:sldIdLst>
  <p:sldSz cx="12192000" cy="6858000"/>
  <p:notesSz cx="6742113" cy="987425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s Wavestone" id="{7C3D287F-CDC1-4976-AEC2-C56BA9A6DB7F}">
          <p14:sldIdLst>
            <p14:sldId id="294"/>
            <p14:sldId id="295"/>
            <p14:sldId id="293"/>
            <p14:sldId id="296"/>
            <p14:sldId id="29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078"/>
    <a:srgbClr val="5F5F5F"/>
    <a:srgbClr val="503795"/>
    <a:srgbClr val="39207C"/>
    <a:srgbClr val="5F3082"/>
    <a:srgbClr val="643078"/>
    <a:srgbClr val="5A3078"/>
    <a:srgbClr val="643064"/>
    <a:srgbClr val="938481"/>
    <a:srgbClr val="F4F3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612FD9-B1F5-45AC-80FA-A814B9ABC6D2}" v="153" dt="2023-02-07T13:00:57.7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3716" autoAdjust="0"/>
  </p:normalViewPr>
  <p:slideViewPr>
    <p:cSldViewPr snapToObjects="1">
      <p:cViewPr>
        <p:scale>
          <a:sx n="64" d="100"/>
          <a:sy n="64" d="100"/>
        </p:scale>
        <p:origin x="1668" y="10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 snapToObjects="1" showGuides="1">
      <p:cViewPr varScale="1">
        <p:scale>
          <a:sx n="48" d="100"/>
          <a:sy n="48" d="100"/>
        </p:scale>
        <p:origin x="-2988" y="-114"/>
      </p:cViewPr>
      <p:guideLst>
        <p:guide orient="horz" pos="3110"/>
        <p:guide pos="212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3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24" Type="http://schemas.microsoft.com/office/2015/10/relationships/revisionInfo" Target="revisionInfo.xml"/><Relationship Id="rId5" Type="http://schemas.openxmlformats.org/officeDocument/2006/relationships/customXml" Target="../customXml/item5.xml"/><Relationship Id="rId15" Type="http://schemas.openxmlformats.org/officeDocument/2006/relationships/slide" Target="slides/slide5.xml"/><Relationship Id="rId23" Type="http://schemas.microsoft.com/office/2016/11/relationships/changesInfo" Target="changesInfos/changesInfo1.xml"/><Relationship Id="rId10" Type="http://schemas.openxmlformats.org/officeDocument/2006/relationships/slideMaster" Target="slideMasters/slideMaster1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UNIS Marie-Claire" userId="23f2bea4-d5b3-4eb4-968c-2652369d8ace" providerId="ADAL" clId="{72612FD9-B1F5-45AC-80FA-A814B9ABC6D2}"/>
    <pc:docChg chg="undo redo custSel addSld delSld modSld sldOrd modSection">
      <pc:chgData name="DAUNIS Marie-Claire" userId="23f2bea4-d5b3-4eb4-968c-2652369d8ace" providerId="ADAL" clId="{72612FD9-B1F5-45AC-80FA-A814B9ABC6D2}" dt="2023-02-07T13:00:57.740" v="946" actId="1076"/>
      <pc:docMkLst>
        <pc:docMk/>
      </pc:docMkLst>
      <pc:sldChg chg="del">
        <pc:chgData name="DAUNIS Marie-Claire" userId="23f2bea4-d5b3-4eb4-968c-2652369d8ace" providerId="ADAL" clId="{72612FD9-B1F5-45AC-80FA-A814B9ABC6D2}" dt="2023-02-07T09:34:26.534" v="56" actId="47"/>
        <pc:sldMkLst>
          <pc:docMk/>
          <pc:sldMk cId="3276498229" sldId="282"/>
        </pc:sldMkLst>
      </pc:sldChg>
      <pc:sldChg chg="addSp delSp modSp mod">
        <pc:chgData name="DAUNIS Marie-Claire" userId="23f2bea4-d5b3-4eb4-968c-2652369d8ace" providerId="ADAL" clId="{72612FD9-B1F5-45AC-80FA-A814B9ABC6D2}" dt="2023-02-07T13:00:57.740" v="946" actId="1076"/>
        <pc:sldMkLst>
          <pc:docMk/>
          <pc:sldMk cId="150702773" sldId="293"/>
        </pc:sldMkLst>
        <pc:spChg chg="add del mod">
          <ac:chgData name="DAUNIS Marie-Claire" userId="23f2bea4-d5b3-4eb4-968c-2652369d8ace" providerId="ADAL" clId="{72612FD9-B1F5-45AC-80FA-A814B9ABC6D2}" dt="2023-02-07T09:35:35.535" v="65" actId="478"/>
          <ac:spMkLst>
            <pc:docMk/>
            <pc:sldMk cId="150702773" sldId="293"/>
            <ac:spMk id="3" creationId="{BBD15F76-AE9C-6FD9-A7D6-C856AB2D1CFE}"/>
          </ac:spMkLst>
        </pc:spChg>
        <pc:spChg chg="mod">
          <ac:chgData name="DAUNIS Marie-Claire" userId="23f2bea4-d5b3-4eb4-968c-2652369d8ace" providerId="ADAL" clId="{72612FD9-B1F5-45AC-80FA-A814B9ABC6D2}" dt="2023-02-07T11:06:44.182" v="883" actId="20577"/>
          <ac:spMkLst>
            <pc:docMk/>
            <pc:sldMk cId="150702773" sldId="293"/>
            <ac:spMk id="5" creationId="{ED5A5598-5AA5-4DC7-B5E6-04057272D932}"/>
          </ac:spMkLst>
        </pc:spChg>
        <pc:spChg chg="add del">
          <ac:chgData name="DAUNIS Marie-Claire" userId="23f2bea4-d5b3-4eb4-968c-2652369d8ace" providerId="ADAL" clId="{72612FD9-B1F5-45AC-80FA-A814B9ABC6D2}" dt="2023-02-07T09:35:16.022" v="60" actId="478"/>
          <ac:spMkLst>
            <pc:docMk/>
            <pc:sldMk cId="150702773" sldId="293"/>
            <ac:spMk id="7" creationId="{D453685B-2E1B-4310-9513-F2F931C998E1}"/>
          </ac:spMkLst>
        </pc:spChg>
        <pc:spChg chg="add del">
          <ac:chgData name="DAUNIS Marie-Claire" userId="23f2bea4-d5b3-4eb4-968c-2652369d8ace" providerId="ADAL" clId="{72612FD9-B1F5-45AC-80FA-A814B9ABC6D2}" dt="2023-02-07T09:35:46.665" v="67" actId="478"/>
          <ac:spMkLst>
            <pc:docMk/>
            <pc:sldMk cId="150702773" sldId="293"/>
            <ac:spMk id="8" creationId="{D8F4D65D-81B5-4903-33D3-C8ED5A509321}"/>
          </ac:spMkLst>
        </pc:spChg>
        <pc:spChg chg="add mod">
          <ac:chgData name="DAUNIS Marie-Claire" userId="23f2bea4-d5b3-4eb4-968c-2652369d8ace" providerId="ADAL" clId="{72612FD9-B1F5-45AC-80FA-A814B9ABC6D2}" dt="2023-02-07T09:38:31.877" v="95" actId="164"/>
          <ac:spMkLst>
            <pc:docMk/>
            <pc:sldMk cId="150702773" sldId="293"/>
            <ac:spMk id="9" creationId="{C58D78C6-4494-B877-76AE-F8647D60B236}"/>
          </ac:spMkLst>
        </pc:spChg>
        <pc:spChg chg="add mod">
          <ac:chgData name="DAUNIS Marie-Claire" userId="23f2bea4-d5b3-4eb4-968c-2652369d8ace" providerId="ADAL" clId="{72612FD9-B1F5-45AC-80FA-A814B9ABC6D2}" dt="2023-02-07T09:38:31.877" v="95" actId="164"/>
          <ac:spMkLst>
            <pc:docMk/>
            <pc:sldMk cId="150702773" sldId="293"/>
            <ac:spMk id="10" creationId="{0E337D71-6816-C96B-A58A-B8F429D61125}"/>
          </ac:spMkLst>
        </pc:spChg>
        <pc:spChg chg="mod topLvl">
          <ac:chgData name="DAUNIS Marie-Claire" userId="23f2bea4-d5b3-4eb4-968c-2652369d8ace" providerId="ADAL" clId="{72612FD9-B1F5-45AC-80FA-A814B9ABC6D2}" dt="2023-02-07T10:45:55.873" v="740" actId="165"/>
          <ac:spMkLst>
            <pc:docMk/>
            <pc:sldMk cId="150702773" sldId="293"/>
            <ac:spMk id="13" creationId="{F7CCE312-9012-85A5-1329-7F6C44F2214D}"/>
          </ac:spMkLst>
        </pc:spChg>
        <pc:spChg chg="mod topLvl">
          <ac:chgData name="DAUNIS Marie-Claire" userId="23f2bea4-d5b3-4eb4-968c-2652369d8ace" providerId="ADAL" clId="{72612FD9-B1F5-45AC-80FA-A814B9ABC6D2}" dt="2023-02-07T10:46:01.857" v="742" actId="14100"/>
          <ac:spMkLst>
            <pc:docMk/>
            <pc:sldMk cId="150702773" sldId="293"/>
            <ac:spMk id="14" creationId="{DCA8D796-0FFF-BFFF-6030-41C10D8A59A3}"/>
          </ac:spMkLst>
        </pc:spChg>
        <pc:spChg chg="mod topLvl">
          <ac:chgData name="DAUNIS Marie-Claire" userId="23f2bea4-d5b3-4eb4-968c-2652369d8ace" providerId="ADAL" clId="{72612FD9-B1F5-45AC-80FA-A814B9ABC6D2}" dt="2023-02-07T09:40:57.802" v="135" actId="165"/>
          <ac:spMkLst>
            <pc:docMk/>
            <pc:sldMk cId="150702773" sldId="293"/>
            <ac:spMk id="17" creationId="{234DA291-30A6-BFD6-33ED-D79D491DF5B5}"/>
          </ac:spMkLst>
        </pc:spChg>
        <pc:spChg chg="mod topLvl">
          <ac:chgData name="DAUNIS Marie-Claire" userId="23f2bea4-d5b3-4eb4-968c-2652369d8ace" providerId="ADAL" clId="{72612FD9-B1F5-45AC-80FA-A814B9ABC6D2}" dt="2023-02-07T09:41:06.069" v="140" actId="14100"/>
          <ac:spMkLst>
            <pc:docMk/>
            <pc:sldMk cId="150702773" sldId="293"/>
            <ac:spMk id="18" creationId="{B3FE4037-82F4-7301-57E7-0A18F01FE068}"/>
          </ac:spMkLst>
        </pc:spChg>
        <pc:grpChg chg="add mod">
          <ac:chgData name="DAUNIS Marie-Claire" userId="23f2bea4-d5b3-4eb4-968c-2652369d8ace" providerId="ADAL" clId="{72612FD9-B1F5-45AC-80FA-A814B9ABC6D2}" dt="2023-02-07T09:39:47.743" v="115" actId="14100"/>
          <ac:grpSpMkLst>
            <pc:docMk/>
            <pc:sldMk cId="150702773" sldId="293"/>
            <ac:grpSpMk id="11" creationId="{61165271-4711-FDA5-5E98-A0F7CD864D61}"/>
          </ac:grpSpMkLst>
        </pc:grpChg>
        <pc:grpChg chg="add del mod">
          <ac:chgData name="DAUNIS Marie-Claire" userId="23f2bea4-d5b3-4eb4-968c-2652369d8ace" providerId="ADAL" clId="{72612FD9-B1F5-45AC-80FA-A814B9ABC6D2}" dt="2023-02-07T09:38:44.905" v="99" actId="165"/>
          <ac:grpSpMkLst>
            <pc:docMk/>
            <pc:sldMk cId="150702773" sldId="293"/>
            <ac:grpSpMk id="12" creationId="{610C7D72-762D-0576-5B21-0AEF801E90C5}"/>
          </ac:grpSpMkLst>
        </pc:grpChg>
        <pc:grpChg chg="add del mod">
          <ac:chgData name="DAUNIS Marie-Claire" userId="23f2bea4-d5b3-4eb4-968c-2652369d8ace" providerId="ADAL" clId="{72612FD9-B1F5-45AC-80FA-A814B9ABC6D2}" dt="2023-02-07T10:45:55.873" v="740" actId="165"/>
          <ac:grpSpMkLst>
            <pc:docMk/>
            <pc:sldMk cId="150702773" sldId="293"/>
            <ac:grpSpMk id="15" creationId="{899EC6CC-B82E-A438-9327-219EDC2591CF}"/>
          </ac:grpSpMkLst>
        </pc:grpChg>
        <pc:grpChg chg="add del mod">
          <ac:chgData name="DAUNIS Marie-Claire" userId="23f2bea4-d5b3-4eb4-968c-2652369d8ace" providerId="ADAL" clId="{72612FD9-B1F5-45AC-80FA-A814B9ABC6D2}" dt="2023-02-07T09:40:57.802" v="135" actId="165"/>
          <ac:grpSpMkLst>
            <pc:docMk/>
            <pc:sldMk cId="150702773" sldId="293"/>
            <ac:grpSpMk id="16" creationId="{9A69FD60-F45D-381D-9919-9723AE6E312B}"/>
          </ac:grpSpMkLst>
        </pc:grpChg>
        <pc:picChg chg="add mod">
          <ac:chgData name="DAUNIS Marie-Claire" userId="23f2bea4-d5b3-4eb4-968c-2652369d8ace" providerId="ADAL" clId="{72612FD9-B1F5-45AC-80FA-A814B9ABC6D2}" dt="2023-02-07T10:46:30.254" v="753" actId="1076"/>
          <ac:picMkLst>
            <pc:docMk/>
            <pc:sldMk cId="150702773" sldId="293"/>
            <ac:picMk id="19" creationId="{71DB0DAB-DB84-9B11-3AD8-951A7754665B}"/>
          </ac:picMkLst>
        </pc:picChg>
        <pc:picChg chg="add del mod">
          <ac:chgData name="DAUNIS Marie-Claire" userId="23f2bea4-d5b3-4eb4-968c-2652369d8ace" providerId="ADAL" clId="{72612FD9-B1F5-45AC-80FA-A814B9ABC6D2}" dt="2023-02-07T09:39:49.396" v="116" actId="1076"/>
          <ac:picMkLst>
            <pc:docMk/>
            <pc:sldMk cId="150702773" sldId="293"/>
            <ac:picMk id="1026" creationId="{80B26083-B251-30EF-76F0-C0BBF69B7B32}"/>
          </ac:picMkLst>
        </pc:picChg>
        <pc:picChg chg="add del mod">
          <ac:chgData name="DAUNIS Marie-Claire" userId="23f2bea4-d5b3-4eb4-968c-2652369d8ace" providerId="ADAL" clId="{72612FD9-B1F5-45AC-80FA-A814B9ABC6D2}" dt="2023-02-07T09:39:50.566" v="117" actId="1076"/>
          <ac:picMkLst>
            <pc:docMk/>
            <pc:sldMk cId="150702773" sldId="293"/>
            <ac:picMk id="1027" creationId="{113CF716-C0B9-43FC-57CF-3FA3A07074D3}"/>
          </ac:picMkLst>
        </pc:picChg>
        <pc:picChg chg="add mod">
          <ac:chgData name="DAUNIS Marie-Claire" userId="23f2bea4-d5b3-4eb4-968c-2652369d8ace" providerId="ADAL" clId="{72612FD9-B1F5-45AC-80FA-A814B9ABC6D2}" dt="2023-02-07T10:46:27.862" v="752" actId="1076"/>
          <ac:picMkLst>
            <pc:docMk/>
            <pc:sldMk cId="150702773" sldId="293"/>
            <ac:picMk id="1029" creationId="{0E6C9177-C721-783B-D018-A0A39C19393B}"/>
          </ac:picMkLst>
        </pc:picChg>
        <pc:picChg chg="add del mod">
          <ac:chgData name="DAUNIS Marie-Claire" userId="23f2bea4-d5b3-4eb4-968c-2652369d8ace" providerId="ADAL" clId="{72612FD9-B1F5-45AC-80FA-A814B9ABC6D2}" dt="2023-02-07T11:03:41.228" v="856" actId="478"/>
          <ac:picMkLst>
            <pc:docMk/>
            <pc:sldMk cId="150702773" sldId="293"/>
            <ac:picMk id="1031" creationId="{8768D1F2-36DA-51CD-1047-34FC10345B00}"/>
          </ac:picMkLst>
        </pc:picChg>
        <pc:picChg chg="add mod">
          <ac:chgData name="DAUNIS Marie-Claire" userId="23f2bea4-d5b3-4eb4-968c-2652369d8ace" providerId="ADAL" clId="{72612FD9-B1F5-45AC-80FA-A814B9ABC6D2}" dt="2023-02-07T09:42:13.508" v="146" actId="1076"/>
          <ac:picMkLst>
            <pc:docMk/>
            <pc:sldMk cId="150702773" sldId="293"/>
            <ac:picMk id="1033" creationId="{7667B242-0BAF-098B-899C-2A87FA72A20F}"/>
          </ac:picMkLst>
        </pc:picChg>
        <pc:picChg chg="add mod">
          <ac:chgData name="DAUNIS Marie-Claire" userId="23f2bea4-d5b3-4eb4-968c-2652369d8ace" providerId="ADAL" clId="{72612FD9-B1F5-45AC-80FA-A814B9ABC6D2}" dt="2023-02-07T10:23:43.447" v="224" actId="1076"/>
          <ac:picMkLst>
            <pc:docMk/>
            <pc:sldMk cId="150702773" sldId="293"/>
            <ac:picMk id="1035" creationId="{6A4A3A01-48B3-972F-0DD9-B0E5AF00539C}"/>
          </ac:picMkLst>
        </pc:picChg>
        <pc:picChg chg="add mod">
          <ac:chgData name="DAUNIS Marie-Claire" userId="23f2bea4-d5b3-4eb4-968c-2652369d8ace" providerId="ADAL" clId="{72612FD9-B1F5-45AC-80FA-A814B9ABC6D2}" dt="2023-02-07T10:23:41.803" v="223" actId="1076"/>
          <ac:picMkLst>
            <pc:docMk/>
            <pc:sldMk cId="150702773" sldId="293"/>
            <ac:picMk id="1037" creationId="{3B16D892-F8B7-A062-E988-C66BBB0CEB0E}"/>
          </ac:picMkLst>
        </pc:picChg>
        <pc:picChg chg="add mod">
          <ac:chgData name="DAUNIS Marie-Claire" userId="23f2bea4-d5b3-4eb4-968c-2652369d8ace" providerId="ADAL" clId="{72612FD9-B1F5-45AC-80FA-A814B9ABC6D2}" dt="2023-02-07T10:23:53.325" v="227" actId="1076"/>
          <ac:picMkLst>
            <pc:docMk/>
            <pc:sldMk cId="150702773" sldId="293"/>
            <ac:picMk id="1039" creationId="{54AE2B67-FA20-4747-5E60-875FE325B210}"/>
          </ac:picMkLst>
        </pc:picChg>
        <pc:picChg chg="add mod">
          <ac:chgData name="DAUNIS Marie-Claire" userId="23f2bea4-d5b3-4eb4-968c-2652369d8ace" providerId="ADAL" clId="{72612FD9-B1F5-45AC-80FA-A814B9ABC6D2}" dt="2023-02-07T11:03:44.210" v="857" actId="1076"/>
          <ac:picMkLst>
            <pc:docMk/>
            <pc:sldMk cId="150702773" sldId="293"/>
            <ac:picMk id="1041" creationId="{080538B6-D8F5-DEC6-AD31-0BADF4986420}"/>
          </ac:picMkLst>
        </pc:picChg>
        <pc:picChg chg="add mod">
          <ac:chgData name="DAUNIS Marie-Claire" userId="23f2bea4-d5b3-4eb4-968c-2652369d8ace" providerId="ADAL" clId="{72612FD9-B1F5-45AC-80FA-A814B9ABC6D2}" dt="2023-02-07T10:23:55.939" v="229" actId="1076"/>
          <ac:picMkLst>
            <pc:docMk/>
            <pc:sldMk cId="150702773" sldId="293"/>
            <ac:picMk id="1043" creationId="{4BF9F8AD-47B4-1E88-57B6-5E8BE0919E37}"/>
          </ac:picMkLst>
        </pc:picChg>
        <pc:picChg chg="add mod">
          <ac:chgData name="DAUNIS Marie-Claire" userId="23f2bea4-d5b3-4eb4-968c-2652369d8ace" providerId="ADAL" clId="{72612FD9-B1F5-45AC-80FA-A814B9ABC6D2}" dt="2023-02-07T10:23:40.375" v="222" actId="1076"/>
          <ac:picMkLst>
            <pc:docMk/>
            <pc:sldMk cId="150702773" sldId="293"/>
            <ac:picMk id="1045" creationId="{6631EC04-512B-6859-95B6-E939D3017304}"/>
          </ac:picMkLst>
        </pc:picChg>
        <pc:picChg chg="add mod">
          <ac:chgData name="DAUNIS Marie-Claire" userId="23f2bea4-d5b3-4eb4-968c-2652369d8ace" providerId="ADAL" clId="{72612FD9-B1F5-45AC-80FA-A814B9ABC6D2}" dt="2023-02-07T10:23:39.123" v="221" actId="1076"/>
          <ac:picMkLst>
            <pc:docMk/>
            <pc:sldMk cId="150702773" sldId="293"/>
            <ac:picMk id="1047" creationId="{2FAA021C-F62E-3A63-4FB0-18A159286C17}"/>
          </ac:picMkLst>
        </pc:picChg>
        <pc:picChg chg="add mod">
          <ac:chgData name="DAUNIS Marie-Claire" userId="23f2bea4-d5b3-4eb4-968c-2652369d8ace" providerId="ADAL" clId="{72612FD9-B1F5-45AC-80FA-A814B9ABC6D2}" dt="2023-02-07T13:00:56.059" v="945" actId="1076"/>
          <ac:picMkLst>
            <pc:docMk/>
            <pc:sldMk cId="150702773" sldId="293"/>
            <ac:picMk id="1049" creationId="{6E0D515D-7B2D-1921-AF70-1DCDDAE49DF3}"/>
          </ac:picMkLst>
        </pc:picChg>
        <pc:picChg chg="add mod">
          <ac:chgData name="DAUNIS Marie-Claire" userId="23f2bea4-d5b3-4eb4-968c-2652369d8ace" providerId="ADAL" clId="{72612FD9-B1F5-45AC-80FA-A814B9ABC6D2}" dt="2023-02-07T10:23:49.405" v="225" actId="1076"/>
          <ac:picMkLst>
            <pc:docMk/>
            <pc:sldMk cId="150702773" sldId="293"/>
            <ac:picMk id="1051" creationId="{D8CF68FE-BD78-1FB2-9691-64E9BFDEC52C}"/>
          </ac:picMkLst>
        </pc:picChg>
        <pc:picChg chg="add mod">
          <ac:chgData name="DAUNIS Marie-Claire" userId="23f2bea4-d5b3-4eb4-968c-2652369d8ace" providerId="ADAL" clId="{72612FD9-B1F5-45AC-80FA-A814B9ABC6D2}" dt="2023-02-07T10:23:34.961" v="219" actId="1076"/>
          <ac:picMkLst>
            <pc:docMk/>
            <pc:sldMk cId="150702773" sldId="293"/>
            <ac:picMk id="1053" creationId="{BA29696C-95F9-5AA6-B0BF-FB96045383B1}"/>
          </ac:picMkLst>
        </pc:picChg>
        <pc:picChg chg="add mod">
          <ac:chgData name="DAUNIS Marie-Claire" userId="23f2bea4-d5b3-4eb4-968c-2652369d8ace" providerId="ADAL" clId="{72612FD9-B1F5-45AC-80FA-A814B9ABC6D2}" dt="2023-02-07T10:23:36.243" v="220" actId="1076"/>
          <ac:picMkLst>
            <pc:docMk/>
            <pc:sldMk cId="150702773" sldId="293"/>
            <ac:picMk id="1055" creationId="{9B8AB98B-36A6-0023-06CE-29C62A7D4AD5}"/>
          </ac:picMkLst>
        </pc:picChg>
        <pc:picChg chg="add del mod">
          <ac:chgData name="DAUNIS Marie-Claire" userId="23f2bea4-d5b3-4eb4-968c-2652369d8ace" providerId="ADAL" clId="{72612FD9-B1F5-45AC-80FA-A814B9ABC6D2}" dt="2023-02-07T13:00:52.725" v="944" actId="478"/>
          <ac:picMkLst>
            <pc:docMk/>
            <pc:sldMk cId="150702773" sldId="293"/>
            <ac:picMk id="1057" creationId="{BB3D9B7F-67AD-D403-5E9E-DD7EB0A87B9C}"/>
          </ac:picMkLst>
        </pc:picChg>
        <pc:picChg chg="add mod">
          <ac:chgData name="DAUNIS Marie-Claire" userId="23f2bea4-d5b3-4eb4-968c-2652369d8ace" providerId="ADAL" clId="{72612FD9-B1F5-45AC-80FA-A814B9ABC6D2}" dt="2023-02-07T13:00:57.740" v="946" actId="1076"/>
          <ac:picMkLst>
            <pc:docMk/>
            <pc:sldMk cId="150702773" sldId="293"/>
            <ac:picMk id="1059" creationId="{7C7171E5-849B-4A28-1D3C-1D5169788115}"/>
          </ac:picMkLst>
        </pc:picChg>
        <pc:picChg chg="add mod">
          <ac:chgData name="DAUNIS Marie-Claire" userId="23f2bea4-d5b3-4eb4-968c-2652369d8ace" providerId="ADAL" clId="{72612FD9-B1F5-45AC-80FA-A814B9ABC6D2}" dt="2023-02-07T10:22:44.958" v="211" actId="14100"/>
          <ac:picMkLst>
            <pc:docMk/>
            <pc:sldMk cId="150702773" sldId="293"/>
            <ac:picMk id="1061" creationId="{364773A3-0C1F-CF7D-DB72-F52F95A853A9}"/>
          </ac:picMkLst>
        </pc:picChg>
        <pc:picChg chg="add mod">
          <ac:chgData name="DAUNIS Marie-Claire" userId="23f2bea4-d5b3-4eb4-968c-2652369d8ace" providerId="ADAL" clId="{72612FD9-B1F5-45AC-80FA-A814B9ABC6D2}" dt="2023-02-07T10:23:26.129" v="215" actId="1076"/>
          <ac:picMkLst>
            <pc:docMk/>
            <pc:sldMk cId="150702773" sldId="293"/>
            <ac:picMk id="1063" creationId="{6147394C-64A5-C247-77D7-0F56A8D28859}"/>
          </ac:picMkLst>
        </pc:picChg>
      </pc:sldChg>
      <pc:sldChg chg="delSp modSp mod">
        <pc:chgData name="DAUNIS Marie-Claire" userId="23f2bea4-d5b3-4eb4-968c-2652369d8ace" providerId="ADAL" clId="{72612FD9-B1F5-45AC-80FA-A814B9ABC6D2}" dt="2023-02-07T09:34:23.454" v="55" actId="478"/>
        <pc:sldMkLst>
          <pc:docMk/>
          <pc:sldMk cId="3903646598" sldId="294"/>
        </pc:sldMkLst>
        <pc:spChg chg="del">
          <ac:chgData name="DAUNIS Marie-Claire" userId="23f2bea4-d5b3-4eb4-968c-2652369d8ace" providerId="ADAL" clId="{72612FD9-B1F5-45AC-80FA-A814B9ABC6D2}" dt="2023-02-07T09:34:23.454" v="55" actId="478"/>
          <ac:spMkLst>
            <pc:docMk/>
            <pc:sldMk cId="3903646598" sldId="294"/>
            <ac:spMk id="5" creationId="{C9120947-2BA1-49FE-9257-B5E152B8D94D}"/>
          </ac:spMkLst>
        </pc:spChg>
        <pc:spChg chg="mod">
          <ac:chgData name="DAUNIS Marie-Claire" userId="23f2bea4-d5b3-4eb4-968c-2652369d8ace" providerId="ADAL" clId="{72612FD9-B1F5-45AC-80FA-A814B9ABC6D2}" dt="2023-02-07T09:34:10.649" v="41" actId="20577"/>
          <ac:spMkLst>
            <pc:docMk/>
            <pc:sldMk cId="3903646598" sldId="294"/>
            <ac:spMk id="7" creationId="{125498E6-491B-4F78-9A80-7F27C98A6646}"/>
          </ac:spMkLst>
        </pc:spChg>
        <pc:spChg chg="del">
          <ac:chgData name="DAUNIS Marie-Claire" userId="23f2bea4-d5b3-4eb4-968c-2652369d8ace" providerId="ADAL" clId="{72612FD9-B1F5-45AC-80FA-A814B9ABC6D2}" dt="2023-02-07T09:34:20.977" v="54" actId="478"/>
          <ac:spMkLst>
            <pc:docMk/>
            <pc:sldMk cId="3903646598" sldId="294"/>
            <ac:spMk id="10" creationId="{5E814BD8-BC09-45A0-8EBD-1CC7012809A8}"/>
          </ac:spMkLst>
        </pc:spChg>
        <pc:spChg chg="mod">
          <ac:chgData name="DAUNIS Marie-Claire" userId="23f2bea4-d5b3-4eb4-968c-2652369d8ace" providerId="ADAL" clId="{72612FD9-B1F5-45AC-80FA-A814B9ABC6D2}" dt="2023-02-07T09:34:16.565" v="53" actId="20577"/>
          <ac:spMkLst>
            <pc:docMk/>
            <pc:sldMk cId="3903646598" sldId="294"/>
            <ac:spMk id="11" creationId="{4D0AAAB1-F761-4685-9E04-DB2B2D0E957A}"/>
          </ac:spMkLst>
        </pc:spChg>
      </pc:sldChg>
      <pc:sldChg chg="addSp delSp modSp new mod ord">
        <pc:chgData name="DAUNIS Marie-Claire" userId="23f2bea4-d5b3-4eb4-968c-2652369d8ace" providerId="ADAL" clId="{72612FD9-B1F5-45AC-80FA-A814B9ABC6D2}" dt="2023-02-07T11:17:58.120" v="943" actId="20577"/>
        <pc:sldMkLst>
          <pc:docMk/>
          <pc:sldMk cId="3896918838" sldId="295"/>
        </pc:sldMkLst>
        <pc:spChg chg="mod">
          <ac:chgData name="DAUNIS Marie-Claire" userId="23f2bea4-d5b3-4eb4-968c-2652369d8ace" providerId="ADAL" clId="{72612FD9-B1F5-45AC-80FA-A814B9ABC6D2}" dt="2023-02-07T10:44:49.383" v="732" actId="20577"/>
          <ac:spMkLst>
            <pc:docMk/>
            <pc:sldMk cId="3896918838" sldId="295"/>
            <ac:spMk id="2" creationId="{9069E2F2-5821-4D0A-B465-E1FD5DC0CBA8}"/>
          </ac:spMkLst>
        </pc:spChg>
        <pc:spChg chg="mod">
          <ac:chgData name="DAUNIS Marie-Claire" userId="23f2bea4-d5b3-4eb4-968c-2652369d8ace" providerId="ADAL" clId="{72612FD9-B1F5-45AC-80FA-A814B9ABC6D2}" dt="2023-02-07T11:17:58.120" v="943" actId="20577"/>
          <ac:spMkLst>
            <pc:docMk/>
            <pc:sldMk cId="3896918838" sldId="295"/>
            <ac:spMk id="4" creationId="{08208A18-BFE7-1463-D1A3-76E030C9A537}"/>
          </ac:spMkLst>
        </pc:spChg>
        <pc:picChg chg="add del mod">
          <ac:chgData name="DAUNIS Marie-Claire" userId="23f2bea4-d5b3-4eb4-968c-2652369d8ace" providerId="ADAL" clId="{72612FD9-B1F5-45AC-80FA-A814B9ABC6D2}" dt="2023-02-07T10:46:13.951" v="748" actId="478"/>
          <ac:picMkLst>
            <pc:docMk/>
            <pc:sldMk cId="3896918838" sldId="295"/>
            <ac:picMk id="6" creationId="{2DEAE910-3C54-4EE7-7449-49A25BDBDFA4}"/>
          </ac:picMkLst>
        </pc:picChg>
      </pc:sldChg>
      <pc:sldChg chg="addSp delSp modSp new mod">
        <pc:chgData name="DAUNIS Marie-Claire" userId="23f2bea4-d5b3-4eb4-968c-2652369d8ace" providerId="ADAL" clId="{72612FD9-B1F5-45AC-80FA-A814B9ABC6D2}" dt="2023-02-07T11:07:39.009" v="928" actId="6549"/>
        <pc:sldMkLst>
          <pc:docMk/>
          <pc:sldMk cId="3046678985" sldId="296"/>
        </pc:sldMkLst>
        <pc:spChg chg="mod">
          <ac:chgData name="DAUNIS Marie-Claire" userId="23f2bea4-d5b3-4eb4-968c-2652369d8ace" providerId="ADAL" clId="{72612FD9-B1F5-45AC-80FA-A814B9ABC6D2}" dt="2023-02-07T11:07:39.009" v="928" actId="6549"/>
          <ac:spMkLst>
            <pc:docMk/>
            <pc:sldMk cId="3046678985" sldId="296"/>
            <ac:spMk id="2" creationId="{04DA0AFB-6674-4809-068A-A7B94ECF24E9}"/>
          </ac:spMkLst>
        </pc:spChg>
        <pc:spChg chg="del">
          <ac:chgData name="DAUNIS Marie-Claire" userId="23f2bea4-d5b3-4eb4-968c-2652369d8ace" providerId="ADAL" clId="{72612FD9-B1F5-45AC-80FA-A814B9ABC6D2}" dt="2023-02-07T10:51:19.740" v="755" actId="478"/>
          <ac:spMkLst>
            <pc:docMk/>
            <pc:sldMk cId="3046678985" sldId="296"/>
            <ac:spMk id="4" creationId="{FCBE667A-13AF-1027-93E7-A304A4E213E9}"/>
          </ac:spMkLst>
        </pc:spChg>
        <pc:graphicFrameChg chg="add del mod modGraphic">
          <ac:chgData name="DAUNIS Marie-Claire" userId="23f2bea4-d5b3-4eb4-968c-2652369d8ace" providerId="ADAL" clId="{72612FD9-B1F5-45AC-80FA-A814B9ABC6D2}" dt="2023-02-07T11:07:15.168" v="886" actId="1076"/>
          <ac:graphicFrameMkLst>
            <pc:docMk/>
            <pc:sldMk cId="3046678985" sldId="296"/>
            <ac:graphicFrameMk id="5" creationId="{0A1CD7E7-681A-CFE5-8268-5445705A2506}"/>
          </ac:graphicFrameMkLst>
        </pc:graphicFrameChg>
      </pc:sldChg>
      <pc:sldChg chg="modSp add mod">
        <pc:chgData name="DAUNIS Marie-Claire" userId="23f2bea4-d5b3-4eb4-968c-2652369d8ace" providerId="ADAL" clId="{72612FD9-B1F5-45AC-80FA-A814B9ABC6D2}" dt="2023-02-07T11:07:44.119" v="929"/>
        <pc:sldMkLst>
          <pc:docMk/>
          <pc:sldMk cId="462118339" sldId="297"/>
        </pc:sldMkLst>
        <pc:spChg chg="mod">
          <ac:chgData name="DAUNIS Marie-Claire" userId="23f2bea4-d5b3-4eb4-968c-2652369d8ace" providerId="ADAL" clId="{72612FD9-B1F5-45AC-80FA-A814B9ABC6D2}" dt="2023-02-07T11:07:44.119" v="929"/>
          <ac:spMkLst>
            <pc:docMk/>
            <pc:sldMk cId="462118339" sldId="297"/>
            <ac:spMk id="2" creationId="{04DA0AFB-6674-4809-068A-A7B94ECF24E9}"/>
          </ac:spMkLst>
        </pc:spChg>
        <pc:graphicFrameChg chg="mod modGraphic">
          <ac:chgData name="DAUNIS Marie-Claire" userId="23f2bea4-d5b3-4eb4-968c-2652369d8ace" providerId="ADAL" clId="{72612FD9-B1F5-45AC-80FA-A814B9ABC6D2}" dt="2023-02-07T11:07:30.870" v="920" actId="1076"/>
          <ac:graphicFrameMkLst>
            <pc:docMk/>
            <pc:sldMk cId="462118339" sldId="297"/>
            <ac:graphicFrameMk id="5" creationId="{0A1CD7E7-681A-CFE5-8268-5445705A2506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000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9525" y="1"/>
            <a:ext cx="2921000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FC44EC18-4EEB-4D5B-B082-BF8D68984CE6}" type="datetimeFigureOut">
              <a:rPr lang="fr-FR" smtClean="0"/>
              <a:t>07/02/2023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951"/>
            <a:ext cx="2921000" cy="493713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9525" y="9378951"/>
            <a:ext cx="2921000" cy="493713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4818EC42-CF38-4915-8739-8E434A48C1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606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21582" cy="495428"/>
          </a:xfrm>
          <a:prstGeom prst="rect">
            <a:avLst/>
          </a:prstGeom>
        </p:spPr>
        <p:txBody>
          <a:bodyPr vert="horz" lIns="90820" tIns="45411" rIns="90820" bIns="454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2"/>
            <a:ext cx="2921582" cy="495428"/>
          </a:xfrm>
          <a:prstGeom prst="rect">
            <a:avLst/>
          </a:prstGeom>
        </p:spPr>
        <p:txBody>
          <a:bodyPr vert="horz" lIns="90820" tIns="45411" rIns="90820" bIns="45411" rtlCol="0"/>
          <a:lstStyle>
            <a:lvl1pPr algn="r">
              <a:defRPr sz="1200"/>
            </a:lvl1pPr>
          </a:lstStyle>
          <a:p>
            <a:fld id="{8C39B519-6E1F-411A-A29D-D1E1AD04C97D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5075"/>
            <a:ext cx="592296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20" tIns="45411" rIns="90820" bIns="454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982"/>
            <a:ext cx="5393690" cy="3887986"/>
          </a:xfrm>
          <a:prstGeom prst="rect">
            <a:avLst/>
          </a:prstGeom>
        </p:spPr>
        <p:txBody>
          <a:bodyPr vert="horz" lIns="90820" tIns="45411" rIns="90820" bIns="454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378827"/>
            <a:ext cx="2921582" cy="495427"/>
          </a:xfrm>
          <a:prstGeom prst="rect">
            <a:avLst/>
          </a:prstGeom>
        </p:spPr>
        <p:txBody>
          <a:bodyPr vert="horz" lIns="90820" tIns="45411" rIns="90820" bIns="454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8827"/>
            <a:ext cx="2921582" cy="495427"/>
          </a:xfrm>
          <a:prstGeom prst="rect">
            <a:avLst/>
          </a:prstGeom>
        </p:spPr>
        <p:txBody>
          <a:bodyPr vert="horz" lIns="90820" tIns="45411" rIns="90820" bIns="45411" rtlCol="0" anchor="b"/>
          <a:lstStyle>
            <a:lvl1pPr algn="r">
              <a:defRPr sz="1200"/>
            </a:lvl1pPr>
          </a:lstStyle>
          <a:p>
            <a:fld id="{F9168828-14A0-412B-94BC-241CF3A039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814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Whi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F7BD5816-EC71-4FEA-AA51-144C2F67B5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63997" b="-5943"/>
          <a:stretch/>
        </p:blipFill>
        <p:spPr bwMode="auto">
          <a:xfrm>
            <a:off x="0" y="1"/>
            <a:ext cx="12192000" cy="68564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11" name="Espace réservé pour une image  35">
            <a:extLst>
              <a:ext uri="{FF2B5EF4-FFF2-40B4-BE49-F238E27FC236}">
                <a16:creationId xmlns:a16="http://schemas.microsoft.com/office/drawing/2014/main" id="{50CFFB3C-D539-430E-9E1E-E65D867C5E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2"/>
            <a:ext cx="7519015" cy="6621613"/>
          </a:xfrm>
          <a:custGeom>
            <a:avLst/>
            <a:gdLst>
              <a:gd name="connsiteX0" fmla="*/ 0 w 6097588"/>
              <a:gd name="connsiteY0" fmla="*/ 0 h 4795838"/>
              <a:gd name="connsiteX1" fmla="*/ 6097588 w 6097588"/>
              <a:gd name="connsiteY1" fmla="*/ 0 h 4795838"/>
              <a:gd name="connsiteX2" fmla="*/ 6097588 w 6097588"/>
              <a:gd name="connsiteY2" fmla="*/ 4795838 h 4795838"/>
              <a:gd name="connsiteX3" fmla="*/ 0 w 6097588"/>
              <a:gd name="connsiteY3" fmla="*/ 4795838 h 4795838"/>
              <a:gd name="connsiteX4" fmla="*/ 0 w 6097588"/>
              <a:gd name="connsiteY4" fmla="*/ 0 h 4795838"/>
              <a:gd name="connsiteX0" fmla="*/ 0 w 6097588"/>
              <a:gd name="connsiteY0" fmla="*/ 0 h 6635927"/>
              <a:gd name="connsiteX1" fmla="*/ 6097588 w 6097588"/>
              <a:gd name="connsiteY1" fmla="*/ 0 h 6635927"/>
              <a:gd name="connsiteX2" fmla="*/ 1051455 w 6097588"/>
              <a:gd name="connsiteY2" fmla="*/ 6635927 h 6635927"/>
              <a:gd name="connsiteX3" fmla="*/ 0 w 6097588"/>
              <a:gd name="connsiteY3" fmla="*/ 4795838 h 6635927"/>
              <a:gd name="connsiteX4" fmla="*/ 0 w 6097588"/>
              <a:gd name="connsiteY4" fmla="*/ 0 h 6635927"/>
              <a:gd name="connsiteX0" fmla="*/ 0 w 6097588"/>
              <a:gd name="connsiteY0" fmla="*/ 0 h 6502879"/>
              <a:gd name="connsiteX1" fmla="*/ 6097588 w 6097588"/>
              <a:gd name="connsiteY1" fmla="*/ 0 h 6502879"/>
              <a:gd name="connsiteX2" fmla="*/ 1027264 w 6097588"/>
              <a:gd name="connsiteY2" fmla="*/ 6502879 h 6502879"/>
              <a:gd name="connsiteX3" fmla="*/ 0 w 6097588"/>
              <a:gd name="connsiteY3" fmla="*/ 4795838 h 6502879"/>
              <a:gd name="connsiteX4" fmla="*/ 0 w 6097588"/>
              <a:gd name="connsiteY4" fmla="*/ 0 h 6502879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419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75450"/>
              <a:gd name="connsiteX1" fmla="*/ 6097588 w 6097588"/>
              <a:gd name="connsiteY1" fmla="*/ 0 h 6575450"/>
              <a:gd name="connsiteX2" fmla="*/ 1078065 w 6097588"/>
              <a:gd name="connsiteY2" fmla="*/ 6575450 h 6575450"/>
              <a:gd name="connsiteX3" fmla="*/ 0 w 6097588"/>
              <a:gd name="connsiteY3" fmla="*/ 4795838 h 6575450"/>
              <a:gd name="connsiteX4" fmla="*/ 0 w 6097588"/>
              <a:gd name="connsiteY4" fmla="*/ 0 h 6575450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661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29489"/>
              <a:gd name="connsiteX1" fmla="*/ 6097588 w 6097588"/>
              <a:gd name="connsiteY1" fmla="*/ 0 h 6529489"/>
              <a:gd name="connsiteX2" fmla="*/ 1116770 w 6097588"/>
              <a:gd name="connsiteY2" fmla="*/ 6529489 h 6529489"/>
              <a:gd name="connsiteX3" fmla="*/ 0 w 6097588"/>
              <a:gd name="connsiteY3" fmla="*/ 4795838 h 6529489"/>
              <a:gd name="connsiteX4" fmla="*/ 0 w 6097588"/>
              <a:gd name="connsiteY4" fmla="*/ 0 h 6529489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577675"/>
              <a:gd name="connsiteX1" fmla="*/ 6097588 w 6097588"/>
              <a:gd name="connsiteY1" fmla="*/ 0 h 6577675"/>
              <a:gd name="connsiteX2" fmla="*/ 1062740 w 6097588"/>
              <a:gd name="connsiteY2" fmla="*/ 6577675 h 6577675"/>
              <a:gd name="connsiteX3" fmla="*/ 0 w 6097588"/>
              <a:gd name="connsiteY3" fmla="*/ 4795838 h 6577675"/>
              <a:gd name="connsiteX4" fmla="*/ 0 w 6097588"/>
              <a:gd name="connsiteY4" fmla="*/ 0 h 6577675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108739"/>
              <a:gd name="connsiteY0" fmla="*/ 0 h 6621613"/>
              <a:gd name="connsiteX1" fmla="*/ 6108739 w 6108739"/>
              <a:gd name="connsiteY1" fmla="*/ 0 h 6621613"/>
              <a:gd name="connsiteX2" fmla="*/ 1050649 w 6108739"/>
              <a:gd name="connsiteY2" fmla="*/ 6621613 h 6621613"/>
              <a:gd name="connsiteX3" fmla="*/ 0 w 6108739"/>
              <a:gd name="connsiteY3" fmla="*/ 4795838 h 6621613"/>
              <a:gd name="connsiteX4" fmla="*/ 0 w 6108739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9214" h="6621613">
                <a:moveTo>
                  <a:pt x="0" y="0"/>
                </a:moveTo>
                <a:lnTo>
                  <a:pt x="6099214" y="0"/>
                </a:lnTo>
                <a:cubicBezTo>
                  <a:pt x="3490483" y="2165821"/>
                  <a:pt x="1902596" y="4985807"/>
                  <a:pt x="1050649" y="6621613"/>
                </a:cubicBezTo>
                <a:lnTo>
                  <a:pt x="0" y="4795838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l">
              <a:buNone/>
              <a:defRPr sz="1800" b="0" i="1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noProof="0" dirty="0"/>
              <a:t>Click here</a:t>
            </a:r>
            <a:br>
              <a:rPr lang="en-US" noProof="0" dirty="0"/>
            </a:br>
            <a:r>
              <a:rPr lang="en-US" noProof="0" dirty="0"/>
              <a:t>to insert a picture	&gt;&gt;</a:t>
            </a:r>
          </a:p>
        </p:txBody>
      </p:sp>
      <p:sp>
        <p:nvSpPr>
          <p:cNvPr id="8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9863834" y="5520421"/>
            <a:ext cx="1908000" cy="720000"/>
          </a:xfrm>
          <a:prstGeom prst="rect">
            <a:avLst/>
          </a:prstGeom>
          <a:noFill/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0" bIns="0" rtlCol="0" anchor="ctr" anchorCtr="0"/>
          <a:lstStyle>
            <a:lvl1pPr algn="r">
              <a:defRPr lang="en-GB" sz="1200" baseline="0" dirty="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 lvl="0"/>
            <a:r>
              <a:rPr lang="en-US" noProof="0" dirty="0"/>
              <a:t>Insert client logo</a:t>
            </a:r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4017988" y="3334423"/>
            <a:ext cx="7753846" cy="964800"/>
          </a:xfrm>
        </p:spPr>
        <p:txBody>
          <a:bodyPr lIns="0" rIns="0" anchor="b">
            <a:noAutofit/>
          </a:bodyPr>
          <a:lstStyle>
            <a:lvl1pPr algn="r">
              <a:defRPr sz="280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noProof="0" dirty="0"/>
              <a:t>Placeholder for your title</a:t>
            </a:r>
          </a:p>
        </p:txBody>
      </p:sp>
      <p:sp>
        <p:nvSpPr>
          <p:cNvPr id="14" name="Textplatzhalter 25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017988" y="4425489"/>
            <a:ext cx="7753846" cy="482400"/>
          </a:xfrm>
          <a:prstGeom prst="rect">
            <a:avLst/>
          </a:prstGeom>
        </p:spPr>
        <p:txBody>
          <a:bodyPr lIns="0" tIns="72000" rIns="0" bIns="72000" anchor="ctr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Placeholder for your sub headline</a:t>
            </a:r>
          </a:p>
        </p:txBody>
      </p:sp>
      <p:sp>
        <p:nvSpPr>
          <p:cNvPr id="15" name="Textplatzhalter 25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017988" y="5034155"/>
            <a:ext cx="7753846" cy="360000"/>
          </a:xfrm>
          <a:prstGeom prst="rect">
            <a:avLst/>
          </a:prstGeom>
        </p:spPr>
        <p:txBody>
          <a:bodyPr lIns="0" tIns="72000" rIns="0" bIns="72000" anchor="ctr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i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Date | Author | Internal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8E1363F4-2568-4B5D-B365-0C93AC0112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874" y="802405"/>
            <a:ext cx="3311928" cy="82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44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Blue Gre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35">
            <a:extLst>
              <a:ext uri="{FF2B5EF4-FFF2-40B4-BE49-F238E27FC236}">
                <a16:creationId xmlns:a16="http://schemas.microsoft.com/office/drawing/2014/main" id="{B0581D80-6DF0-46C1-B8B4-9AEB044D6A9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2"/>
            <a:ext cx="6347941" cy="5590308"/>
          </a:xfrm>
          <a:custGeom>
            <a:avLst/>
            <a:gdLst>
              <a:gd name="connsiteX0" fmla="*/ 0 w 6097588"/>
              <a:gd name="connsiteY0" fmla="*/ 0 h 4795838"/>
              <a:gd name="connsiteX1" fmla="*/ 6097588 w 6097588"/>
              <a:gd name="connsiteY1" fmla="*/ 0 h 4795838"/>
              <a:gd name="connsiteX2" fmla="*/ 6097588 w 6097588"/>
              <a:gd name="connsiteY2" fmla="*/ 4795838 h 4795838"/>
              <a:gd name="connsiteX3" fmla="*/ 0 w 6097588"/>
              <a:gd name="connsiteY3" fmla="*/ 4795838 h 4795838"/>
              <a:gd name="connsiteX4" fmla="*/ 0 w 6097588"/>
              <a:gd name="connsiteY4" fmla="*/ 0 h 4795838"/>
              <a:gd name="connsiteX0" fmla="*/ 0 w 6097588"/>
              <a:gd name="connsiteY0" fmla="*/ 0 h 6635927"/>
              <a:gd name="connsiteX1" fmla="*/ 6097588 w 6097588"/>
              <a:gd name="connsiteY1" fmla="*/ 0 h 6635927"/>
              <a:gd name="connsiteX2" fmla="*/ 1051455 w 6097588"/>
              <a:gd name="connsiteY2" fmla="*/ 6635927 h 6635927"/>
              <a:gd name="connsiteX3" fmla="*/ 0 w 6097588"/>
              <a:gd name="connsiteY3" fmla="*/ 4795838 h 6635927"/>
              <a:gd name="connsiteX4" fmla="*/ 0 w 6097588"/>
              <a:gd name="connsiteY4" fmla="*/ 0 h 6635927"/>
              <a:gd name="connsiteX0" fmla="*/ 0 w 6097588"/>
              <a:gd name="connsiteY0" fmla="*/ 0 h 6502879"/>
              <a:gd name="connsiteX1" fmla="*/ 6097588 w 6097588"/>
              <a:gd name="connsiteY1" fmla="*/ 0 h 6502879"/>
              <a:gd name="connsiteX2" fmla="*/ 1027264 w 6097588"/>
              <a:gd name="connsiteY2" fmla="*/ 6502879 h 6502879"/>
              <a:gd name="connsiteX3" fmla="*/ 0 w 6097588"/>
              <a:gd name="connsiteY3" fmla="*/ 4795838 h 6502879"/>
              <a:gd name="connsiteX4" fmla="*/ 0 w 6097588"/>
              <a:gd name="connsiteY4" fmla="*/ 0 h 6502879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419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75450"/>
              <a:gd name="connsiteX1" fmla="*/ 6097588 w 6097588"/>
              <a:gd name="connsiteY1" fmla="*/ 0 h 6575450"/>
              <a:gd name="connsiteX2" fmla="*/ 1078065 w 6097588"/>
              <a:gd name="connsiteY2" fmla="*/ 6575450 h 6575450"/>
              <a:gd name="connsiteX3" fmla="*/ 0 w 6097588"/>
              <a:gd name="connsiteY3" fmla="*/ 4795838 h 6575450"/>
              <a:gd name="connsiteX4" fmla="*/ 0 w 6097588"/>
              <a:gd name="connsiteY4" fmla="*/ 0 h 6575450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661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29489"/>
              <a:gd name="connsiteX1" fmla="*/ 6097588 w 6097588"/>
              <a:gd name="connsiteY1" fmla="*/ 0 h 6529489"/>
              <a:gd name="connsiteX2" fmla="*/ 1116770 w 6097588"/>
              <a:gd name="connsiteY2" fmla="*/ 6529489 h 6529489"/>
              <a:gd name="connsiteX3" fmla="*/ 0 w 6097588"/>
              <a:gd name="connsiteY3" fmla="*/ 4795838 h 6529489"/>
              <a:gd name="connsiteX4" fmla="*/ 0 w 6097588"/>
              <a:gd name="connsiteY4" fmla="*/ 0 h 6529489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577675"/>
              <a:gd name="connsiteX1" fmla="*/ 6097588 w 6097588"/>
              <a:gd name="connsiteY1" fmla="*/ 0 h 6577675"/>
              <a:gd name="connsiteX2" fmla="*/ 1062740 w 6097588"/>
              <a:gd name="connsiteY2" fmla="*/ 6577675 h 6577675"/>
              <a:gd name="connsiteX3" fmla="*/ 0 w 6097588"/>
              <a:gd name="connsiteY3" fmla="*/ 4795838 h 6577675"/>
              <a:gd name="connsiteX4" fmla="*/ 0 w 6097588"/>
              <a:gd name="connsiteY4" fmla="*/ 0 h 6577675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108739"/>
              <a:gd name="connsiteY0" fmla="*/ 0 h 6621613"/>
              <a:gd name="connsiteX1" fmla="*/ 6108739 w 6108739"/>
              <a:gd name="connsiteY1" fmla="*/ 0 h 6621613"/>
              <a:gd name="connsiteX2" fmla="*/ 1050649 w 6108739"/>
              <a:gd name="connsiteY2" fmla="*/ 6621613 h 6621613"/>
              <a:gd name="connsiteX3" fmla="*/ 0 w 6108739"/>
              <a:gd name="connsiteY3" fmla="*/ 4795838 h 6621613"/>
              <a:gd name="connsiteX4" fmla="*/ 0 w 6108739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9214" h="6621613">
                <a:moveTo>
                  <a:pt x="0" y="0"/>
                </a:moveTo>
                <a:lnTo>
                  <a:pt x="6099214" y="0"/>
                </a:lnTo>
                <a:cubicBezTo>
                  <a:pt x="3490483" y="2165821"/>
                  <a:pt x="1902596" y="4985807"/>
                  <a:pt x="1050649" y="6621613"/>
                </a:cubicBezTo>
                <a:lnTo>
                  <a:pt x="0" y="4795838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l">
              <a:buNone/>
              <a:defRPr sz="1800" b="0" i="1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noProof="0" dirty="0"/>
              <a:t>Click here</a:t>
            </a:r>
            <a:br>
              <a:rPr lang="en-US" noProof="0" dirty="0"/>
            </a:br>
            <a:r>
              <a:rPr lang="en-US" noProof="0" dirty="0"/>
              <a:t>to insert a picture	&gt;&gt;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2787386" y="3334423"/>
            <a:ext cx="1050092" cy="964800"/>
          </a:xfrm>
          <a:prstGeom prst="rect">
            <a:avLst/>
          </a:prstGeom>
          <a:noFill/>
        </p:spPr>
        <p:txBody>
          <a:bodyPr lIns="0" rIns="0" bIns="108000" anchor="t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1"/>
              </a:buClr>
              <a:buFont typeface="Tempus Sans ITC" panose="04020404030D07020202" pitchFamily="82" charset="0"/>
              <a:buChar char="/"/>
              <a:defRPr sz="2400" b="1" i="0">
                <a:solidFill>
                  <a:schemeClr val="bg1"/>
                </a:solidFill>
                <a:latin typeface="+mj-lt"/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01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4014292" y="3334423"/>
            <a:ext cx="7753846" cy="964800"/>
          </a:xfrm>
        </p:spPr>
        <p:txBody>
          <a:bodyPr lIns="108000" tIns="108000" rIns="0" anchor="t">
            <a:noAutofit/>
          </a:bodyPr>
          <a:lstStyle>
            <a:lvl1pPr algn="r">
              <a:defRPr sz="24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Chapter slide headline</a:t>
            </a:r>
          </a:p>
        </p:txBody>
      </p:sp>
      <p:pic>
        <p:nvPicPr>
          <p:cNvPr id="8" name="Image 11">
            <a:extLst>
              <a:ext uri="{FF2B5EF4-FFF2-40B4-BE49-F238E27FC236}">
                <a16:creationId xmlns:a16="http://schemas.microsoft.com/office/drawing/2014/main" id="{F9E2EB1E-66A4-439E-A47B-447B4BE423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4289072" cy="472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84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6442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acts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32C657D6-2164-4712-A597-6CDCA7DCB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296" y="548680"/>
            <a:ext cx="3311294" cy="1087651"/>
          </a:xfrm>
          <a:prstGeom prst="rect">
            <a:avLst/>
          </a:prstGeom>
        </p:spPr>
      </p:pic>
      <p:pic>
        <p:nvPicPr>
          <p:cNvPr id="8" name="Image 11">
            <a:extLst>
              <a:ext uri="{FF2B5EF4-FFF2-40B4-BE49-F238E27FC236}">
                <a16:creationId xmlns:a16="http://schemas.microsoft.com/office/drawing/2014/main" id="{3040C4F5-4270-4DCF-9349-F2BE19215E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4289072" cy="472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096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p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7C7FC7F-CBFA-4C6C-B790-D76736E26389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08981" y="2148536"/>
            <a:ext cx="2574038" cy="256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732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25355" y="404665"/>
            <a:ext cx="5310606" cy="326140"/>
          </a:xfrm>
        </p:spPr>
        <p:txBody>
          <a:bodyPr lIns="108000" tIns="36000" rIns="108000" bIns="0"/>
          <a:lstStyle>
            <a:lvl1pPr>
              <a:defRPr sz="2200" baseline="0">
                <a:solidFill>
                  <a:schemeClr val="bg2"/>
                </a:solidFill>
              </a:defRPr>
            </a:lvl1pPr>
          </a:lstStyle>
          <a:p>
            <a:r>
              <a:rPr lang="en-US" noProof="0" dirty="0" err="1"/>
              <a:t>Colour</a:t>
            </a:r>
            <a:r>
              <a:rPr lang="en-US" noProof="0" dirty="0"/>
              <a:t> &amp; Font structure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821114"/>
              </p:ext>
            </p:extLst>
          </p:nvPr>
        </p:nvGraphicFramePr>
        <p:xfrm>
          <a:off x="486065" y="3212976"/>
          <a:ext cx="11561352" cy="34747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489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47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5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7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15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43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950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4884">
                <a:tc>
                  <a:txBody>
                    <a:bodyPr/>
                    <a:lstStyle/>
                    <a:p>
                      <a:r>
                        <a:rPr lang="en-US" sz="900" b="1" noProof="0" dirty="0"/>
                        <a:t>Level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Font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Size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Effect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Bullet 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Paragraph</a:t>
                      </a:r>
                    </a:p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Indentation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Paragraph</a:t>
                      </a:r>
                    </a:p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Spacing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643">
                <a:tc>
                  <a:txBody>
                    <a:bodyPr/>
                    <a:lstStyle/>
                    <a:p>
                      <a:r>
                        <a:rPr lang="en-US" sz="1000" i="0" kern="1200" cap="all" baseline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subtitle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Headings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147 / 132 / 129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CAPS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= 0 cm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 pt.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line spacing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471">
                <a:tc>
                  <a:txBody>
                    <a:bodyPr/>
                    <a:lstStyle/>
                    <a:p>
                      <a:r>
                        <a:rPr lang="en-US" sz="2200" kern="1200" baseline="0" dirty="0">
                          <a:solidFill>
                            <a:schemeClr val="bg2"/>
                          </a:solidFill>
                          <a:latin typeface="+mj-lt"/>
                          <a:ea typeface="+mj-ea"/>
                          <a:cs typeface="+mj-cs"/>
                        </a:rPr>
                        <a:t>Title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Headings</a:t>
                      </a:r>
                    </a:p>
                    <a:p>
                      <a:pPr algn="ctr"/>
                      <a:endParaRPr lang="en-US" sz="1000" i="0" kern="1200" cap="none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 / 48 /120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  <a:endParaRPr lang="en-US" sz="1000" i="0" kern="1200" cap="all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= 0 cm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 pt.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line spacing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pPr lvl="0"/>
                      <a:r>
                        <a:rPr lang="en-US" sz="1600" i="0" kern="1200" cap="none" baseline="0" dirty="0">
                          <a:solidFill>
                            <a:srgbClr val="503078"/>
                          </a:solidFill>
                          <a:latin typeface="+mn-lt"/>
                          <a:ea typeface="+mn-ea"/>
                          <a:cs typeface="+mn-cs"/>
                        </a:rPr>
                        <a:t>Level 1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 / 48 /120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  <a:endParaRPr lang="en-US" sz="1000" i="0" kern="1200" cap="all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0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 pt.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line spacing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pPr marL="177800" indent="-177800">
                        <a:buClr>
                          <a:schemeClr val="bg2"/>
                        </a:buClr>
                        <a:buFont typeface="Tempus Sans ITC" panose="04020404030D07020202" pitchFamily="82" charset="0"/>
                        <a:buChar char="/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Level 2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 / 95 / 95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Font Tempus Sans ITC</a:t>
                      </a:r>
                      <a:b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code 002F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1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 pt.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line spacing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Level 3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 / 95 / 95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1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pt.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line spacing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pPr marL="171450" indent="-171450">
                        <a:buClr>
                          <a:schemeClr val="bg2"/>
                        </a:buClr>
                        <a:buFont typeface="Tahoma" panose="020B0604030504040204" pitchFamily="34" charset="0"/>
                        <a:buChar char="›"/>
                      </a:pPr>
                      <a:r>
                        <a:rPr lang="en-US" sz="12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Level 4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 / 95 / 95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Tahoma" panose="020B0604030504040204" pitchFamily="34" charset="0"/>
                        <a:buNone/>
                      </a:pPr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Font Tahoma </a:t>
                      </a:r>
                      <a:b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code 203A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1,8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pt.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line spacing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pPr marL="171450" indent="-171450">
                        <a:buClr>
                          <a:schemeClr val="bg2"/>
                        </a:buClr>
                        <a:buFont typeface="Tahoma" panose="020B0604030504040204" pitchFamily="34" charset="0"/>
                        <a:buChar char="»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Level 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 / 95 / 95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Font Tahoma</a:t>
                      </a:r>
                      <a:b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code 00BB</a:t>
                      </a:r>
                    </a:p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2,5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pt.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line spacing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18750" y="404665"/>
            <a:ext cx="5840560" cy="1080119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sz="1400" b="1" noProof="0" dirty="0">
                <a:solidFill>
                  <a:schemeClr val="bg2"/>
                </a:solidFill>
              </a:rPr>
              <a:t>Remaining bug</a:t>
            </a:r>
            <a:endParaRPr lang="en-US" sz="1400" noProof="0" dirty="0">
              <a:solidFill>
                <a:schemeClr val="bg2"/>
              </a:solidFill>
            </a:endParaRPr>
          </a:p>
          <a:p>
            <a:pPr algn="r"/>
            <a:r>
              <a:rPr lang="en-US" sz="1400" noProof="0" dirty="0">
                <a:solidFill>
                  <a:schemeClr val="bg2"/>
                </a:solidFill>
              </a:rPr>
              <a:t>Print issue is reported with Font </a:t>
            </a:r>
            <a:r>
              <a:rPr lang="en-US" sz="1400" baseline="0" noProof="0" dirty="0">
                <a:solidFill>
                  <a:schemeClr val="bg2"/>
                </a:solidFill>
              </a:rPr>
              <a:t> Tahoma in italic when the document is save as a PDF with MS PPT. </a:t>
            </a:r>
          </a:p>
          <a:p>
            <a:pPr algn="r"/>
            <a:r>
              <a:rPr lang="en-US" sz="1400" b="1" baseline="0" noProof="0" dirty="0">
                <a:solidFill>
                  <a:schemeClr val="bg2"/>
                </a:solidFill>
              </a:rPr>
              <a:t>Work around solution: generate with Pdf Creator.</a:t>
            </a:r>
            <a:endParaRPr lang="en-US" sz="1400" b="1" noProof="0" dirty="0">
              <a:solidFill>
                <a:schemeClr val="bg2"/>
              </a:solidFill>
            </a:endParaRPr>
          </a:p>
        </p:txBody>
      </p:sp>
      <p:graphicFrame>
        <p:nvGraphicFramePr>
          <p:cNvPr id="7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8320680"/>
              </p:ext>
            </p:extLst>
          </p:nvPr>
        </p:nvGraphicFramePr>
        <p:xfrm>
          <a:off x="446856" y="1470716"/>
          <a:ext cx="11360140" cy="163531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36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6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60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6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60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60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360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360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6682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1" kern="1200" noProof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</a:rPr>
                        <a:t>Color scheme</a:t>
                      </a:r>
                    </a:p>
                  </a:txBody>
                  <a:tcPr marL="88615" marR="0" marT="72000" marB="72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de-DE" sz="800" b="0" i="1" u="non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108000" marT="72000" marB="72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de-DE" sz="800" b="0" i="1" u="non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108000" marT="72000" marB="72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de-DE" sz="800" b="0" i="1" u="non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108000" marT="72000" marB="72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de-DE" sz="800" b="0" i="1" u="non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108000" marT="72000" marB="72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de-DE" sz="800" b="0" i="1" u="non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108000" marT="72000" marB="72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de-DE" sz="800" b="0" i="1" u="non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108000" marT="72000" marB="72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de-DE" sz="800" b="0" i="1" u="non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108000" marT="72000" marB="72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de-DE" sz="800" b="0" i="1" u="non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108000" marT="72000" marB="72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de-DE" sz="800" b="0" i="1" u="none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108000" marT="72000" marB="72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6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Background 1</a:t>
                      </a:r>
                    </a:p>
                  </a:txBody>
                  <a:tcPr marL="88615" marR="0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Text 1</a:t>
                      </a:r>
                    </a:p>
                  </a:txBody>
                  <a:tcPr marL="88615" marR="132923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Background 2</a:t>
                      </a:r>
                    </a:p>
                  </a:txBody>
                  <a:tcPr marL="88615" marR="132923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Text 2</a:t>
                      </a:r>
                    </a:p>
                  </a:txBody>
                  <a:tcPr marL="88615" marR="132923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Accent 1</a:t>
                      </a:r>
                    </a:p>
                  </a:txBody>
                  <a:tcPr marL="88615" marR="132923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Accent 2</a:t>
                      </a:r>
                    </a:p>
                  </a:txBody>
                  <a:tcPr marL="88615" marR="132923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Accent 3</a:t>
                      </a:r>
                    </a:p>
                  </a:txBody>
                  <a:tcPr marL="88615" marR="132923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Accent 4</a:t>
                      </a:r>
                    </a:p>
                  </a:txBody>
                  <a:tcPr marL="88615" marR="132923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Accent 5</a:t>
                      </a:r>
                    </a:p>
                  </a:txBody>
                  <a:tcPr marL="88615" marR="132923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900" b="0" i="0" u="none" noProof="0" dirty="0">
                          <a:solidFill>
                            <a:schemeClr val="bg2"/>
                          </a:solidFill>
                          <a:latin typeface="+mn-lt"/>
                          <a:cs typeface="Arial" pitchFamily="34" charset="0"/>
                        </a:rPr>
                        <a:t>Accent 6</a:t>
                      </a:r>
                    </a:p>
                  </a:txBody>
                  <a:tcPr marL="88615" marR="132923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9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0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132923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5F5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132923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132923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132923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132923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132923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132923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132923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000" i="1" u="none" noProof="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615" marR="132923" marT="72000" marB="7200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5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R 255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V 255</a:t>
                      </a:r>
                      <a:b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</a:b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B 255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95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95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95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80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48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120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246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246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246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84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107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140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176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173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204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204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173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199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178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70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105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255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99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99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33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166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000" i="0" u="none" noProof="0" dirty="0">
                          <a:solidFill>
                            <a:srgbClr val="000000"/>
                          </a:solidFill>
                          <a:latin typeface="+mn-lt"/>
                          <a:cs typeface="Arial" pitchFamily="34" charset="0"/>
                        </a:rPr>
                        <a:t>166</a:t>
                      </a:r>
                    </a:p>
                  </a:txBody>
                  <a:tcPr marL="88615" marR="88615" marT="36000" marB="3600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25354" y="144314"/>
            <a:ext cx="11342769" cy="260350"/>
          </a:xfrm>
          <a:prstGeom prst="rect">
            <a:avLst/>
          </a:prstGeom>
          <a:ln>
            <a:noFill/>
          </a:ln>
        </p:spPr>
        <p:txBody>
          <a:bodyPr lIns="108000" tIns="0" rIns="108000" bIns="0" anchor="b"/>
          <a:lstStyle>
            <a:lvl1pPr>
              <a:spcBef>
                <a:spcPts val="0"/>
              </a:spcBef>
              <a:defRPr sz="1000" i="0" cap="all" baseline="0">
                <a:solidFill>
                  <a:schemeClr val="accent4"/>
                </a:solidFill>
                <a:latin typeface="+mj-lt"/>
              </a:defRPr>
            </a:lvl1pPr>
            <a:lvl2pPr>
              <a:defRPr sz="1000"/>
            </a:lvl2pPr>
          </a:lstStyle>
          <a:p>
            <a:pPr lvl="0"/>
            <a:r>
              <a:rPr lang="en-US" noProof="0" dirty="0"/>
              <a:t>How to use the Wavestone ppt template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6542" y="730806"/>
            <a:ext cx="5502208" cy="753979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sz="1600" b="1" noProof="0" dirty="0">
                <a:solidFill>
                  <a:schemeClr val="bg2"/>
                </a:solidFill>
              </a:rPr>
              <a:t>Shortcut to switch</a:t>
            </a:r>
            <a:r>
              <a:rPr lang="en-US" sz="1600" b="1" baseline="0" noProof="0" dirty="0">
                <a:solidFill>
                  <a:schemeClr val="bg2"/>
                </a:solidFill>
              </a:rPr>
              <a:t> text level :</a:t>
            </a:r>
            <a:endParaRPr lang="en-US" sz="1600" b="1" noProof="0" dirty="0">
              <a:solidFill>
                <a:schemeClr val="bg2"/>
              </a:solidFill>
            </a:endParaRPr>
          </a:p>
          <a:p>
            <a:pPr algn="r"/>
            <a:r>
              <a:rPr lang="en-US" sz="1600" b="0" noProof="0" dirty="0">
                <a:solidFill>
                  <a:schemeClr val="bg2"/>
                </a:solidFill>
              </a:rPr>
              <a:t>Shift</a:t>
            </a:r>
            <a:r>
              <a:rPr lang="en-US" sz="1600" b="0" baseline="0" noProof="0" dirty="0">
                <a:solidFill>
                  <a:schemeClr val="bg2"/>
                </a:solidFill>
              </a:rPr>
              <a:t> + Alt + Right/Left arrow</a:t>
            </a:r>
            <a:endParaRPr lang="en-US" sz="1600" b="0" noProof="0" dirty="0">
              <a:solidFill>
                <a:schemeClr val="bg2"/>
              </a:solidFill>
            </a:endParaRPr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FD91C57F-EE59-4C6C-AD72-1954FFCD87D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349337022"/>
              </p:ext>
            </p:extLst>
          </p:nvPr>
        </p:nvGraphicFramePr>
        <p:xfrm>
          <a:off x="486065" y="3212976"/>
          <a:ext cx="11561352" cy="34747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489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47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5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7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15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43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950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4884">
                <a:tc>
                  <a:txBody>
                    <a:bodyPr/>
                    <a:lstStyle/>
                    <a:p>
                      <a:r>
                        <a:rPr lang="en-US" sz="900" b="1" noProof="0" dirty="0"/>
                        <a:t>Level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Font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Color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Font Size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Effect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Bullet 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Paragraph</a:t>
                      </a:r>
                    </a:p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Indentation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Paragraph</a:t>
                      </a:r>
                    </a:p>
                    <a:p>
                      <a:r>
                        <a:rPr lang="en-US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Spacing</a:t>
                      </a:r>
                    </a:p>
                  </a:txBody>
                  <a:tcPr marL="112542" marR="112542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643">
                <a:tc>
                  <a:txBody>
                    <a:bodyPr/>
                    <a:lstStyle/>
                    <a:p>
                      <a:r>
                        <a:rPr lang="en-US" sz="1000" i="0" kern="1200" cap="all" baseline="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subtitle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Headings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147 / 132 / 129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CAPS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= 0 cm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en-US" sz="1000" kern="1200" noProof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pt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line spacing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471">
                <a:tc>
                  <a:txBody>
                    <a:bodyPr/>
                    <a:lstStyle/>
                    <a:p>
                      <a:r>
                        <a:rPr lang="en-US" sz="2200" kern="1200" baseline="0" dirty="0">
                          <a:solidFill>
                            <a:schemeClr val="bg2"/>
                          </a:solidFill>
                          <a:latin typeface="+mj-lt"/>
                          <a:ea typeface="+mj-ea"/>
                          <a:cs typeface="+mj-cs"/>
                        </a:rPr>
                        <a:t>Title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Headings</a:t>
                      </a:r>
                    </a:p>
                    <a:p>
                      <a:pPr algn="ctr"/>
                      <a:endParaRPr lang="en-US" sz="1000" i="0" kern="1200" cap="none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 / 48 /120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  <a:endParaRPr lang="en-US" sz="1000" i="0" kern="1200" cap="all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= 0 cm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en-US" sz="1000" kern="1200" noProof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pt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line spacing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pPr lvl="0"/>
                      <a:r>
                        <a:rPr lang="en-US" sz="1600" i="0" kern="1200" cap="none" baseline="0" dirty="0">
                          <a:solidFill>
                            <a:srgbClr val="503078"/>
                          </a:solidFill>
                          <a:latin typeface="+mn-lt"/>
                          <a:ea typeface="+mn-ea"/>
                          <a:cs typeface="+mn-cs"/>
                        </a:rPr>
                        <a:t>Level 1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 / 48 /120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  <a:endParaRPr lang="en-US" sz="1000" i="0" kern="1200" cap="all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0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 </a:t>
                      </a:r>
                      <a:r>
                        <a:rPr lang="en-US" sz="1000" kern="1200" noProof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pt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Single line spacing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pPr marL="177800" indent="-177800">
                        <a:buClr>
                          <a:schemeClr val="bg2"/>
                        </a:buClr>
                        <a:buFont typeface="Tempus Sans ITC" panose="04020404030D07020202" pitchFamily="82" charset="0"/>
                        <a:buChar char="/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Level 2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 / 95 / 95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Font Tempus Sans ITC</a:t>
                      </a:r>
                      <a:b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code 002F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1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 </a:t>
                      </a:r>
                      <a:r>
                        <a:rPr lang="en-US" sz="1000" kern="1200" noProof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pt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Single line spacing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Level 3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 / 95 / 95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1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en-US" sz="1000" kern="1200" noProof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pt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Single line spacing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pPr marL="171450" indent="-171450">
                        <a:buClr>
                          <a:schemeClr val="bg2"/>
                        </a:buClr>
                        <a:buFont typeface="Tahoma" panose="020B0604030504040204" pitchFamily="34" charset="0"/>
                        <a:buChar char="›"/>
                      </a:pPr>
                      <a:r>
                        <a:rPr lang="en-US" sz="12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Level 4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 / 95 / 95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Tahoma" panose="020B0604030504040204" pitchFamily="34" charset="0"/>
                        <a:buNone/>
                      </a:pPr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Font Tahoma </a:t>
                      </a:r>
                      <a:b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code 203A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1,8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en-US" sz="1000" kern="1200" noProof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pt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Single line spacing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884">
                <a:tc>
                  <a:txBody>
                    <a:bodyPr/>
                    <a:lstStyle/>
                    <a:p>
                      <a:pPr marL="171450" indent="-171450">
                        <a:buClr>
                          <a:schemeClr val="bg2"/>
                        </a:buClr>
                        <a:buFont typeface="Tahoma" panose="020B0604030504040204" pitchFamily="34" charset="0"/>
                        <a:buChar char="»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Level 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Tahoma body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0" kern="1200" cap="all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 / 95 / 95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Normal</a:t>
                      </a: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Font Tahoma</a:t>
                      </a:r>
                      <a:b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code 00BB</a:t>
                      </a:r>
                    </a:p>
                    <a:p>
                      <a:pPr algn="ctr"/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 text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 2,5 cm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2542" marR="112542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  <a:r>
                        <a:rPr lang="en-US" sz="1000" kern="1200" noProof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pt</a:t>
                      </a:r>
                      <a:endParaRPr lang="en-US" sz="10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Single line spacing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C5F94984-506C-4A2A-A3D9-5BB216081FDF}"/>
              </a:ext>
            </a:extLst>
          </p:cNvPr>
          <p:cNvSpPr/>
          <p:nvPr userDrawn="1"/>
        </p:nvSpPr>
        <p:spPr>
          <a:xfrm>
            <a:off x="5918750" y="404665"/>
            <a:ext cx="5840560" cy="1080119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sz="1400" b="1" noProof="0" dirty="0">
                <a:solidFill>
                  <a:schemeClr val="bg2"/>
                </a:solidFill>
              </a:rPr>
              <a:t>Remaining bug</a:t>
            </a:r>
            <a:endParaRPr lang="en-US" sz="1400" noProof="0" dirty="0">
              <a:solidFill>
                <a:schemeClr val="bg2"/>
              </a:solidFill>
            </a:endParaRPr>
          </a:p>
          <a:p>
            <a:pPr algn="r"/>
            <a:r>
              <a:rPr lang="en-US" sz="1400" noProof="0" dirty="0">
                <a:solidFill>
                  <a:schemeClr val="bg2"/>
                </a:solidFill>
              </a:rPr>
              <a:t>Print issue is reported with Font </a:t>
            </a:r>
            <a:r>
              <a:rPr lang="en-US" sz="1400" baseline="0" noProof="0" dirty="0">
                <a:solidFill>
                  <a:schemeClr val="bg2"/>
                </a:solidFill>
              </a:rPr>
              <a:t> Tahoma in italic when the document is save as a PDF with MS PPT. </a:t>
            </a:r>
          </a:p>
          <a:p>
            <a:pPr algn="r"/>
            <a:r>
              <a:rPr lang="en-US" sz="1400" b="1" baseline="0" noProof="0" dirty="0">
                <a:solidFill>
                  <a:schemeClr val="bg2"/>
                </a:solidFill>
              </a:rPr>
              <a:t>Work around solution: generate with Pdf Creator.</a:t>
            </a:r>
            <a:endParaRPr lang="en-US" sz="1400" b="1" noProof="0" dirty="0">
              <a:solidFill>
                <a:schemeClr val="bg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E6DAA9B-9253-4C61-8559-B8F6BF8F7CB6}"/>
              </a:ext>
            </a:extLst>
          </p:cNvPr>
          <p:cNvSpPr/>
          <p:nvPr userDrawn="1"/>
        </p:nvSpPr>
        <p:spPr>
          <a:xfrm>
            <a:off x="416542" y="730806"/>
            <a:ext cx="5502208" cy="753979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US" sz="1600" b="1" noProof="0" dirty="0">
                <a:solidFill>
                  <a:schemeClr val="bg2"/>
                </a:solidFill>
              </a:rPr>
              <a:t>Shortcut to switch</a:t>
            </a:r>
            <a:r>
              <a:rPr lang="en-US" sz="1600" b="1" baseline="0" noProof="0" dirty="0">
                <a:solidFill>
                  <a:schemeClr val="bg2"/>
                </a:solidFill>
              </a:rPr>
              <a:t> text level :</a:t>
            </a:r>
            <a:endParaRPr lang="en-US" sz="1600" b="1" noProof="0" dirty="0">
              <a:solidFill>
                <a:schemeClr val="bg2"/>
              </a:solidFill>
            </a:endParaRPr>
          </a:p>
          <a:p>
            <a:pPr algn="r"/>
            <a:r>
              <a:rPr lang="en-US" sz="1600" b="0" noProof="0" dirty="0">
                <a:solidFill>
                  <a:schemeClr val="bg2"/>
                </a:solidFill>
              </a:rPr>
              <a:t>Shift</a:t>
            </a:r>
            <a:r>
              <a:rPr lang="en-US" sz="1600" b="0" baseline="0" noProof="0" dirty="0">
                <a:solidFill>
                  <a:schemeClr val="bg2"/>
                </a:solidFill>
              </a:rPr>
              <a:t> + Alt + Right/Left arrow</a:t>
            </a:r>
            <a:endParaRPr lang="en-US" sz="1600" b="0" noProof="0" dirty="0">
              <a:solidFill>
                <a:schemeClr val="bg2"/>
              </a:solidFill>
            </a:endParaRPr>
          </a:p>
        </p:txBody>
      </p:sp>
      <p:pic>
        <p:nvPicPr>
          <p:cNvPr id="19" name="Picture 7">
            <a:extLst>
              <a:ext uri="{FF2B5EF4-FFF2-40B4-BE49-F238E27FC236}">
                <a16:creationId xmlns:a16="http://schemas.microsoft.com/office/drawing/2014/main" id="{58265192-9444-449C-A448-BD1687ADF8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597" y="863152"/>
            <a:ext cx="474014" cy="489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560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E591E704-3F17-404C-B460-AD92F7BC6294}"/>
              </a:ext>
            </a:extLst>
          </p:cNvPr>
          <p:cNvSpPr txBox="1">
            <a:spLocks/>
          </p:cNvSpPr>
          <p:nvPr userDrawn="1"/>
        </p:nvSpPr>
        <p:spPr>
          <a:xfrm>
            <a:off x="479999" y="531693"/>
            <a:ext cx="11280202" cy="664615"/>
          </a:xfrm>
          <a:prstGeom prst="rect">
            <a:avLst/>
          </a:prstGeom>
          <a:noFill/>
        </p:spPr>
        <p:txBody>
          <a:bodyPr vert="horz" lIns="99692" tIns="33231" rIns="99692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kern="120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31" b="1" noProof="0" dirty="0"/>
              <a:t>AGENDA</a:t>
            </a:r>
          </a:p>
        </p:txBody>
      </p:sp>
      <p:grpSp>
        <p:nvGrpSpPr>
          <p:cNvPr id="45" name="SP Agenda Section" hidden="1">
            <a:extLst>
              <a:ext uri="{FF2B5EF4-FFF2-40B4-BE49-F238E27FC236}">
                <a16:creationId xmlns:a16="http://schemas.microsoft.com/office/drawing/2014/main" id="{F2857B72-76E8-416F-990A-0E465F5B54C7}"/>
              </a:ext>
            </a:extLst>
          </p:cNvPr>
          <p:cNvGrpSpPr>
            <a:grpSpLocks/>
          </p:cNvGrpSpPr>
          <p:nvPr userDrawn="1"/>
        </p:nvGrpSpPr>
        <p:grpSpPr>
          <a:xfrm>
            <a:off x="466609" y="1295400"/>
            <a:ext cx="11258782" cy="552002"/>
            <a:chOff x="350973" y="1196307"/>
            <a:chExt cx="6173651" cy="552002"/>
          </a:xfrm>
        </p:grpSpPr>
        <p:sp>
          <p:nvSpPr>
            <p:cNvPr id="52" name="Rectangle 51" hidden="1">
              <a:extLst>
                <a:ext uri="{FF2B5EF4-FFF2-40B4-BE49-F238E27FC236}">
                  <a16:creationId xmlns:a16="http://schemas.microsoft.com/office/drawing/2014/main" id="{F1FB3B8E-CCCB-4799-86AC-E6E1C7DEB80B}"/>
                </a:ext>
              </a:extLst>
            </p:cNvPr>
            <p:cNvSpPr>
              <a:spLocks/>
            </p:cNvSpPr>
            <p:nvPr userDrawn="1"/>
          </p:nvSpPr>
          <p:spPr>
            <a:xfrm>
              <a:off x="350973" y="1196307"/>
              <a:ext cx="79200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-232621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Char char="/"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&lt;N&gt;</a:t>
              </a:r>
            </a:p>
          </p:txBody>
        </p:sp>
        <p:sp>
          <p:nvSpPr>
            <p:cNvPr id="53" name="Rectangle 52" hidden="1">
              <a:extLst>
                <a:ext uri="{FF2B5EF4-FFF2-40B4-BE49-F238E27FC236}">
                  <a16:creationId xmlns:a16="http://schemas.microsoft.com/office/drawing/2014/main" id="{59B50CB9-7FA6-4B89-BE45-50C8B85C7E72}"/>
                </a:ext>
              </a:extLst>
            </p:cNvPr>
            <p:cNvSpPr>
              <a:spLocks/>
            </p:cNvSpPr>
            <p:nvPr userDrawn="1"/>
          </p:nvSpPr>
          <p:spPr>
            <a:xfrm>
              <a:off x="1142970" y="1196308"/>
              <a:ext cx="449871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1662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&lt;TEXT&gt;</a:t>
              </a:r>
            </a:p>
          </p:txBody>
        </p:sp>
        <p:sp>
          <p:nvSpPr>
            <p:cNvPr id="54" name="Rectangle 53" hidden="1">
              <a:extLst>
                <a:ext uri="{FF2B5EF4-FFF2-40B4-BE49-F238E27FC236}">
                  <a16:creationId xmlns:a16="http://schemas.microsoft.com/office/drawing/2014/main" id="{114E5980-B6EF-4F21-8788-F077C72B0FF0}"/>
                </a:ext>
              </a:extLst>
            </p:cNvPr>
            <p:cNvSpPr>
              <a:spLocks/>
            </p:cNvSpPr>
            <p:nvPr userDrawn="1"/>
          </p:nvSpPr>
          <p:spPr>
            <a:xfrm>
              <a:off x="6009095" y="1196308"/>
              <a:ext cx="515529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923" b="0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Page &lt;P&gt;</a:t>
              </a:r>
            </a:p>
          </p:txBody>
        </p:sp>
      </p:grpSp>
      <p:grpSp>
        <p:nvGrpSpPr>
          <p:cNvPr id="55" name="SP Agenda Section Highlight" hidden="1">
            <a:extLst>
              <a:ext uri="{FF2B5EF4-FFF2-40B4-BE49-F238E27FC236}">
                <a16:creationId xmlns:a16="http://schemas.microsoft.com/office/drawing/2014/main" id="{AF096DB6-BE40-42C7-B292-AB2B0E3628DC}"/>
              </a:ext>
            </a:extLst>
          </p:cNvPr>
          <p:cNvGrpSpPr>
            <a:grpSpLocks/>
          </p:cNvGrpSpPr>
          <p:nvPr userDrawn="1"/>
        </p:nvGrpSpPr>
        <p:grpSpPr>
          <a:xfrm>
            <a:off x="466610" y="1828800"/>
            <a:ext cx="11258783" cy="552002"/>
            <a:chOff x="350973" y="1196307"/>
            <a:chExt cx="6173652" cy="552002"/>
          </a:xfrm>
        </p:grpSpPr>
        <p:sp>
          <p:nvSpPr>
            <p:cNvPr id="56" name="Rectangle 55" hidden="1">
              <a:extLst>
                <a:ext uri="{FF2B5EF4-FFF2-40B4-BE49-F238E27FC236}">
                  <a16:creationId xmlns:a16="http://schemas.microsoft.com/office/drawing/2014/main" id="{588DDC6B-5ECF-498B-8DBA-366E2A3A0B1D}"/>
                </a:ext>
              </a:extLst>
            </p:cNvPr>
            <p:cNvSpPr>
              <a:spLocks/>
            </p:cNvSpPr>
            <p:nvPr userDrawn="1"/>
          </p:nvSpPr>
          <p:spPr>
            <a:xfrm>
              <a:off x="350973" y="1196307"/>
              <a:ext cx="79200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-232621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Char char="/"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&lt;N&gt;</a:t>
              </a:r>
            </a:p>
          </p:txBody>
        </p:sp>
        <p:sp>
          <p:nvSpPr>
            <p:cNvPr id="57" name="Rectangle 56" hidden="1">
              <a:extLst>
                <a:ext uri="{FF2B5EF4-FFF2-40B4-BE49-F238E27FC236}">
                  <a16:creationId xmlns:a16="http://schemas.microsoft.com/office/drawing/2014/main" id="{4CCAC344-1E2F-48B9-95CE-33982A7D3EFB}"/>
                </a:ext>
              </a:extLst>
            </p:cNvPr>
            <p:cNvSpPr>
              <a:spLocks/>
            </p:cNvSpPr>
            <p:nvPr userDrawn="1"/>
          </p:nvSpPr>
          <p:spPr>
            <a:xfrm>
              <a:off x="1142970" y="1196308"/>
              <a:ext cx="449871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&lt;TEXT&gt;</a:t>
              </a:r>
            </a:p>
          </p:txBody>
        </p:sp>
        <p:sp>
          <p:nvSpPr>
            <p:cNvPr id="58" name="Rectangle 57" hidden="1">
              <a:extLst>
                <a:ext uri="{FF2B5EF4-FFF2-40B4-BE49-F238E27FC236}">
                  <a16:creationId xmlns:a16="http://schemas.microsoft.com/office/drawing/2014/main" id="{6A7C46F4-B4A6-461C-AAB6-CCDBCD1DCB81}"/>
                </a:ext>
              </a:extLst>
            </p:cNvPr>
            <p:cNvSpPr>
              <a:spLocks/>
            </p:cNvSpPr>
            <p:nvPr userDrawn="1"/>
          </p:nvSpPr>
          <p:spPr>
            <a:xfrm>
              <a:off x="6009095" y="1196308"/>
              <a:ext cx="51553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923" b="0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Page &lt;P&gt;</a:t>
              </a:r>
            </a:p>
          </p:txBody>
        </p:sp>
      </p:grpSp>
      <p:grpSp>
        <p:nvGrpSpPr>
          <p:cNvPr id="59" name="SP Agenda Subsection" hidden="1">
            <a:extLst>
              <a:ext uri="{FF2B5EF4-FFF2-40B4-BE49-F238E27FC236}">
                <a16:creationId xmlns:a16="http://schemas.microsoft.com/office/drawing/2014/main" id="{A68D29B9-A522-4D76-9EEA-80D6DB90932E}"/>
              </a:ext>
            </a:extLst>
          </p:cNvPr>
          <p:cNvGrpSpPr>
            <a:grpSpLocks/>
          </p:cNvGrpSpPr>
          <p:nvPr userDrawn="1"/>
        </p:nvGrpSpPr>
        <p:grpSpPr>
          <a:xfrm>
            <a:off x="466610" y="2356260"/>
            <a:ext cx="11258783" cy="552002"/>
            <a:chOff x="350973" y="1196307"/>
            <a:chExt cx="6173652" cy="552002"/>
          </a:xfrm>
        </p:grpSpPr>
        <p:sp>
          <p:nvSpPr>
            <p:cNvPr id="60" name="Rectangle 59" hidden="1">
              <a:extLst>
                <a:ext uri="{FF2B5EF4-FFF2-40B4-BE49-F238E27FC236}">
                  <a16:creationId xmlns:a16="http://schemas.microsoft.com/office/drawing/2014/main" id="{9B4CD365-D4A9-4D87-8F1A-E7CBEE002C65}"/>
                </a:ext>
              </a:extLst>
            </p:cNvPr>
            <p:cNvSpPr>
              <a:spLocks/>
            </p:cNvSpPr>
            <p:nvPr userDrawn="1"/>
          </p:nvSpPr>
          <p:spPr>
            <a:xfrm>
              <a:off x="350973" y="1196307"/>
              <a:ext cx="79200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-232621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Char char="/"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&lt;N&gt;</a:t>
              </a:r>
            </a:p>
          </p:txBody>
        </p:sp>
        <p:sp>
          <p:nvSpPr>
            <p:cNvPr id="61" name="Rectangle 60" hidden="1">
              <a:extLst>
                <a:ext uri="{FF2B5EF4-FFF2-40B4-BE49-F238E27FC236}">
                  <a16:creationId xmlns:a16="http://schemas.microsoft.com/office/drawing/2014/main" id="{259E57C0-7D15-4D42-99B0-388B0AD38040}"/>
                </a:ext>
              </a:extLst>
            </p:cNvPr>
            <p:cNvSpPr>
              <a:spLocks/>
            </p:cNvSpPr>
            <p:nvPr userDrawn="1"/>
          </p:nvSpPr>
          <p:spPr>
            <a:xfrm>
              <a:off x="1142970" y="1196308"/>
              <a:ext cx="449871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1662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&lt;TEXT&gt;</a:t>
              </a:r>
            </a:p>
          </p:txBody>
        </p:sp>
        <p:sp>
          <p:nvSpPr>
            <p:cNvPr id="62" name="Rectangle 61" hidden="1">
              <a:extLst>
                <a:ext uri="{FF2B5EF4-FFF2-40B4-BE49-F238E27FC236}">
                  <a16:creationId xmlns:a16="http://schemas.microsoft.com/office/drawing/2014/main" id="{890BE66A-B31C-40B5-8209-60FA2F2E0D99}"/>
                </a:ext>
              </a:extLst>
            </p:cNvPr>
            <p:cNvSpPr>
              <a:spLocks/>
            </p:cNvSpPr>
            <p:nvPr userDrawn="1"/>
          </p:nvSpPr>
          <p:spPr>
            <a:xfrm>
              <a:off x="6009094" y="1196308"/>
              <a:ext cx="51553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923" b="0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Page &lt;P&gt;</a:t>
              </a:r>
            </a:p>
          </p:txBody>
        </p:sp>
      </p:grpSp>
      <p:grpSp>
        <p:nvGrpSpPr>
          <p:cNvPr id="63" name="SP Agenda Subsection Highlight" hidden="1">
            <a:extLst>
              <a:ext uri="{FF2B5EF4-FFF2-40B4-BE49-F238E27FC236}">
                <a16:creationId xmlns:a16="http://schemas.microsoft.com/office/drawing/2014/main" id="{0AC8024E-800F-4D27-81F5-31D2DEC50AB7}"/>
              </a:ext>
            </a:extLst>
          </p:cNvPr>
          <p:cNvGrpSpPr>
            <a:grpSpLocks/>
          </p:cNvGrpSpPr>
          <p:nvPr userDrawn="1"/>
        </p:nvGrpSpPr>
        <p:grpSpPr>
          <a:xfrm>
            <a:off x="466610" y="2908261"/>
            <a:ext cx="11258783" cy="552002"/>
            <a:chOff x="350973" y="1196307"/>
            <a:chExt cx="6173652" cy="552002"/>
          </a:xfrm>
        </p:grpSpPr>
        <p:sp>
          <p:nvSpPr>
            <p:cNvPr id="64" name="Rectangle 63" hidden="1">
              <a:extLst>
                <a:ext uri="{FF2B5EF4-FFF2-40B4-BE49-F238E27FC236}">
                  <a16:creationId xmlns:a16="http://schemas.microsoft.com/office/drawing/2014/main" id="{60B5CDE7-2CF2-495E-81C2-BBB8131B9DBC}"/>
                </a:ext>
              </a:extLst>
            </p:cNvPr>
            <p:cNvSpPr>
              <a:spLocks/>
            </p:cNvSpPr>
            <p:nvPr userDrawn="1"/>
          </p:nvSpPr>
          <p:spPr>
            <a:xfrm>
              <a:off x="350973" y="1196307"/>
              <a:ext cx="79200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-232621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Char char="/"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&lt;N&gt;</a:t>
              </a:r>
            </a:p>
          </p:txBody>
        </p:sp>
        <p:sp>
          <p:nvSpPr>
            <p:cNvPr id="65" name="Rectangle 64" hidden="1">
              <a:extLst>
                <a:ext uri="{FF2B5EF4-FFF2-40B4-BE49-F238E27FC236}">
                  <a16:creationId xmlns:a16="http://schemas.microsoft.com/office/drawing/2014/main" id="{927B3B1A-DD17-4FB3-8083-0E50D87656B3}"/>
                </a:ext>
              </a:extLst>
            </p:cNvPr>
            <p:cNvSpPr>
              <a:spLocks/>
            </p:cNvSpPr>
            <p:nvPr userDrawn="1"/>
          </p:nvSpPr>
          <p:spPr>
            <a:xfrm>
              <a:off x="1142970" y="1196308"/>
              <a:ext cx="449871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&lt;TEXT&gt;</a:t>
              </a:r>
            </a:p>
          </p:txBody>
        </p:sp>
        <p:sp>
          <p:nvSpPr>
            <p:cNvPr id="66" name="Rectangle 65" hidden="1">
              <a:extLst>
                <a:ext uri="{FF2B5EF4-FFF2-40B4-BE49-F238E27FC236}">
                  <a16:creationId xmlns:a16="http://schemas.microsoft.com/office/drawing/2014/main" id="{C8399873-18C4-49BB-9AC4-3A8655D4B77C}"/>
                </a:ext>
              </a:extLst>
            </p:cNvPr>
            <p:cNvSpPr>
              <a:spLocks/>
            </p:cNvSpPr>
            <p:nvPr userDrawn="1"/>
          </p:nvSpPr>
          <p:spPr>
            <a:xfrm>
              <a:off x="6009093" y="1196308"/>
              <a:ext cx="515532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923" b="0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Page &lt;P&gt;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816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16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E591E704-3F17-404C-B460-AD92F7BC6294}"/>
              </a:ext>
            </a:extLst>
          </p:cNvPr>
          <p:cNvSpPr txBox="1">
            <a:spLocks/>
          </p:cNvSpPr>
          <p:nvPr userDrawn="1"/>
        </p:nvSpPr>
        <p:spPr>
          <a:xfrm>
            <a:off x="479999" y="531693"/>
            <a:ext cx="11280202" cy="664615"/>
          </a:xfrm>
          <a:prstGeom prst="rect">
            <a:avLst/>
          </a:prstGeom>
          <a:noFill/>
        </p:spPr>
        <p:txBody>
          <a:bodyPr vert="horz" lIns="99692" tIns="33231" rIns="99692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kern="120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31" b="1" noProof="0" dirty="0"/>
              <a:t>AGENDA</a:t>
            </a:r>
          </a:p>
        </p:txBody>
      </p:sp>
      <p:grpSp>
        <p:nvGrpSpPr>
          <p:cNvPr id="45" name="SP Agenda Section" hidden="1">
            <a:extLst>
              <a:ext uri="{FF2B5EF4-FFF2-40B4-BE49-F238E27FC236}">
                <a16:creationId xmlns:a16="http://schemas.microsoft.com/office/drawing/2014/main" id="{F2857B72-76E8-416F-990A-0E465F5B54C7}"/>
              </a:ext>
            </a:extLst>
          </p:cNvPr>
          <p:cNvGrpSpPr>
            <a:grpSpLocks/>
          </p:cNvGrpSpPr>
          <p:nvPr userDrawn="1"/>
        </p:nvGrpSpPr>
        <p:grpSpPr>
          <a:xfrm>
            <a:off x="466609" y="1295400"/>
            <a:ext cx="11258782" cy="552002"/>
            <a:chOff x="350973" y="1196307"/>
            <a:chExt cx="6173651" cy="552002"/>
          </a:xfrm>
        </p:grpSpPr>
        <p:sp>
          <p:nvSpPr>
            <p:cNvPr id="52" name="Rectangle 51" hidden="1">
              <a:extLst>
                <a:ext uri="{FF2B5EF4-FFF2-40B4-BE49-F238E27FC236}">
                  <a16:creationId xmlns:a16="http://schemas.microsoft.com/office/drawing/2014/main" id="{F1FB3B8E-CCCB-4799-86AC-E6E1C7DEB80B}"/>
                </a:ext>
              </a:extLst>
            </p:cNvPr>
            <p:cNvSpPr>
              <a:spLocks/>
            </p:cNvSpPr>
            <p:nvPr userDrawn="1"/>
          </p:nvSpPr>
          <p:spPr>
            <a:xfrm>
              <a:off x="350973" y="1196307"/>
              <a:ext cx="79200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-232621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Char char="/"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&lt;N&gt;</a:t>
              </a:r>
            </a:p>
          </p:txBody>
        </p:sp>
        <p:sp>
          <p:nvSpPr>
            <p:cNvPr id="53" name="Rectangle 52" hidden="1">
              <a:extLst>
                <a:ext uri="{FF2B5EF4-FFF2-40B4-BE49-F238E27FC236}">
                  <a16:creationId xmlns:a16="http://schemas.microsoft.com/office/drawing/2014/main" id="{59B50CB9-7FA6-4B89-BE45-50C8B85C7E72}"/>
                </a:ext>
              </a:extLst>
            </p:cNvPr>
            <p:cNvSpPr>
              <a:spLocks/>
            </p:cNvSpPr>
            <p:nvPr userDrawn="1"/>
          </p:nvSpPr>
          <p:spPr>
            <a:xfrm>
              <a:off x="1142970" y="1196308"/>
              <a:ext cx="449871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1662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&lt;TEXT&gt;</a:t>
              </a:r>
            </a:p>
          </p:txBody>
        </p:sp>
        <p:sp>
          <p:nvSpPr>
            <p:cNvPr id="54" name="Rectangle 53" hidden="1">
              <a:extLst>
                <a:ext uri="{FF2B5EF4-FFF2-40B4-BE49-F238E27FC236}">
                  <a16:creationId xmlns:a16="http://schemas.microsoft.com/office/drawing/2014/main" id="{114E5980-B6EF-4F21-8788-F077C72B0FF0}"/>
                </a:ext>
              </a:extLst>
            </p:cNvPr>
            <p:cNvSpPr>
              <a:spLocks/>
            </p:cNvSpPr>
            <p:nvPr userDrawn="1"/>
          </p:nvSpPr>
          <p:spPr>
            <a:xfrm>
              <a:off x="6009095" y="1196308"/>
              <a:ext cx="515529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923" b="0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Page &lt;P&gt;</a:t>
              </a:r>
            </a:p>
          </p:txBody>
        </p:sp>
      </p:grpSp>
      <p:grpSp>
        <p:nvGrpSpPr>
          <p:cNvPr id="55" name="SP Agenda Section Highlight" hidden="1">
            <a:extLst>
              <a:ext uri="{FF2B5EF4-FFF2-40B4-BE49-F238E27FC236}">
                <a16:creationId xmlns:a16="http://schemas.microsoft.com/office/drawing/2014/main" id="{AF096DB6-BE40-42C7-B292-AB2B0E3628DC}"/>
              </a:ext>
            </a:extLst>
          </p:cNvPr>
          <p:cNvGrpSpPr>
            <a:grpSpLocks/>
          </p:cNvGrpSpPr>
          <p:nvPr userDrawn="1"/>
        </p:nvGrpSpPr>
        <p:grpSpPr>
          <a:xfrm>
            <a:off x="466610" y="1828800"/>
            <a:ext cx="11258783" cy="552002"/>
            <a:chOff x="350973" y="1196307"/>
            <a:chExt cx="6173652" cy="552002"/>
          </a:xfrm>
        </p:grpSpPr>
        <p:sp>
          <p:nvSpPr>
            <p:cNvPr id="56" name="Rectangle 55" hidden="1">
              <a:extLst>
                <a:ext uri="{FF2B5EF4-FFF2-40B4-BE49-F238E27FC236}">
                  <a16:creationId xmlns:a16="http://schemas.microsoft.com/office/drawing/2014/main" id="{588DDC6B-5ECF-498B-8DBA-366E2A3A0B1D}"/>
                </a:ext>
              </a:extLst>
            </p:cNvPr>
            <p:cNvSpPr>
              <a:spLocks/>
            </p:cNvSpPr>
            <p:nvPr userDrawn="1"/>
          </p:nvSpPr>
          <p:spPr>
            <a:xfrm>
              <a:off x="350973" y="1196307"/>
              <a:ext cx="79200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-232621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Char char="/"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&lt;N&gt;</a:t>
              </a:r>
            </a:p>
          </p:txBody>
        </p:sp>
        <p:sp>
          <p:nvSpPr>
            <p:cNvPr id="57" name="Rectangle 56" hidden="1">
              <a:extLst>
                <a:ext uri="{FF2B5EF4-FFF2-40B4-BE49-F238E27FC236}">
                  <a16:creationId xmlns:a16="http://schemas.microsoft.com/office/drawing/2014/main" id="{4CCAC344-1E2F-48B9-95CE-33982A7D3EFB}"/>
                </a:ext>
              </a:extLst>
            </p:cNvPr>
            <p:cNvSpPr>
              <a:spLocks/>
            </p:cNvSpPr>
            <p:nvPr userDrawn="1"/>
          </p:nvSpPr>
          <p:spPr>
            <a:xfrm>
              <a:off x="1142970" y="1196308"/>
              <a:ext cx="449871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&lt;TEXT&gt;</a:t>
              </a:r>
            </a:p>
          </p:txBody>
        </p:sp>
        <p:sp>
          <p:nvSpPr>
            <p:cNvPr id="58" name="Rectangle 57" hidden="1">
              <a:extLst>
                <a:ext uri="{FF2B5EF4-FFF2-40B4-BE49-F238E27FC236}">
                  <a16:creationId xmlns:a16="http://schemas.microsoft.com/office/drawing/2014/main" id="{6A7C46F4-B4A6-461C-AAB6-CCDBCD1DCB81}"/>
                </a:ext>
              </a:extLst>
            </p:cNvPr>
            <p:cNvSpPr>
              <a:spLocks/>
            </p:cNvSpPr>
            <p:nvPr userDrawn="1"/>
          </p:nvSpPr>
          <p:spPr>
            <a:xfrm>
              <a:off x="6009095" y="1196308"/>
              <a:ext cx="51553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923" b="0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Page &lt;P&gt;</a:t>
              </a:r>
            </a:p>
          </p:txBody>
        </p:sp>
      </p:grpSp>
      <p:grpSp>
        <p:nvGrpSpPr>
          <p:cNvPr id="59" name="SP Agenda Subsection" hidden="1">
            <a:extLst>
              <a:ext uri="{FF2B5EF4-FFF2-40B4-BE49-F238E27FC236}">
                <a16:creationId xmlns:a16="http://schemas.microsoft.com/office/drawing/2014/main" id="{A68D29B9-A522-4D76-9EEA-80D6DB90932E}"/>
              </a:ext>
            </a:extLst>
          </p:cNvPr>
          <p:cNvGrpSpPr>
            <a:grpSpLocks/>
          </p:cNvGrpSpPr>
          <p:nvPr userDrawn="1"/>
        </p:nvGrpSpPr>
        <p:grpSpPr>
          <a:xfrm>
            <a:off x="466610" y="2356260"/>
            <a:ext cx="11258783" cy="552002"/>
            <a:chOff x="350973" y="1196307"/>
            <a:chExt cx="6173652" cy="552002"/>
          </a:xfrm>
        </p:grpSpPr>
        <p:sp>
          <p:nvSpPr>
            <p:cNvPr id="60" name="Rectangle 59" hidden="1">
              <a:extLst>
                <a:ext uri="{FF2B5EF4-FFF2-40B4-BE49-F238E27FC236}">
                  <a16:creationId xmlns:a16="http://schemas.microsoft.com/office/drawing/2014/main" id="{9B4CD365-D4A9-4D87-8F1A-E7CBEE002C65}"/>
                </a:ext>
              </a:extLst>
            </p:cNvPr>
            <p:cNvSpPr>
              <a:spLocks/>
            </p:cNvSpPr>
            <p:nvPr userDrawn="1"/>
          </p:nvSpPr>
          <p:spPr>
            <a:xfrm>
              <a:off x="350973" y="1196307"/>
              <a:ext cx="79200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-232621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Char char="/"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&lt;N&gt;</a:t>
              </a:r>
            </a:p>
          </p:txBody>
        </p:sp>
        <p:sp>
          <p:nvSpPr>
            <p:cNvPr id="61" name="Rectangle 60" hidden="1">
              <a:extLst>
                <a:ext uri="{FF2B5EF4-FFF2-40B4-BE49-F238E27FC236}">
                  <a16:creationId xmlns:a16="http://schemas.microsoft.com/office/drawing/2014/main" id="{259E57C0-7D15-4D42-99B0-388B0AD38040}"/>
                </a:ext>
              </a:extLst>
            </p:cNvPr>
            <p:cNvSpPr>
              <a:spLocks/>
            </p:cNvSpPr>
            <p:nvPr userDrawn="1"/>
          </p:nvSpPr>
          <p:spPr>
            <a:xfrm>
              <a:off x="1142970" y="1196308"/>
              <a:ext cx="449871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1662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&lt;TEXT&gt;</a:t>
              </a:r>
            </a:p>
          </p:txBody>
        </p:sp>
        <p:sp>
          <p:nvSpPr>
            <p:cNvPr id="62" name="Rectangle 61" hidden="1">
              <a:extLst>
                <a:ext uri="{FF2B5EF4-FFF2-40B4-BE49-F238E27FC236}">
                  <a16:creationId xmlns:a16="http://schemas.microsoft.com/office/drawing/2014/main" id="{890BE66A-B31C-40B5-8209-60FA2F2E0D99}"/>
                </a:ext>
              </a:extLst>
            </p:cNvPr>
            <p:cNvSpPr>
              <a:spLocks/>
            </p:cNvSpPr>
            <p:nvPr userDrawn="1"/>
          </p:nvSpPr>
          <p:spPr>
            <a:xfrm>
              <a:off x="6009094" y="1196308"/>
              <a:ext cx="51553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923" b="0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Page &lt;P&gt;</a:t>
              </a:r>
            </a:p>
          </p:txBody>
        </p:sp>
      </p:grpSp>
      <p:grpSp>
        <p:nvGrpSpPr>
          <p:cNvPr id="63" name="SP Agenda Subsection Highlight" hidden="1">
            <a:extLst>
              <a:ext uri="{FF2B5EF4-FFF2-40B4-BE49-F238E27FC236}">
                <a16:creationId xmlns:a16="http://schemas.microsoft.com/office/drawing/2014/main" id="{0AC8024E-800F-4D27-81F5-31D2DEC50AB7}"/>
              </a:ext>
            </a:extLst>
          </p:cNvPr>
          <p:cNvGrpSpPr>
            <a:grpSpLocks/>
          </p:cNvGrpSpPr>
          <p:nvPr userDrawn="1"/>
        </p:nvGrpSpPr>
        <p:grpSpPr>
          <a:xfrm>
            <a:off x="466610" y="2908261"/>
            <a:ext cx="11258783" cy="552002"/>
            <a:chOff x="350973" y="1196307"/>
            <a:chExt cx="6173652" cy="552002"/>
          </a:xfrm>
        </p:grpSpPr>
        <p:sp>
          <p:nvSpPr>
            <p:cNvPr id="64" name="Rectangle 63" hidden="1">
              <a:extLst>
                <a:ext uri="{FF2B5EF4-FFF2-40B4-BE49-F238E27FC236}">
                  <a16:creationId xmlns:a16="http://schemas.microsoft.com/office/drawing/2014/main" id="{60B5CDE7-2CF2-495E-81C2-BBB8131B9DBC}"/>
                </a:ext>
              </a:extLst>
            </p:cNvPr>
            <p:cNvSpPr>
              <a:spLocks/>
            </p:cNvSpPr>
            <p:nvPr userDrawn="1"/>
          </p:nvSpPr>
          <p:spPr>
            <a:xfrm>
              <a:off x="350973" y="1196307"/>
              <a:ext cx="792000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-232621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Char char="/"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&lt;N&gt;</a:t>
              </a:r>
            </a:p>
          </p:txBody>
        </p:sp>
        <p:sp>
          <p:nvSpPr>
            <p:cNvPr id="65" name="Rectangle 64" hidden="1">
              <a:extLst>
                <a:ext uri="{FF2B5EF4-FFF2-40B4-BE49-F238E27FC236}">
                  <a16:creationId xmlns:a16="http://schemas.microsoft.com/office/drawing/2014/main" id="{927B3B1A-DD17-4FB3-8083-0E50D87656B3}"/>
                </a:ext>
              </a:extLst>
            </p:cNvPr>
            <p:cNvSpPr>
              <a:spLocks/>
            </p:cNvSpPr>
            <p:nvPr userDrawn="1"/>
          </p:nvSpPr>
          <p:spPr>
            <a:xfrm>
              <a:off x="1142970" y="1196308"/>
              <a:ext cx="4498711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1662" b="1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&lt;TEXT&gt;</a:t>
              </a:r>
            </a:p>
          </p:txBody>
        </p:sp>
        <p:sp>
          <p:nvSpPr>
            <p:cNvPr id="66" name="Rectangle 65" hidden="1">
              <a:extLst>
                <a:ext uri="{FF2B5EF4-FFF2-40B4-BE49-F238E27FC236}">
                  <a16:creationId xmlns:a16="http://schemas.microsoft.com/office/drawing/2014/main" id="{C8399873-18C4-49BB-9AC4-3A8655D4B77C}"/>
                </a:ext>
              </a:extLst>
            </p:cNvPr>
            <p:cNvSpPr>
              <a:spLocks/>
            </p:cNvSpPr>
            <p:nvPr userDrawn="1"/>
          </p:nvSpPr>
          <p:spPr>
            <a:xfrm>
              <a:off x="6009093" y="1196308"/>
              <a:ext cx="515532" cy="552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just" defTabSz="514350" rtl="0" eaLnBrk="1" fontAlgn="auto" latinLnBrk="0" hangingPunct="1">
                <a:lnSpc>
                  <a:spcPct val="100000"/>
                </a:lnSpc>
                <a:spcBef>
                  <a:spcPts val="369"/>
                </a:spcBef>
                <a:spcAft>
                  <a:spcPts val="0"/>
                </a:spcAft>
                <a:buClr>
                  <a:schemeClr val="bg2"/>
                </a:buClr>
                <a:buSzTx/>
                <a:buFont typeface="Tempus Sans ITC" panose="04020404030D07020202" pitchFamily="82" charset="0"/>
                <a:buNone/>
                <a:tabLst/>
                <a:defRPr/>
              </a:pPr>
              <a:r>
                <a:rPr lang="en-US" sz="923" b="0" i="0" kern="1200" cap="none" baseline="0" noProof="0" dirty="0">
                  <a:solidFill>
                    <a:schemeClr val="bg2"/>
                  </a:solidFill>
                  <a:latin typeface="+mn-lt"/>
                  <a:ea typeface="+mn-ea"/>
                  <a:cs typeface="+mn-cs"/>
                </a:rPr>
                <a:t>Page &lt;P&gt;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92392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16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Purple +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>
            <a:extLst>
              <a:ext uri="{FF2B5EF4-FFF2-40B4-BE49-F238E27FC236}">
                <a16:creationId xmlns:a16="http://schemas.microsoft.com/office/drawing/2014/main" id="{7F986FF8-0FAB-4411-868C-A190BFBE611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63997" b="-5943"/>
          <a:stretch/>
        </p:blipFill>
        <p:spPr bwMode="auto">
          <a:xfrm>
            <a:off x="0" y="1"/>
            <a:ext cx="12192000" cy="68564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</p:pic>
      <p:sp>
        <p:nvSpPr>
          <p:cNvPr id="13" name="Espace réservé pour une image  35">
            <a:extLst>
              <a:ext uri="{FF2B5EF4-FFF2-40B4-BE49-F238E27FC236}">
                <a16:creationId xmlns:a16="http://schemas.microsoft.com/office/drawing/2014/main" id="{E05E0E5B-E3D1-4D83-9E73-74096393ECB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2"/>
            <a:ext cx="7519015" cy="6621613"/>
          </a:xfrm>
          <a:custGeom>
            <a:avLst/>
            <a:gdLst>
              <a:gd name="connsiteX0" fmla="*/ 0 w 6097588"/>
              <a:gd name="connsiteY0" fmla="*/ 0 h 4795838"/>
              <a:gd name="connsiteX1" fmla="*/ 6097588 w 6097588"/>
              <a:gd name="connsiteY1" fmla="*/ 0 h 4795838"/>
              <a:gd name="connsiteX2" fmla="*/ 6097588 w 6097588"/>
              <a:gd name="connsiteY2" fmla="*/ 4795838 h 4795838"/>
              <a:gd name="connsiteX3" fmla="*/ 0 w 6097588"/>
              <a:gd name="connsiteY3" fmla="*/ 4795838 h 4795838"/>
              <a:gd name="connsiteX4" fmla="*/ 0 w 6097588"/>
              <a:gd name="connsiteY4" fmla="*/ 0 h 4795838"/>
              <a:gd name="connsiteX0" fmla="*/ 0 w 6097588"/>
              <a:gd name="connsiteY0" fmla="*/ 0 h 6635927"/>
              <a:gd name="connsiteX1" fmla="*/ 6097588 w 6097588"/>
              <a:gd name="connsiteY1" fmla="*/ 0 h 6635927"/>
              <a:gd name="connsiteX2" fmla="*/ 1051455 w 6097588"/>
              <a:gd name="connsiteY2" fmla="*/ 6635927 h 6635927"/>
              <a:gd name="connsiteX3" fmla="*/ 0 w 6097588"/>
              <a:gd name="connsiteY3" fmla="*/ 4795838 h 6635927"/>
              <a:gd name="connsiteX4" fmla="*/ 0 w 6097588"/>
              <a:gd name="connsiteY4" fmla="*/ 0 h 6635927"/>
              <a:gd name="connsiteX0" fmla="*/ 0 w 6097588"/>
              <a:gd name="connsiteY0" fmla="*/ 0 h 6502879"/>
              <a:gd name="connsiteX1" fmla="*/ 6097588 w 6097588"/>
              <a:gd name="connsiteY1" fmla="*/ 0 h 6502879"/>
              <a:gd name="connsiteX2" fmla="*/ 1027264 w 6097588"/>
              <a:gd name="connsiteY2" fmla="*/ 6502879 h 6502879"/>
              <a:gd name="connsiteX3" fmla="*/ 0 w 6097588"/>
              <a:gd name="connsiteY3" fmla="*/ 4795838 h 6502879"/>
              <a:gd name="connsiteX4" fmla="*/ 0 w 6097588"/>
              <a:gd name="connsiteY4" fmla="*/ 0 h 6502879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419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75450"/>
              <a:gd name="connsiteX1" fmla="*/ 6097588 w 6097588"/>
              <a:gd name="connsiteY1" fmla="*/ 0 h 6575450"/>
              <a:gd name="connsiteX2" fmla="*/ 1078065 w 6097588"/>
              <a:gd name="connsiteY2" fmla="*/ 6575450 h 6575450"/>
              <a:gd name="connsiteX3" fmla="*/ 0 w 6097588"/>
              <a:gd name="connsiteY3" fmla="*/ 4795838 h 6575450"/>
              <a:gd name="connsiteX4" fmla="*/ 0 w 6097588"/>
              <a:gd name="connsiteY4" fmla="*/ 0 h 6575450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661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29489"/>
              <a:gd name="connsiteX1" fmla="*/ 6097588 w 6097588"/>
              <a:gd name="connsiteY1" fmla="*/ 0 h 6529489"/>
              <a:gd name="connsiteX2" fmla="*/ 1116770 w 6097588"/>
              <a:gd name="connsiteY2" fmla="*/ 6529489 h 6529489"/>
              <a:gd name="connsiteX3" fmla="*/ 0 w 6097588"/>
              <a:gd name="connsiteY3" fmla="*/ 4795838 h 6529489"/>
              <a:gd name="connsiteX4" fmla="*/ 0 w 6097588"/>
              <a:gd name="connsiteY4" fmla="*/ 0 h 6529489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577675"/>
              <a:gd name="connsiteX1" fmla="*/ 6097588 w 6097588"/>
              <a:gd name="connsiteY1" fmla="*/ 0 h 6577675"/>
              <a:gd name="connsiteX2" fmla="*/ 1062740 w 6097588"/>
              <a:gd name="connsiteY2" fmla="*/ 6577675 h 6577675"/>
              <a:gd name="connsiteX3" fmla="*/ 0 w 6097588"/>
              <a:gd name="connsiteY3" fmla="*/ 4795838 h 6577675"/>
              <a:gd name="connsiteX4" fmla="*/ 0 w 6097588"/>
              <a:gd name="connsiteY4" fmla="*/ 0 h 6577675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108739"/>
              <a:gd name="connsiteY0" fmla="*/ 0 h 6621613"/>
              <a:gd name="connsiteX1" fmla="*/ 6108739 w 6108739"/>
              <a:gd name="connsiteY1" fmla="*/ 0 h 6621613"/>
              <a:gd name="connsiteX2" fmla="*/ 1050649 w 6108739"/>
              <a:gd name="connsiteY2" fmla="*/ 6621613 h 6621613"/>
              <a:gd name="connsiteX3" fmla="*/ 0 w 6108739"/>
              <a:gd name="connsiteY3" fmla="*/ 4795838 h 6621613"/>
              <a:gd name="connsiteX4" fmla="*/ 0 w 6108739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9214" h="6621613">
                <a:moveTo>
                  <a:pt x="0" y="0"/>
                </a:moveTo>
                <a:lnTo>
                  <a:pt x="6099214" y="0"/>
                </a:lnTo>
                <a:cubicBezTo>
                  <a:pt x="3490483" y="2165821"/>
                  <a:pt x="1902596" y="4985807"/>
                  <a:pt x="1050649" y="6621613"/>
                </a:cubicBezTo>
                <a:lnTo>
                  <a:pt x="0" y="4795838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l">
              <a:buNone/>
              <a:defRPr sz="1800" b="0" i="1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noProof="0" dirty="0"/>
              <a:t>Click here</a:t>
            </a:r>
            <a:br>
              <a:rPr lang="en-US" noProof="0" dirty="0"/>
            </a:br>
            <a:r>
              <a:rPr lang="en-US" noProof="0" dirty="0"/>
              <a:t>to insert a picture	&gt;&gt;</a:t>
            </a:r>
          </a:p>
        </p:txBody>
      </p:sp>
      <p:sp>
        <p:nvSpPr>
          <p:cNvPr id="10" name="Bildplatzhalter 3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9860138" y="5520421"/>
            <a:ext cx="1908000" cy="720000"/>
          </a:xfrm>
          <a:prstGeom prst="rect">
            <a:avLst/>
          </a:prstGeom>
          <a:noFill/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0" bIns="0" rtlCol="0" anchor="ctr" anchorCtr="0"/>
          <a:lstStyle>
            <a:lvl1pPr algn="r">
              <a:defRPr lang="en-GB" sz="1200" dirty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 lvl="0"/>
            <a:r>
              <a:rPr lang="en-US" noProof="0" dirty="0"/>
              <a:t>Insert client logo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4501418" y="3334423"/>
            <a:ext cx="7266720" cy="964800"/>
          </a:xfrm>
        </p:spPr>
        <p:txBody>
          <a:bodyPr lIns="0" rIns="0" anchor="b">
            <a:noAutofit/>
          </a:bodyPr>
          <a:lstStyle>
            <a:lvl1pPr algn="r">
              <a:defRPr sz="28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Placeholder for your title</a:t>
            </a:r>
          </a:p>
        </p:txBody>
      </p:sp>
      <p:sp>
        <p:nvSpPr>
          <p:cNvPr id="15" name="Textplatzhalter 25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501418" y="4425489"/>
            <a:ext cx="7266720" cy="482400"/>
          </a:xfrm>
          <a:prstGeom prst="rect">
            <a:avLst/>
          </a:prstGeom>
        </p:spPr>
        <p:txBody>
          <a:bodyPr lIns="0" tIns="72000" rIns="0" bIns="72000" anchor="ctr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i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Placeholder for your sub headline</a:t>
            </a:r>
          </a:p>
        </p:txBody>
      </p:sp>
      <p:sp>
        <p:nvSpPr>
          <p:cNvPr id="16" name="Textplatzhalter 25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501418" y="5034155"/>
            <a:ext cx="7266720" cy="360000"/>
          </a:xfrm>
          <a:prstGeom prst="rect">
            <a:avLst/>
          </a:prstGeom>
        </p:spPr>
        <p:txBody>
          <a:bodyPr lIns="0" tIns="72000" rIns="0" bIns="72000" anchor="ctr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i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Date | Author | Internal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1BEBF8C1-FF3B-4672-819A-FF374A0FC2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321" y="799414"/>
            <a:ext cx="3311928" cy="82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86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25354" y="404665"/>
            <a:ext cx="11342769" cy="936773"/>
          </a:xfrm>
        </p:spPr>
        <p:txBody>
          <a:bodyPr lIns="108000" tIns="0" rIns="108000" bIns="0"/>
          <a:lstStyle>
            <a:lvl1pPr>
              <a:defRPr sz="2200" baseline="0"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Complete with a title here that carries your message on two lines at most for more readability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25354" y="144314"/>
            <a:ext cx="11342769" cy="260350"/>
          </a:xfrm>
          <a:prstGeom prst="rect">
            <a:avLst/>
          </a:prstGeom>
        </p:spPr>
        <p:txBody>
          <a:bodyPr lIns="108000" tIns="0" rIns="108000" bIns="0" anchor="b"/>
          <a:lstStyle>
            <a:lvl1pPr>
              <a:spcBef>
                <a:spcPts val="0"/>
              </a:spcBef>
              <a:defRPr sz="1000" i="0" cap="all" baseline="0">
                <a:solidFill>
                  <a:schemeClr val="accent4"/>
                </a:solidFill>
                <a:latin typeface="+mj-lt"/>
              </a:defRPr>
            </a:lvl1pPr>
            <a:lvl2pPr>
              <a:defRPr sz="1000"/>
            </a:lvl2pPr>
          </a:lstStyle>
          <a:p>
            <a:pPr lvl="0"/>
            <a:r>
              <a:rPr lang="en-US" noProof="0" dirty="0"/>
              <a:t>Insert a top title here - must not exceed 1 line</a:t>
            </a:r>
          </a:p>
        </p:txBody>
      </p:sp>
    </p:spTree>
    <p:extLst>
      <p:ext uri="{BB962C8B-B14F-4D97-AF65-F5344CB8AC3E}">
        <p14:creationId xmlns:p14="http://schemas.microsoft.com/office/powerpoint/2010/main" val="155536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ener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5354" y="404666"/>
            <a:ext cx="11342769" cy="936773"/>
          </a:xfrm>
        </p:spPr>
        <p:txBody>
          <a:bodyPr lIns="108000" tIns="0" rIns="108000" bIns="0"/>
          <a:lstStyle>
            <a:lvl1pPr>
              <a:defRPr sz="22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Complete with a title here that carries your message on two lines at most for more </a:t>
            </a:r>
            <a:r>
              <a:rPr lang="en-US" noProof="0" dirty="0"/>
              <a:t>readability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25354" y="144314"/>
            <a:ext cx="11342769" cy="260350"/>
          </a:xfrm>
          <a:prstGeom prst="rect">
            <a:avLst/>
          </a:prstGeom>
        </p:spPr>
        <p:txBody>
          <a:bodyPr lIns="108000" tIns="0" rIns="108000" bIns="0" anchor="b"/>
          <a:lstStyle>
            <a:lvl1pPr>
              <a:spcBef>
                <a:spcPts val="0"/>
              </a:spcBef>
              <a:defRPr sz="1000" i="0" cap="all" baseline="0">
                <a:solidFill>
                  <a:schemeClr val="accent4"/>
                </a:solidFill>
                <a:latin typeface="+mj-lt"/>
              </a:defRPr>
            </a:lvl1pPr>
            <a:lvl2pPr>
              <a:defRPr sz="1000"/>
            </a:lvl2pPr>
          </a:lstStyle>
          <a:p>
            <a:pPr lvl="0"/>
            <a:r>
              <a:rPr lang="en-US" noProof="0" dirty="0"/>
              <a:t>Insert a top title here - must not exceed 1 line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 hasCustomPrompt="1"/>
          </p:nvPr>
        </p:nvSpPr>
        <p:spPr>
          <a:xfrm>
            <a:off x="425354" y="1341438"/>
            <a:ext cx="11342769" cy="4895850"/>
          </a:xfrm>
          <a:prstGeom prst="rect">
            <a:avLst/>
          </a:prstGeom>
        </p:spPr>
        <p:txBody>
          <a:bodyPr lIns="108000" tIns="108000" rIns="108000" bIns="108000"/>
          <a:lstStyle>
            <a:lvl2pPr>
              <a:defRPr>
                <a:solidFill>
                  <a:schemeClr val="tx1"/>
                </a:solidFill>
              </a:defRPr>
            </a:lvl2pPr>
            <a:lvl3pPr>
              <a:defRPr baseline="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 algn="just">
              <a:defRPr>
                <a:solidFill>
                  <a:schemeClr val="tx1"/>
                </a:solidFill>
              </a:defRPr>
            </a:lvl6pPr>
            <a:lvl7pPr algn="just">
              <a:defRPr>
                <a:solidFill>
                  <a:schemeClr val="tx1"/>
                </a:solidFill>
              </a:defRPr>
            </a:lvl7pPr>
            <a:lvl8pPr algn="just">
              <a:defRPr>
                <a:solidFill>
                  <a:schemeClr val="tx1"/>
                </a:solidFill>
              </a:defRPr>
            </a:lvl8pPr>
            <a:lvl9pPr algn="just"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Level 1 - </a:t>
            </a:r>
            <a:r>
              <a:rPr lang="en-US" dirty="0">
                <a:solidFill>
                  <a:srgbClr val="503078"/>
                </a:solidFill>
              </a:rPr>
              <a:t>To move to the next level, Alt + Shift + right arrow</a:t>
            </a:r>
            <a:endParaRPr lang="en-US" dirty="0"/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  <a:p>
            <a:pPr lvl="4"/>
            <a:r>
              <a:rPr lang="en-US" dirty="0"/>
              <a:t>Level 5</a:t>
            </a:r>
          </a:p>
          <a:p>
            <a:pPr lvl="5"/>
            <a:r>
              <a:rPr lang="en-US" dirty="0"/>
              <a:t>Level 6</a:t>
            </a:r>
          </a:p>
          <a:p>
            <a:pPr lvl="6"/>
            <a:r>
              <a:rPr lang="en-US" dirty="0"/>
              <a:t>Level 7</a:t>
            </a:r>
          </a:p>
          <a:p>
            <a:pPr lvl="7"/>
            <a:r>
              <a:rPr lang="en-US" noProof="0" dirty="0"/>
              <a:t>Level </a:t>
            </a:r>
            <a:r>
              <a:rPr lang="en-US" dirty="0"/>
              <a:t>8</a:t>
            </a:r>
          </a:p>
          <a:p>
            <a:pPr lvl="8"/>
            <a:r>
              <a:rPr lang="en-US" dirty="0"/>
              <a:t>Level 9</a:t>
            </a:r>
          </a:p>
        </p:txBody>
      </p:sp>
    </p:spTree>
    <p:extLst>
      <p:ext uri="{BB962C8B-B14F-4D97-AF65-F5344CB8AC3E}">
        <p14:creationId xmlns:p14="http://schemas.microsoft.com/office/powerpoint/2010/main" val="287815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lat Text left +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14" hasCustomPrompt="1"/>
          </p:nvPr>
        </p:nvSpPr>
        <p:spPr>
          <a:xfrm>
            <a:off x="425355" y="1341438"/>
            <a:ext cx="5502209" cy="4894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108000" tIns="108000" rIns="108000" bIns="108000"/>
          <a:lstStyle>
            <a:lvl1pPr marL="0" marR="0" indent="0" algn="just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2"/>
                </a:solidFill>
              </a:defRPr>
            </a:lvl1pPr>
            <a:lvl2pPr marL="358775" marR="0" indent="-358775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503078"/>
              </a:buClr>
              <a:buSzTx/>
              <a:buFont typeface="Tempus Sans ITC" panose="04020404030D07020202" pitchFamily="82" charset="0"/>
              <a:buChar char="/"/>
              <a:tabLst/>
              <a:defRPr>
                <a:solidFill>
                  <a:schemeClr val="tx1"/>
                </a:solidFill>
              </a:defRPr>
            </a:lvl2pPr>
            <a:lvl3pPr marL="360000" marR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1"/>
                </a:solidFill>
              </a:defRPr>
            </a:lvl3pPr>
            <a:lvl4pPr marL="648000" marR="0" indent="-288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›"/>
              <a:tabLst/>
              <a:defRPr>
                <a:solidFill>
                  <a:schemeClr val="tx1"/>
                </a:solidFill>
              </a:defRPr>
            </a:lvl4pPr>
            <a:lvl5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5pPr>
            <a:lvl6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6pPr>
            <a:lvl7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7pPr>
            <a:lvl8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8pPr>
            <a:lvl9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0307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1 - To move to the next level, Alt + Shift + right arrow</a:t>
            </a:r>
          </a:p>
          <a:p>
            <a:pPr marL="358775" marR="0" lvl="1" indent="-358775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503078"/>
              </a:buClr>
              <a:buSzTx/>
              <a:buFont typeface="Tempus Sans ITC" panose="04020404030D07020202" pitchFamily="82" charset="0"/>
              <a:buChar char="/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2</a:t>
            </a:r>
          </a:p>
          <a:p>
            <a:pPr marL="360000" marR="0" lvl="2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3</a:t>
            </a:r>
          </a:p>
          <a:p>
            <a:pPr marL="648000" marR="0" lvl="3" indent="-288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›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4</a:t>
            </a:r>
          </a:p>
          <a:p>
            <a:pPr marL="900000" marR="0" lvl="4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5</a:t>
            </a:r>
          </a:p>
          <a:p>
            <a:pPr marL="900000" marR="0" lvl="5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6</a:t>
            </a:r>
          </a:p>
          <a:p>
            <a:pPr marL="900000" marR="0" lvl="6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7</a:t>
            </a:r>
          </a:p>
          <a:p>
            <a:pPr marL="900000" marR="0" lvl="7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8</a:t>
            </a:r>
          </a:p>
          <a:p>
            <a:pPr marL="900000" marR="0" lvl="8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9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5" hasCustomPrompt="1"/>
          </p:nvPr>
        </p:nvSpPr>
        <p:spPr>
          <a:xfrm>
            <a:off x="6265808" y="1341438"/>
            <a:ext cx="5502209" cy="4894975"/>
          </a:xfrm>
          <a:prstGeom prst="rect">
            <a:avLst/>
          </a:prstGeom>
        </p:spPr>
        <p:txBody>
          <a:bodyPr lIns="108000" tIns="108000" rIns="108000" bIns="108000"/>
          <a:lstStyle>
            <a:lvl1pPr marL="0" marR="0" indent="0" algn="just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2"/>
                </a:solidFill>
              </a:defRPr>
            </a:lvl1pPr>
            <a:lvl2pPr marL="358775" marR="0" indent="-358775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503078"/>
              </a:buClr>
              <a:buSzTx/>
              <a:buFont typeface="Tempus Sans ITC" panose="04020404030D07020202" pitchFamily="82" charset="0"/>
              <a:buChar char="/"/>
              <a:tabLst/>
              <a:defRPr>
                <a:solidFill>
                  <a:schemeClr val="tx1"/>
                </a:solidFill>
              </a:defRPr>
            </a:lvl2pPr>
            <a:lvl3pPr marL="360000" marR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1"/>
                </a:solidFill>
              </a:defRPr>
            </a:lvl3pPr>
            <a:lvl4pPr marL="648000" marR="0" indent="-288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›"/>
              <a:tabLst/>
              <a:defRPr>
                <a:solidFill>
                  <a:schemeClr val="tx1"/>
                </a:solidFill>
              </a:defRPr>
            </a:lvl4pPr>
            <a:lvl5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5pPr>
            <a:lvl6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6pPr>
            <a:lvl7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7pPr>
            <a:lvl8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8pPr>
            <a:lvl9pPr marL="900000" marR="0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0307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1 - To move to the next level, Alt + Shift + right arrow</a:t>
            </a:r>
          </a:p>
          <a:p>
            <a:pPr marL="358775" marR="0" lvl="1" indent="-358775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503078"/>
              </a:buClr>
              <a:buSzTx/>
              <a:buFont typeface="Tempus Sans ITC" panose="04020404030D07020202" pitchFamily="82" charset="0"/>
              <a:buChar char="/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2</a:t>
            </a:r>
          </a:p>
          <a:p>
            <a:pPr marL="360000" marR="0" lvl="2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3</a:t>
            </a:r>
          </a:p>
          <a:p>
            <a:pPr marL="648000" marR="0" lvl="3" indent="-2880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›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4</a:t>
            </a:r>
          </a:p>
          <a:p>
            <a:pPr marL="900000" marR="0" lvl="4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5</a:t>
            </a:r>
          </a:p>
          <a:p>
            <a:pPr marL="900000" marR="0" lvl="5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6</a:t>
            </a:r>
          </a:p>
          <a:p>
            <a:pPr marL="900000" marR="0" lvl="6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7</a:t>
            </a:r>
          </a:p>
          <a:p>
            <a:pPr marL="900000" marR="0" lvl="7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8</a:t>
            </a:r>
          </a:p>
          <a:p>
            <a:pPr marL="900000" marR="0" lvl="8" indent="-2520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503078"/>
              </a:buClr>
              <a:buSzTx/>
              <a:buFont typeface="Tahoma" panose="020B0604030504040204" pitchFamily="34" charset="0"/>
              <a:buChar char="»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Level 9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25354" y="404665"/>
            <a:ext cx="11342769" cy="936772"/>
          </a:xfrm>
        </p:spPr>
        <p:txBody>
          <a:bodyPr lIns="108000" tIns="0" rIns="108000" bIns="0"/>
          <a:lstStyle>
            <a:lvl1pPr>
              <a:defRPr sz="220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Complete with a title here that carries your message on two lines at most for more </a:t>
            </a:r>
            <a:r>
              <a:rPr lang="en-US" noProof="0" dirty="0"/>
              <a:t>readability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25354" y="144314"/>
            <a:ext cx="11342769" cy="260350"/>
          </a:xfrm>
          <a:prstGeom prst="rect">
            <a:avLst/>
          </a:prstGeom>
        </p:spPr>
        <p:txBody>
          <a:bodyPr lIns="108000" tIns="0" rIns="108000" bIns="0" anchor="b"/>
          <a:lstStyle>
            <a:lvl1pPr>
              <a:spcBef>
                <a:spcPts val="0"/>
              </a:spcBef>
              <a:defRPr sz="1000" i="0" cap="all" baseline="0">
                <a:solidFill>
                  <a:schemeClr val="accent4"/>
                </a:solidFill>
                <a:latin typeface="+mj-lt"/>
              </a:defRPr>
            </a:lvl1pPr>
            <a:lvl2pPr>
              <a:defRPr sz="1000"/>
            </a:lvl2pPr>
          </a:lstStyle>
          <a:p>
            <a:pPr lvl="0"/>
            <a:r>
              <a:rPr lang="en-US" noProof="0" dirty="0"/>
              <a:t>Insert a top title here - must not exceed 1 line</a:t>
            </a:r>
          </a:p>
        </p:txBody>
      </p:sp>
    </p:spTree>
    <p:extLst>
      <p:ext uri="{BB962C8B-B14F-4D97-AF65-F5344CB8AC3E}">
        <p14:creationId xmlns:p14="http://schemas.microsoft.com/office/powerpoint/2010/main" val="1742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- 1 to 6 chap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2019238" y="1351401"/>
            <a:ext cx="7810561" cy="684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>
              <a:buClr>
                <a:schemeClr val="bg2"/>
              </a:buClr>
              <a:buFontTx/>
              <a:buNone/>
              <a:defRPr sz="2200" i="0" cap="none" baseline="0">
                <a:solidFill>
                  <a:schemeClr val="bg2"/>
                </a:solidFill>
              </a:defRPr>
            </a:lvl1pPr>
            <a:lvl2pPr>
              <a:defRPr sz="1000"/>
            </a:lvl2pPr>
          </a:lstStyle>
          <a:p>
            <a:pPr lvl="0"/>
            <a:r>
              <a:rPr lang="en-US" noProof="0" dirty="0"/>
              <a:t>Chapter 1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2019239" y="2154024"/>
            <a:ext cx="7810561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22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2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2019239" y="2956647"/>
            <a:ext cx="7810561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22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3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2019239" y="3759270"/>
            <a:ext cx="7810561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22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4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2019239" y="4561893"/>
            <a:ext cx="7810561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22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5</a:t>
            </a:r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10063445" y="1351399"/>
            <a:ext cx="1700834" cy="684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l">
              <a:defRPr sz="1000" b="0" i="0" cap="none" baseline="0">
                <a:solidFill>
                  <a:schemeClr val="bg2"/>
                </a:solidFill>
              </a:defRPr>
            </a:lvl1pPr>
            <a:lvl2pPr>
              <a:defRPr sz="1000"/>
            </a:lvl2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26" hasCustomPrompt="1"/>
          </p:nvPr>
        </p:nvSpPr>
        <p:spPr>
          <a:xfrm>
            <a:off x="10063445" y="4561893"/>
            <a:ext cx="1700834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27" hasCustomPrompt="1"/>
          </p:nvPr>
        </p:nvSpPr>
        <p:spPr>
          <a:xfrm>
            <a:off x="10063445" y="3759270"/>
            <a:ext cx="1700834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28" hasCustomPrompt="1"/>
          </p:nvPr>
        </p:nvSpPr>
        <p:spPr>
          <a:xfrm>
            <a:off x="10063445" y="2956647"/>
            <a:ext cx="1700834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29" hasCustomPrompt="1"/>
          </p:nvPr>
        </p:nvSpPr>
        <p:spPr>
          <a:xfrm>
            <a:off x="10063445" y="2154024"/>
            <a:ext cx="1700834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30" hasCustomPrompt="1"/>
          </p:nvPr>
        </p:nvSpPr>
        <p:spPr>
          <a:xfrm>
            <a:off x="2019239" y="5364518"/>
            <a:ext cx="7810561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22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6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0063445" y="5364518"/>
            <a:ext cx="1700834" cy="684000"/>
          </a:xfrm>
          <a:prstGeom prst="rect">
            <a:avLst/>
          </a:prstGeom>
        </p:spPr>
        <p:txBody>
          <a:bodyPr vert="horz" wrap="square" lIns="108000" tIns="108000" rIns="108000" bIns="10800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44" name="Text Placeholder 4"/>
          <p:cNvSpPr>
            <a:spLocks noGrp="1"/>
          </p:cNvSpPr>
          <p:nvPr>
            <p:ph type="body" sz="quarter" idx="38" hasCustomPrompt="1"/>
          </p:nvPr>
        </p:nvSpPr>
        <p:spPr>
          <a:xfrm>
            <a:off x="423863" y="1351401"/>
            <a:ext cx="1329231" cy="68400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2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01</a:t>
            </a:r>
          </a:p>
        </p:txBody>
      </p:sp>
      <p:sp>
        <p:nvSpPr>
          <p:cNvPr id="45" name="Text Placeholder 4"/>
          <p:cNvSpPr>
            <a:spLocks noGrp="1"/>
          </p:cNvSpPr>
          <p:nvPr>
            <p:ph type="body" sz="quarter" idx="39" hasCustomPrompt="1"/>
          </p:nvPr>
        </p:nvSpPr>
        <p:spPr>
          <a:xfrm>
            <a:off x="423863" y="2154024"/>
            <a:ext cx="1329231" cy="68400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2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02</a:t>
            </a:r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423863" y="2956647"/>
            <a:ext cx="1329231" cy="68400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2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03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23863" y="3759270"/>
            <a:ext cx="1329231" cy="68400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2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04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42" hasCustomPrompt="1"/>
          </p:nvPr>
        </p:nvSpPr>
        <p:spPr>
          <a:xfrm>
            <a:off x="423863" y="4561893"/>
            <a:ext cx="1329231" cy="68400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2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3" hasCustomPrompt="1"/>
          </p:nvPr>
        </p:nvSpPr>
        <p:spPr>
          <a:xfrm>
            <a:off x="423863" y="5364518"/>
            <a:ext cx="1329231" cy="684000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2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06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16540" y="404665"/>
            <a:ext cx="11342769" cy="863748"/>
          </a:xfrm>
          <a:prstGeom prst="rect">
            <a:avLst/>
          </a:prstGeom>
          <a:noFill/>
        </p:spPr>
        <p:txBody>
          <a:bodyPr vert="horz" lIns="108000" tIns="36000" rIns="10800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kern="120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b="1" noProof="0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95403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- 1 to 10 chap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2019239" y="1345515"/>
            <a:ext cx="7962961" cy="414000"/>
          </a:xfrm>
          <a:prstGeom prst="rect">
            <a:avLst/>
          </a:prstGeom>
        </p:spPr>
        <p:txBody>
          <a:bodyPr wrap="square" tIns="0" bIns="0" anchor="ctr">
            <a:noAutofit/>
          </a:bodyPr>
          <a:lstStyle>
            <a:lvl1pPr marL="0" indent="0" algn="l">
              <a:buClr>
                <a:schemeClr val="bg2"/>
              </a:buClr>
              <a:buFontTx/>
              <a:buNone/>
              <a:defRPr sz="2000" i="0" cap="none" baseline="0">
                <a:solidFill>
                  <a:schemeClr val="bg2"/>
                </a:solidFill>
              </a:defRPr>
            </a:lvl1pPr>
            <a:lvl2pPr>
              <a:defRPr sz="1000"/>
            </a:lvl2pPr>
          </a:lstStyle>
          <a:p>
            <a:pPr lvl="0"/>
            <a:r>
              <a:rPr lang="en-US" noProof="0" dirty="0"/>
              <a:t>Chapter 1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2019239" y="1829365"/>
            <a:ext cx="7962961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20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2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2019239" y="2304906"/>
            <a:ext cx="7962961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20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3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2019239" y="2780447"/>
            <a:ext cx="7962961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20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4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2019239" y="5633695"/>
            <a:ext cx="7962961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20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10</a:t>
            </a:r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10213096" y="1345515"/>
            <a:ext cx="1546213" cy="414000"/>
          </a:xfrm>
          <a:prstGeom prst="rect">
            <a:avLst/>
          </a:prstGeom>
        </p:spPr>
        <p:txBody>
          <a:bodyPr wrap="square" tIns="0" bIns="0" anchor="ctr">
            <a:noAutofit/>
          </a:bodyPr>
          <a:lstStyle>
            <a:lvl1pPr algn="l">
              <a:defRPr sz="1000" b="0" i="0" cap="none" baseline="0">
                <a:solidFill>
                  <a:schemeClr val="bg2"/>
                </a:solidFill>
              </a:defRPr>
            </a:lvl1pPr>
            <a:lvl2pPr>
              <a:defRPr sz="1000"/>
            </a:lvl2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26" hasCustomPrompt="1"/>
          </p:nvPr>
        </p:nvSpPr>
        <p:spPr>
          <a:xfrm>
            <a:off x="10213095" y="5633695"/>
            <a:ext cx="1546213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27" hasCustomPrompt="1"/>
          </p:nvPr>
        </p:nvSpPr>
        <p:spPr>
          <a:xfrm>
            <a:off x="10213095" y="2780447"/>
            <a:ext cx="1546213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28" hasCustomPrompt="1"/>
          </p:nvPr>
        </p:nvSpPr>
        <p:spPr>
          <a:xfrm>
            <a:off x="10213095" y="2304906"/>
            <a:ext cx="1546213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29" hasCustomPrompt="1"/>
          </p:nvPr>
        </p:nvSpPr>
        <p:spPr>
          <a:xfrm>
            <a:off x="10213095" y="1829365"/>
            <a:ext cx="1546213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0" hasCustomPrompt="1"/>
          </p:nvPr>
        </p:nvSpPr>
        <p:spPr>
          <a:xfrm>
            <a:off x="2019239" y="3255988"/>
            <a:ext cx="7962961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20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5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0213095" y="3255988"/>
            <a:ext cx="1546213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33" hasCustomPrompt="1"/>
          </p:nvPr>
        </p:nvSpPr>
        <p:spPr>
          <a:xfrm>
            <a:off x="2019239" y="3731529"/>
            <a:ext cx="7962961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20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6</a:t>
            </a:r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35" hasCustomPrompt="1"/>
          </p:nvPr>
        </p:nvSpPr>
        <p:spPr>
          <a:xfrm>
            <a:off x="2019239" y="4207070"/>
            <a:ext cx="7962961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20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7</a:t>
            </a:r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7" hasCustomPrompt="1"/>
          </p:nvPr>
        </p:nvSpPr>
        <p:spPr>
          <a:xfrm>
            <a:off x="10213095" y="4207070"/>
            <a:ext cx="1546213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38" hasCustomPrompt="1"/>
          </p:nvPr>
        </p:nvSpPr>
        <p:spPr>
          <a:xfrm>
            <a:off x="10213095" y="3731529"/>
            <a:ext cx="1546213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39" name="Text Placeholder 8"/>
          <p:cNvSpPr>
            <a:spLocks noGrp="1"/>
          </p:cNvSpPr>
          <p:nvPr>
            <p:ph type="body" sz="quarter" idx="39" hasCustomPrompt="1"/>
          </p:nvPr>
        </p:nvSpPr>
        <p:spPr>
          <a:xfrm>
            <a:off x="2019239" y="4682611"/>
            <a:ext cx="7962961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20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8</a:t>
            </a:r>
          </a:p>
        </p:txBody>
      </p:sp>
      <p:sp>
        <p:nvSpPr>
          <p:cNvPr id="41" name="Text Placeholder 8"/>
          <p:cNvSpPr>
            <a:spLocks noGrp="1"/>
          </p:cNvSpPr>
          <p:nvPr>
            <p:ph type="body" sz="quarter" idx="41" hasCustomPrompt="1"/>
          </p:nvPr>
        </p:nvSpPr>
        <p:spPr>
          <a:xfrm>
            <a:off x="10213095" y="4682611"/>
            <a:ext cx="1546213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42" name="Text Placeholder 8"/>
          <p:cNvSpPr>
            <a:spLocks noGrp="1"/>
          </p:cNvSpPr>
          <p:nvPr>
            <p:ph type="body" sz="quarter" idx="42" hasCustomPrompt="1"/>
          </p:nvPr>
        </p:nvSpPr>
        <p:spPr>
          <a:xfrm>
            <a:off x="2019239" y="5158152"/>
            <a:ext cx="7962961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2000" i="0" cap="none" noProof="0" dirty="0">
                <a:solidFill>
                  <a:schemeClr val="bg2"/>
                </a:solidFill>
              </a:defRPr>
            </a:lvl1pPr>
          </a:lstStyle>
          <a:p>
            <a:pPr lvl="0">
              <a:buClr>
                <a:schemeClr val="bg2"/>
              </a:buClr>
            </a:pPr>
            <a:r>
              <a:rPr lang="en-US" noProof="0" dirty="0"/>
              <a:t>Chapter 9</a:t>
            </a:r>
          </a:p>
        </p:txBody>
      </p:sp>
      <p:sp>
        <p:nvSpPr>
          <p:cNvPr id="44" name="Text Placeholder 8"/>
          <p:cNvSpPr>
            <a:spLocks noGrp="1"/>
          </p:cNvSpPr>
          <p:nvPr>
            <p:ph type="body" sz="quarter" idx="44" hasCustomPrompt="1"/>
          </p:nvPr>
        </p:nvSpPr>
        <p:spPr>
          <a:xfrm>
            <a:off x="10213095" y="5158152"/>
            <a:ext cx="1546213" cy="414000"/>
          </a:xfrm>
          <a:prstGeom prst="rect">
            <a:avLst/>
          </a:prstGeom>
        </p:spPr>
        <p:txBody>
          <a:bodyPr vert="horz" wrap="square" lIns="108000" tIns="0" rIns="108000" bIns="0" rtlCol="0" anchor="ctr">
            <a:noAutofit/>
          </a:bodyPr>
          <a:lstStyle>
            <a:lvl1pPr algn="l">
              <a:defRPr lang="fr-FR" sz="1000" b="0" i="0" cap="none" noProof="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Page x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56" hasCustomPrompt="1"/>
          </p:nvPr>
        </p:nvSpPr>
        <p:spPr>
          <a:xfrm>
            <a:off x="423985" y="1345515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01</a:t>
            </a:r>
          </a:p>
        </p:txBody>
      </p:sp>
      <p:sp>
        <p:nvSpPr>
          <p:cNvPr id="43" name="Text Placeholder 4"/>
          <p:cNvSpPr>
            <a:spLocks noGrp="1"/>
          </p:cNvSpPr>
          <p:nvPr>
            <p:ph type="body" sz="quarter" idx="57" hasCustomPrompt="1"/>
          </p:nvPr>
        </p:nvSpPr>
        <p:spPr>
          <a:xfrm>
            <a:off x="423985" y="1829365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02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58" hasCustomPrompt="1"/>
          </p:nvPr>
        </p:nvSpPr>
        <p:spPr>
          <a:xfrm>
            <a:off x="423985" y="2304906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03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59" hasCustomPrompt="1"/>
          </p:nvPr>
        </p:nvSpPr>
        <p:spPr>
          <a:xfrm>
            <a:off x="423985" y="2780447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04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60" hasCustomPrompt="1"/>
          </p:nvPr>
        </p:nvSpPr>
        <p:spPr>
          <a:xfrm>
            <a:off x="423985" y="3255988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05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61" hasCustomPrompt="1"/>
          </p:nvPr>
        </p:nvSpPr>
        <p:spPr>
          <a:xfrm>
            <a:off x="423985" y="3731529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06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62" hasCustomPrompt="1"/>
          </p:nvPr>
        </p:nvSpPr>
        <p:spPr>
          <a:xfrm>
            <a:off x="423985" y="4207070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07</a:t>
            </a:r>
          </a:p>
        </p:txBody>
      </p:sp>
      <p:sp>
        <p:nvSpPr>
          <p:cNvPr id="63" name="Text Placeholder 4"/>
          <p:cNvSpPr>
            <a:spLocks noGrp="1"/>
          </p:cNvSpPr>
          <p:nvPr>
            <p:ph type="body" sz="quarter" idx="63" hasCustomPrompt="1"/>
          </p:nvPr>
        </p:nvSpPr>
        <p:spPr>
          <a:xfrm>
            <a:off x="423985" y="4682611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08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64" hasCustomPrompt="1"/>
          </p:nvPr>
        </p:nvSpPr>
        <p:spPr>
          <a:xfrm>
            <a:off x="423985" y="5158152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09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65" hasCustomPrompt="1"/>
          </p:nvPr>
        </p:nvSpPr>
        <p:spPr>
          <a:xfrm>
            <a:off x="423985" y="5633695"/>
            <a:ext cx="1329231" cy="414000"/>
          </a:xfrm>
          <a:prstGeom prst="rect">
            <a:avLst/>
          </a:prstGeom>
          <a:noFill/>
        </p:spPr>
        <p:txBody>
          <a:bodyPr tIns="0" bIns="0" anchor="ctr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000" b="1" i="0">
                <a:solidFill>
                  <a:schemeClr val="accent1"/>
                </a:solidFill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10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883273D8-FB08-4560-9BE5-210DA3B243CC}"/>
              </a:ext>
            </a:extLst>
          </p:cNvPr>
          <p:cNvSpPr txBox="1">
            <a:spLocks/>
          </p:cNvSpPr>
          <p:nvPr userDrawn="1"/>
        </p:nvSpPr>
        <p:spPr>
          <a:xfrm>
            <a:off x="416540" y="404665"/>
            <a:ext cx="11342769" cy="863748"/>
          </a:xfrm>
          <a:prstGeom prst="rect">
            <a:avLst/>
          </a:prstGeom>
          <a:noFill/>
        </p:spPr>
        <p:txBody>
          <a:bodyPr vert="horz" lIns="108000" tIns="36000" rIns="10800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kern="120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b="1" noProof="0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15603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11">
            <a:extLst>
              <a:ext uri="{FF2B5EF4-FFF2-40B4-BE49-F238E27FC236}">
                <a16:creationId xmlns:a16="http://schemas.microsoft.com/office/drawing/2014/main" id="{9958CAEC-A3F3-48C9-B375-FDD78D365AE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4289072" cy="4725900"/>
          </a:xfrm>
          <a:prstGeom prst="rect">
            <a:avLst/>
          </a:prstGeom>
        </p:spPr>
      </p:pic>
      <p:sp>
        <p:nvSpPr>
          <p:cNvPr id="9" name="Espace réservé pour une image  35">
            <a:extLst>
              <a:ext uri="{FF2B5EF4-FFF2-40B4-BE49-F238E27FC236}">
                <a16:creationId xmlns:a16="http://schemas.microsoft.com/office/drawing/2014/main" id="{7619CF03-338D-4AB0-A9F3-F670B4C169B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"/>
            <a:ext cx="6347941" cy="5590308"/>
          </a:xfrm>
          <a:custGeom>
            <a:avLst/>
            <a:gdLst>
              <a:gd name="connsiteX0" fmla="*/ 0 w 6097588"/>
              <a:gd name="connsiteY0" fmla="*/ 0 h 4795838"/>
              <a:gd name="connsiteX1" fmla="*/ 6097588 w 6097588"/>
              <a:gd name="connsiteY1" fmla="*/ 0 h 4795838"/>
              <a:gd name="connsiteX2" fmla="*/ 6097588 w 6097588"/>
              <a:gd name="connsiteY2" fmla="*/ 4795838 h 4795838"/>
              <a:gd name="connsiteX3" fmla="*/ 0 w 6097588"/>
              <a:gd name="connsiteY3" fmla="*/ 4795838 h 4795838"/>
              <a:gd name="connsiteX4" fmla="*/ 0 w 6097588"/>
              <a:gd name="connsiteY4" fmla="*/ 0 h 4795838"/>
              <a:gd name="connsiteX0" fmla="*/ 0 w 6097588"/>
              <a:gd name="connsiteY0" fmla="*/ 0 h 6635927"/>
              <a:gd name="connsiteX1" fmla="*/ 6097588 w 6097588"/>
              <a:gd name="connsiteY1" fmla="*/ 0 h 6635927"/>
              <a:gd name="connsiteX2" fmla="*/ 1051455 w 6097588"/>
              <a:gd name="connsiteY2" fmla="*/ 6635927 h 6635927"/>
              <a:gd name="connsiteX3" fmla="*/ 0 w 6097588"/>
              <a:gd name="connsiteY3" fmla="*/ 4795838 h 6635927"/>
              <a:gd name="connsiteX4" fmla="*/ 0 w 6097588"/>
              <a:gd name="connsiteY4" fmla="*/ 0 h 6635927"/>
              <a:gd name="connsiteX0" fmla="*/ 0 w 6097588"/>
              <a:gd name="connsiteY0" fmla="*/ 0 h 6502879"/>
              <a:gd name="connsiteX1" fmla="*/ 6097588 w 6097588"/>
              <a:gd name="connsiteY1" fmla="*/ 0 h 6502879"/>
              <a:gd name="connsiteX2" fmla="*/ 1027264 w 6097588"/>
              <a:gd name="connsiteY2" fmla="*/ 6502879 h 6502879"/>
              <a:gd name="connsiteX3" fmla="*/ 0 w 6097588"/>
              <a:gd name="connsiteY3" fmla="*/ 4795838 h 6502879"/>
              <a:gd name="connsiteX4" fmla="*/ 0 w 6097588"/>
              <a:gd name="connsiteY4" fmla="*/ 0 h 6502879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419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75450"/>
              <a:gd name="connsiteX1" fmla="*/ 6097588 w 6097588"/>
              <a:gd name="connsiteY1" fmla="*/ 0 h 6575450"/>
              <a:gd name="connsiteX2" fmla="*/ 1078065 w 6097588"/>
              <a:gd name="connsiteY2" fmla="*/ 6575450 h 6575450"/>
              <a:gd name="connsiteX3" fmla="*/ 0 w 6097588"/>
              <a:gd name="connsiteY3" fmla="*/ 4795838 h 6575450"/>
              <a:gd name="connsiteX4" fmla="*/ 0 w 6097588"/>
              <a:gd name="connsiteY4" fmla="*/ 0 h 6575450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661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29489"/>
              <a:gd name="connsiteX1" fmla="*/ 6097588 w 6097588"/>
              <a:gd name="connsiteY1" fmla="*/ 0 h 6529489"/>
              <a:gd name="connsiteX2" fmla="*/ 1116770 w 6097588"/>
              <a:gd name="connsiteY2" fmla="*/ 6529489 h 6529489"/>
              <a:gd name="connsiteX3" fmla="*/ 0 w 6097588"/>
              <a:gd name="connsiteY3" fmla="*/ 4795838 h 6529489"/>
              <a:gd name="connsiteX4" fmla="*/ 0 w 6097588"/>
              <a:gd name="connsiteY4" fmla="*/ 0 h 6529489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577675"/>
              <a:gd name="connsiteX1" fmla="*/ 6097588 w 6097588"/>
              <a:gd name="connsiteY1" fmla="*/ 0 h 6577675"/>
              <a:gd name="connsiteX2" fmla="*/ 1062740 w 6097588"/>
              <a:gd name="connsiteY2" fmla="*/ 6577675 h 6577675"/>
              <a:gd name="connsiteX3" fmla="*/ 0 w 6097588"/>
              <a:gd name="connsiteY3" fmla="*/ 4795838 h 6577675"/>
              <a:gd name="connsiteX4" fmla="*/ 0 w 6097588"/>
              <a:gd name="connsiteY4" fmla="*/ 0 h 6577675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108739"/>
              <a:gd name="connsiteY0" fmla="*/ 0 h 6621613"/>
              <a:gd name="connsiteX1" fmla="*/ 6108739 w 6108739"/>
              <a:gd name="connsiteY1" fmla="*/ 0 h 6621613"/>
              <a:gd name="connsiteX2" fmla="*/ 1050649 w 6108739"/>
              <a:gd name="connsiteY2" fmla="*/ 6621613 h 6621613"/>
              <a:gd name="connsiteX3" fmla="*/ 0 w 6108739"/>
              <a:gd name="connsiteY3" fmla="*/ 4795838 h 6621613"/>
              <a:gd name="connsiteX4" fmla="*/ 0 w 6108739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9214" h="6621613">
                <a:moveTo>
                  <a:pt x="0" y="0"/>
                </a:moveTo>
                <a:lnTo>
                  <a:pt x="6099214" y="0"/>
                </a:lnTo>
                <a:cubicBezTo>
                  <a:pt x="3490483" y="2165821"/>
                  <a:pt x="1902596" y="4985807"/>
                  <a:pt x="1050649" y="6621613"/>
                </a:cubicBezTo>
                <a:lnTo>
                  <a:pt x="0" y="4795838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l">
              <a:buNone/>
              <a:defRPr sz="1800" b="0" i="1" baseline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noProof="0" dirty="0"/>
              <a:t>Click here</a:t>
            </a:r>
            <a:br>
              <a:rPr lang="en-US" noProof="0" dirty="0"/>
            </a:br>
            <a:r>
              <a:rPr lang="en-US" noProof="0" dirty="0"/>
              <a:t>to insert a picture	&gt;&gt;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2787386" y="3334423"/>
            <a:ext cx="1050092" cy="964800"/>
          </a:xfrm>
          <a:prstGeom prst="rect">
            <a:avLst/>
          </a:prstGeom>
          <a:noFill/>
        </p:spPr>
        <p:txBody>
          <a:bodyPr lIns="0" rIns="0" anchor="t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400" b="1" i="0">
                <a:solidFill>
                  <a:schemeClr val="bg2"/>
                </a:solidFill>
                <a:latin typeface="+mj-lt"/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01</a:t>
            </a:r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4014292" y="3334423"/>
            <a:ext cx="7753846" cy="964800"/>
          </a:xfrm>
        </p:spPr>
        <p:txBody>
          <a:bodyPr lIns="108000" tIns="108000" rIns="0" anchor="t">
            <a:noAutofit/>
          </a:bodyPr>
          <a:lstStyle>
            <a:lvl1pPr algn="r">
              <a:defRPr sz="240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noProof="0" dirty="0"/>
              <a:t>Chapter slide headline</a:t>
            </a:r>
          </a:p>
        </p:txBody>
      </p:sp>
    </p:spTree>
    <p:extLst>
      <p:ext uri="{BB962C8B-B14F-4D97-AF65-F5344CB8AC3E}">
        <p14:creationId xmlns:p14="http://schemas.microsoft.com/office/powerpoint/2010/main" val="6088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hapter Blue Grey light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35">
            <a:extLst>
              <a:ext uri="{FF2B5EF4-FFF2-40B4-BE49-F238E27FC236}">
                <a16:creationId xmlns:a16="http://schemas.microsoft.com/office/drawing/2014/main" id="{420EEE7C-A570-4C11-B267-7E56E4E0F6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2"/>
            <a:ext cx="6347941" cy="5590308"/>
          </a:xfrm>
          <a:custGeom>
            <a:avLst/>
            <a:gdLst>
              <a:gd name="connsiteX0" fmla="*/ 0 w 6097588"/>
              <a:gd name="connsiteY0" fmla="*/ 0 h 4795838"/>
              <a:gd name="connsiteX1" fmla="*/ 6097588 w 6097588"/>
              <a:gd name="connsiteY1" fmla="*/ 0 h 4795838"/>
              <a:gd name="connsiteX2" fmla="*/ 6097588 w 6097588"/>
              <a:gd name="connsiteY2" fmla="*/ 4795838 h 4795838"/>
              <a:gd name="connsiteX3" fmla="*/ 0 w 6097588"/>
              <a:gd name="connsiteY3" fmla="*/ 4795838 h 4795838"/>
              <a:gd name="connsiteX4" fmla="*/ 0 w 6097588"/>
              <a:gd name="connsiteY4" fmla="*/ 0 h 4795838"/>
              <a:gd name="connsiteX0" fmla="*/ 0 w 6097588"/>
              <a:gd name="connsiteY0" fmla="*/ 0 h 6635927"/>
              <a:gd name="connsiteX1" fmla="*/ 6097588 w 6097588"/>
              <a:gd name="connsiteY1" fmla="*/ 0 h 6635927"/>
              <a:gd name="connsiteX2" fmla="*/ 1051455 w 6097588"/>
              <a:gd name="connsiteY2" fmla="*/ 6635927 h 6635927"/>
              <a:gd name="connsiteX3" fmla="*/ 0 w 6097588"/>
              <a:gd name="connsiteY3" fmla="*/ 4795838 h 6635927"/>
              <a:gd name="connsiteX4" fmla="*/ 0 w 6097588"/>
              <a:gd name="connsiteY4" fmla="*/ 0 h 6635927"/>
              <a:gd name="connsiteX0" fmla="*/ 0 w 6097588"/>
              <a:gd name="connsiteY0" fmla="*/ 0 h 6502879"/>
              <a:gd name="connsiteX1" fmla="*/ 6097588 w 6097588"/>
              <a:gd name="connsiteY1" fmla="*/ 0 h 6502879"/>
              <a:gd name="connsiteX2" fmla="*/ 1027264 w 6097588"/>
              <a:gd name="connsiteY2" fmla="*/ 6502879 h 6502879"/>
              <a:gd name="connsiteX3" fmla="*/ 0 w 6097588"/>
              <a:gd name="connsiteY3" fmla="*/ 4795838 h 6502879"/>
              <a:gd name="connsiteX4" fmla="*/ 0 w 6097588"/>
              <a:gd name="connsiteY4" fmla="*/ 0 h 6502879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419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75450"/>
              <a:gd name="connsiteX1" fmla="*/ 6097588 w 6097588"/>
              <a:gd name="connsiteY1" fmla="*/ 0 h 6575450"/>
              <a:gd name="connsiteX2" fmla="*/ 1078065 w 6097588"/>
              <a:gd name="connsiteY2" fmla="*/ 6575450 h 6575450"/>
              <a:gd name="connsiteX3" fmla="*/ 0 w 6097588"/>
              <a:gd name="connsiteY3" fmla="*/ 4795838 h 6575450"/>
              <a:gd name="connsiteX4" fmla="*/ 0 w 6097588"/>
              <a:gd name="connsiteY4" fmla="*/ 0 h 6575450"/>
              <a:gd name="connsiteX0" fmla="*/ 0 w 6097588"/>
              <a:gd name="connsiteY0" fmla="*/ 0 h 6616574"/>
              <a:gd name="connsiteX1" fmla="*/ 6097588 w 6097588"/>
              <a:gd name="connsiteY1" fmla="*/ 0 h 6616574"/>
              <a:gd name="connsiteX2" fmla="*/ 1046618 w 6097588"/>
              <a:gd name="connsiteY2" fmla="*/ 6616574 h 6616574"/>
              <a:gd name="connsiteX3" fmla="*/ 0 w 6097588"/>
              <a:gd name="connsiteY3" fmla="*/ 4795838 h 6616574"/>
              <a:gd name="connsiteX4" fmla="*/ 0 w 6097588"/>
              <a:gd name="connsiteY4" fmla="*/ 0 h 6616574"/>
              <a:gd name="connsiteX0" fmla="*/ 0 w 6097588"/>
              <a:gd name="connsiteY0" fmla="*/ 0 h 6529489"/>
              <a:gd name="connsiteX1" fmla="*/ 6097588 w 6097588"/>
              <a:gd name="connsiteY1" fmla="*/ 0 h 6529489"/>
              <a:gd name="connsiteX2" fmla="*/ 1116770 w 6097588"/>
              <a:gd name="connsiteY2" fmla="*/ 6529489 h 6529489"/>
              <a:gd name="connsiteX3" fmla="*/ 0 w 6097588"/>
              <a:gd name="connsiteY3" fmla="*/ 4795838 h 6529489"/>
              <a:gd name="connsiteX4" fmla="*/ 0 w 6097588"/>
              <a:gd name="connsiteY4" fmla="*/ 0 h 6529489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611736"/>
              <a:gd name="connsiteX1" fmla="*/ 6097588 w 6097588"/>
              <a:gd name="connsiteY1" fmla="*/ 0 h 6611736"/>
              <a:gd name="connsiteX2" fmla="*/ 1041780 w 6097588"/>
              <a:gd name="connsiteY2" fmla="*/ 6611736 h 6611736"/>
              <a:gd name="connsiteX3" fmla="*/ 0 w 6097588"/>
              <a:gd name="connsiteY3" fmla="*/ 4795838 h 6611736"/>
              <a:gd name="connsiteX4" fmla="*/ 0 w 6097588"/>
              <a:gd name="connsiteY4" fmla="*/ 0 h 6611736"/>
              <a:gd name="connsiteX0" fmla="*/ 0 w 6097588"/>
              <a:gd name="connsiteY0" fmla="*/ 0 h 6577675"/>
              <a:gd name="connsiteX1" fmla="*/ 6097588 w 6097588"/>
              <a:gd name="connsiteY1" fmla="*/ 0 h 6577675"/>
              <a:gd name="connsiteX2" fmla="*/ 1062740 w 6097588"/>
              <a:gd name="connsiteY2" fmla="*/ 6577675 h 6577675"/>
              <a:gd name="connsiteX3" fmla="*/ 0 w 6097588"/>
              <a:gd name="connsiteY3" fmla="*/ 4795838 h 6577675"/>
              <a:gd name="connsiteX4" fmla="*/ 0 w 6097588"/>
              <a:gd name="connsiteY4" fmla="*/ 0 h 6577675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14356"/>
              <a:gd name="connsiteX1" fmla="*/ 6097588 w 6097588"/>
              <a:gd name="connsiteY1" fmla="*/ 0 h 6614356"/>
              <a:gd name="connsiteX2" fmla="*/ 1047020 w 6097588"/>
              <a:gd name="connsiteY2" fmla="*/ 6614356 h 6614356"/>
              <a:gd name="connsiteX3" fmla="*/ 0 w 6097588"/>
              <a:gd name="connsiteY3" fmla="*/ 4795838 h 6614356"/>
              <a:gd name="connsiteX4" fmla="*/ 0 w 6097588"/>
              <a:gd name="connsiteY4" fmla="*/ 0 h 6614356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097588"/>
              <a:gd name="connsiteY0" fmla="*/ 0 h 6621613"/>
              <a:gd name="connsiteX1" fmla="*/ 6097588 w 6097588"/>
              <a:gd name="connsiteY1" fmla="*/ 0 h 6621613"/>
              <a:gd name="connsiteX2" fmla="*/ 1050649 w 6097588"/>
              <a:gd name="connsiteY2" fmla="*/ 6621613 h 6621613"/>
              <a:gd name="connsiteX3" fmla="*/ 0 w 6097588"/>
              <a:gd name="connsiteY3" fmla="*/ 4795838 h 6621613"/>
              <a:gd name="connsiteX4" fmla="*/ 0 w 6097588"/>
              <a:gd name="connsiteY4" fmla="*/ 0 h 6621613"/>
              <a:gd name="connsiteX0" fmla="*/ 0 w 6108739"/>
              <a:gd name="connsiteY0" fmla="*/ 0 h 6621613"/>
              <a:gd name="connsiteX1" fmla="*/ 6108739 w 6108739"/>
              <a:gd name="connsiteY1" fmla="*/ 0 h 6621613"/>
              <a:gd name="connsiteX2" fmla="*/ 1050649 w 6108739"/>
              <a:gd name="connsiteY2" fmla="*/ 6621613 h 6621613"/>
              <a:gd name="connsiteX3" fmla="*/ 0 w 6108739"/>
              <a:gd name="connsiteY3" fmla="*/ 4795838 h 6621613"/>
              <a:gd name="connsiteX4" fmla="*/ 0 w 6108739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  <a:gd name="connsiteX0" fmla="*/ 0 w 6099214"/>
              <a:gd name="connsiteY0" fmla="*/ 0 h 6621613"/>
              <a:gd name="connsiteX1" fmla="*/ 6099214 w 6099214"/>
              <a:gd name="connsiteY1" fmla="*/ 0 h 6621613"/>
              <a:gd name="connsiteX2" fmla="*/ 1050649 w 6099214"/>
              <a:gd name="connsiteY2" fmla="*/ 6621613 h 6621613"/>
              <a:gd name="connsiteX3" fmla="*/ 0 w 6099214"/>
              <a:gd name="connsiteY3" fmla="*/ 4795838 h 6621613"/>
              <a:gd name="connsiteX4" fmla="*/ 0 w 6099214"/>
              <a:gd name="connsiteY4" fmla="*/ 0 h 6621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9214" h="6621613">
                <a:moveTo>
                  <a:pt x="0" y="0"/>
                </a:moveTo>
                <a:lnTo>
                  <a:pt x="6099214" y="0"/>
                </a:lnTo>
                <a:cubicBezTo>
                  <a:pt x="3490483" y="2165821"/>
                  <a:pt x="1902596" y="4985807"/>
                  <a:pt x="1050649" y="6621613"/>
                </a:cubicBezTo>
                <a:lnTo>
                  <a:pt x="0" y="4795838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l">
              <a:buNone/>
              <a:defRPr sz="1800" b="0" i="1" baseline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noProof="0" dirty="0"/>
              <a:t>Click here</a:t>
            </a:r>
            <a:br>
              <a:rPr lang="en-US" noProof="0" dirty="0"/>
            </a:br>
            <a:r>
              <a:rPr lang="en-US" noProof="0" dirty="0"/>
              <a:t>to insert a picture	&gt;&gt;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2787386" y="3334423"/>
            <a:ext cx="1050092" cy="964800"/>
          </a:xfrm>
          <a:prstGeom prst="rect">
            <a:avLst/>
          </a:prstGeom>
          <a:noFill/>
        </p:spPr>
        <p:txBody>
          <a:bodyPr lIns="0" rIns="0" anchor="t">
            <a:noAutofit/>
          </a:bodyPr>
          <a:lstStyle>
            <a:lvl1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bg2"/>
              </a:buClr>
              <a:buFont typeface="Tempus Sans ITC" panose="04020404030D07020202" pitchFamily="82" charset="0"/>
              <a:buChar char="/"/>
              <a:defRPr sz="2400" b="1" i="0">
                <a:solidFill>
                  <a:schemeClr val="bg2"/>
                </a:solidFill>
                <a:latin typeface="+mj-lt"/>
              </a:defRPr>
            </a:lvl1pPr>
            <a:lvl2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2pPr>
            <a:lvl3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3pPr>
            <a:lvl4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cap="none" baseline="0">
                <a:solidFill>
                  <a:schemeClr val="bg2"/>
                </a:solidFill>
              </a:defRPr>
            </a:lvl4pPr>
            <a:lvl5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5pPr>
            <a:lvl6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>
                <a:solidFill>
                  <a:schemeClr val="bg2"/>
                </a:solidFill>
              </a:defRPr>
            </a:lvl6pPr>
            <a:lvl7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7pPr>
            <a:lvl8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8pPr>
            <a:lvl9pPr marL="0" indent="-252000" algn="just">
              <a:lnSpc>
                <a:spcPct val="100000"/>
              </a:lnSpc>
              <a:spcBef>
                <a:spcPts val="400"/>
              </a:spcBef>
              <a:buClr>
                <a:schemeClr val="accent1"/>
              </a:buClr>
              <a:buFont typeface="Tahoma" panose="020B0604030504040204" pitchFamily="34" charset="0"/>
              <a:buChar char="⁄"/>
              <a:defRPr sz="2000" b="1" i="0" baseline="0">
                <a:solidFill>
                  <a:schemeClr val="bg2"/>
                </a:solidFill>
              </a:defRPr>
            </a:lvl9pPr>
          </a:lstStyle>
          <a:p>
            <a:pPr lvl="0"/>
            <a:r>
              <a:rPr lang="en-US" noProof="0" dirty="0"/>
              <a:t>01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4014292" y="3334423"/>
            <a:ext cx="7753846" cy="964800"/>
          </a:xfrm>
        </p:spPr>
        <p:txBody>
          <a:bodyPr lIns="108000" tIns="108000" rIns="0" anchor="t">
            <a:noAutofit/>
          </a:bodyPr>
          <a:lstStyle>
            <a:lvl1pPr algn="r">
              <a:defRPr sz="2400" cap="none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noProof="0" dirty="0"/>
              <a:t>Chapter slide headline</a:t>
            </a:r>
          </a:p>
        </p:txBody>
      </p:sp>
      <p:pic>
        <p:nvPicPr>
          <p:cNvPr id="8" name="Image 11">
            <a:extLst>
              <a:ext uri="{FF2B5EF4-FFF2-40B4-BE49-F238E27FC236}">
                <a16:creationId xmlns:a16="http://schemas.microsoft.com/office/drawing/2014/main" id="{AE9F3C2F-0CEE-4874-9F02-8DAB9CAD4C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4289072" cy="472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798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26" Type="http://schemas.openxmlformats.org/officeDocument/2006/relationships/tags" Target="../tags/tag10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5.xml"/><Relationship Id="rId34" Type="http://schemas.openxmlformats.org/officeDocument/2006/relationships/tags" Target="../tags/tag18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5" Type="http://schemas.openxmlformats.org/officeDocument/2006/relationships/tags" Target="../tags/tag9.xml"/><Relationship Id="rId33" Type="http://schemas.openxmlformats.org/officeDocument/2006/relationships/tags" Target="../tags/tag17.xml"/><Relationship Id="rId38" Type="http://schemas.openxmlformats.org/officeDocument/2006/relationships/tags" Target="../tags/tag2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4.xml"/><Relationship Id="rId29" Type="http://schemas.openxmlformats.org/officeDocument/2006/relationships/tags" Target="../tags/tag1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8.xml"/><Relationship Id="rId32" Type="http://schemas.openxmlformats.org/officeDocument/2006/relationships/tags" Target="../tags/tag16.xml"/><Relationship Id="rId37" Type="http://schemas.openxmlformats.org/officeDocument/2006/relationships/tags" Target="../tags/tag2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7.xml"/><Relationship Id="rId28" Type="http://schemas.openxmlformats.org/officeDocument/2006/relationships/tags" Target="../tags/tag12.xml"/><Relationship Id="rId36" Type="http://schemas.openxmlformats.org/officeDocument/2006/relationships/tags" Target="../tags/tag20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3.xml"/><Relationship Id="rId31" Type="http://schemas.openxmlformats.org/officeDocument/2006/relationships/tags" Target="../tags/tag1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6.xml"/><Relationship Id="rId27" Type="http://schemas.openxmlformats.org/officeDocument/2006/relationships/tags" Target="../tags/tag11.xml"/><Relationship Id="rId30" Type="http://schemas.openxmlformats.org/officeDocument/2006/relationships/tags" Target="../tags/tag14.xml"/><Relationship Id="rId35" Type="http://schemas.openxmlformats.org/officeDocument/2006/relationships/tags" Target="../tags/tag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3984" y="404664"/>
            <a:ext cx="11342769" cy="936774"/>
          </a:xfrm>
          <a:prstGeom prst="rect">
            <a:avLst/>
          </a:prstGeom>
          <a:noFill/>
        </p:spPr>
        <p:txBody>
          <a:bodyPr vert="horz" lIns="108000" tIns="0" rIns="108000" bIns="0" rtlCol="0" anchor="t">
            <a:noAutofit/>
          </a:bodyPr>
          <a:lstStyle/>
          <a:p>
            <a:r>
              <a:rPr lang="en-US" dirty="0"/>
              <a:t>Complete with a title here that carries your message on two lines at most for more </a:t>
            </a:r>
            <a:r>
              <a:rPr lang="en-US" noProof="0" dirty="0"/>
              <a:t>readability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23984" y="1341438"/>
            <a:ext cx="11342769" cy="4894976"/>
          </a:xfrm>
          <a:prstGeom prst="rect">
            <a:avLst/>
          </a:prstGeom>
        </p:spPr>
        <p:txBody>
          <a:bodyPr vert="horz" lIns="108000" tIns="108000" rIns="108000" bIns="108000" rtlCol="0">
            <a:noAutofit/>
          </a:bodyPr>
          <a:lstStyle/>
          <a:p>
            <a:pPr lvl="0"/>
            <a:r>
              <a:rPr lang="en-US" dirty="0"/>
              <a:t>Level 1 - </a:t>
            </a:r>
            <a:r>
              <a:rPr lang="en-US" dirty="0">
                <a:solidFill>
                  <a:srgbClr val="503078"/>
                </a:solidFill>
              </a:rPr>
              <a:t>To move to the next level, Alt + Shift + right arrow</a:t>
            </a:r>
            <a:endParaRPr lang="en-US" dirty="0"/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  <a:p>
            <a:pPr lvl="4"/>
            <a:r>
              <a:rPr lang="en-US" dirty="0"/>
              <a:t>Level 5</a:t>
            </a:r>
          </a:p>
          <a:p>
            <a:pPr lvl="5"/>
            <a:r>
              <a:rPr lang="en-US" dirty="0"/>
              <a:t>Level 6</a:t>
            </a:r>
          </a:p>
          <a:p>
            <a:pPr lvl="6"/>
            <a:r>
              <a:rPr lang="en-US" dirty="0"/>
              <a:t>Level 7</a:t>
            </a:r>
          </a:p>
          <a:p>
            <a:pPr lvl="7"/>
            <a:r>
              <a:rPr lang="en-US" noProof="0" dirty="0"/>
              <a:t>Level </a:t>
            </a:r>
            <a:r>
              <a:rPr lang="en-US" dirty="0"/>
              <a:t>8</a:t>
            </a:r>
          </a:p>
          <a:p>
            <a:pPr lvl="8"/>
            <a:r>
              <a:rPr lang="en-US" dirty="0"/>
              <a:t>Level 9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5" t="8117" b="17461"/>
          <a:stretch/>
        </p:blipFill>
        <p:spPr>
          <a:xfrm>
            <a:off x="11269525" y="5935042"/>
            <a:ext cx="1139628" cy="92673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164010C-C689-41D2-BDBD-4CE0BE834A5F}"/>
              </a:ext>
            </a:extLst>
          </p:cNvPr>
          <p:cNvSpPr>
            <a:spLocks/>
          </p:cNvSpPr>
          <p:nvPr/>
        </p:nvSpPr>
        <p:spPr>
          <a:xfrm>
            <a:off x="10134601" y="6612746"/>
            <a:ext cx="1013040" cy="262095"/>
          </a:xfrm>
          <a:prstGeom prst="rect">
            <a:avLst/>
          </a:prstGeom>
        </p:spPr>
        <p:txBody>
          <a:bodyPr wrap="square" lIns="0" tIns="0" rIns="0" bIns="122400" anchor="t">
            <a:spAutoFit/>
          </a:bodyPr>
          <a:lstStyle/>
          <a:p>
            <a:pPr lvl="0" algn="r">
              <a:spcBef>
                <a:spcPts val="400"/>
              </a:spcBef>
              <a:buClr>
                <a:srgbClr val="660066"/>
              </a:buClr>
            </a:pPr>
            <a:r>
              <a:rPr lang="en-US" sz="900" noProof="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Wavestone © 2023</a:t>
            </a:r>
          </a:p>
        </p:txBody>
      </p:sp>
      <p:sp>
        <p:nvSpPr>
          <p:cNvPr id="9" name="Textfeld 6">
            <a:extLst>
              <a:ext uri="{FF2B5EF4-FFF2-40B4-BE49-F238E27FC236}">
                <a16:creationId xmlns:a16="http://schemas.microsoft.com/office/drawing/2014/main" id="{7C9B7266-9DDB-4A10-9117-38FB4CCD777A}"/>
              </a:ext>
            </a:extLst>
          </p:cNvPr>
          <p:cNvSpPr txBox="1">
            <a:spLocks/>
          </p:cNvSpPr>
          <p:nvPr/>
        </p:nvSpPr>
        <p:spPr bwMode="gray">
          <a:xfrm>
            <a:off x="11324889" y="6612746"/>
            <a:ext cx="443077" cy="246706"/>
          </a:xfrm>
          <a:prstGeom prst="rect">
            <a:avLst/>
          </a:prstGeom>
          <a:noFill/>
        </p:spPr>
        <p:txBody>
          <a:bodyPr wrap="square" lIns="0" tIns="0" rIns="0" bIns="122400" rtlCol="0" anchor="ctr" anchorCtr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52254E-7EB4-45E4-904F-3575BFE2F20B}" type="slidenum">
              <a:rPr lang="en-US" sz="800" noProof="0" smtClean="0">
                <a:solidFill>
                  <a:schemeClr val="bg2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lang="en-US" sz="800" noProof="0" dirty="0">
              <a:solidFill>
                <a:schemeClr val="bg2"/>
              </a:solidFill>
            </a:endParaRPr>
          </a:p>
        </p:txBody>
      </p:sp>
      <p:grpSp>
        <p:nvGrpSpPr>
          <p:cNvPr id="8" name="Backup [Sticker]" hidden="1">
            <a:extLst>
              <a:ext uri="{FF2B5EF4-FFF2-40B4-BE49-F238E27FC236}">
                <a16:creationId xmlns:a16="http://schemas.microsoft.com/office/drawing/2014/main" id="{2D612861-6456-4144-A087-F8E07391DEA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934" y="437670"/>
            <a:ext cx="2376263" cy="773389"/>
            <a:chOff x="4016896" y="3395436"/>
            <a:chExt cx="1800000" cy="77338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559BBE-4689-4CDF-A597-82DA427FBFFC}"/>
                </a:ext>
              </a:extLst>
            </p:cNvPr>
            <p:cNvSpPr/>
            <p:nvPr/>
          </p:nvSpPr>
          <p:spPr>
            <a:xfrm>
              <a:off x="4016896" y="3395436"/>
              <a:ext cx="1800000" cy="773389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ea typeface="+mj-ea"/>
                  <a:cs typeface="+mj-cs"/>
                </a:rPr>
                <a:t>BACK UP</a:t>
              </a:r>
            </a:p>
          </p:txBody>
        </p:sp>
        <p:cxnSp>
          <p:nvCxnSpPr>
            <p:cNvPr id="12" name="Straight Connector 3">
              <a:extLst>
                <a:ext uri="{FF2B5EF4-FFF2-40B4-BE49-F238E27FC236}">
                  <a16:creationId xmlns:a16="http://schemas.microsoft.com/office/drawing/2014/main" id="{33B704EF-58C0-4F95-9D94-21833D5C88EB}"/>
                </a:ext>
              </a:extLst>
            </p:cNvPr>
            <p:cNvCxnSpPr/>
            <p:nvPr/>
          </p:nvCxnSpPr>
          <p:spPr>
            <a:xfrm>
              <a:off x="4196896" y="353460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4">
              <a:extLst>
                <a:ext uri="{FF2B5EF4-FFF2-40B4-BE49-F238E27FC236}">
                  <a16:creationId xmlns:a16="http://schemas.microsoft.com/office/drawing/2014/main" id="{F65944B1-A760-471F-AC7E-455E6BE28FE8}"/>
                </a:ext>
              </a:extLst>
            </p:cNvPr>
            <p:cNvCxnSpPr/>
            <p:nvPr/>
          </p:nvCxnSpPr>
          <p:spPr>
            <a:xfrm>
              <a:off x="4196896" y="402124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Dummy [Sticker]" hidden="1">
            <a:extLst>
              <a:ext uri="{FF2B5EF4-FFF2-40B4-BE49-F238E27FC236}">
                <a16:creationId xmlns:a16="http://schemas.microsoft.com/office/drawing/2014/main" id="{EB2FDD30-8177-43B1-B9DB-F02C6513D5E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934" y="437670"/>
            <a:ext cx="2376264" cy="773389"/>
            <a:chOff x="4016896" y="3395436"/>
            <a:chExt cx="1800000" cy="77338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594E525-6D64-43CD-9F3C-DEC687FD45D7}"/>
                </a:ext>
              </a:extLst>
            </p:cNvPr>
            <p:cNvSpPr/>
            <p:nvPr/>
          </p:nvSpPr>
          <p:spPr>
            <a:xfrm>
              <a:off x="4016896" y="3395436"/>
              <a:ext cx="1800000" cy="773389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ea typeface="+mj-ea"/>
                  <a:cs typeface="+mj-cs"/>
                </a:rPr>
                <a:t>DUMMY DATA</a:t>
              </a:r>
            </a:p>
          </p:txBody>
        </p:sp>
        <p:cxnSp>
          <p:nvCxnSpPr>
            <p:cNvPr id="16" name="Straight Connector 3">
              <a:extLst>
                <a:ext uri="{FF2B5EF4-FFF2-40B4-BE49-F238E27FC236}">
                  <a16:creationId xmlns:a16="http://schemas.microsoft.com/office/drawing/2014/main" id="{BB56848A-C175-449D-9F7E-3BE3684CD478}"/>
                </a:ext>
              </a:extLst>
            </p:cNvPr>
            <p:cNvCxnSpPr/>
            <p:nvPr/>
          </p:nvCxnSpPr>
          <p:spPr>
            <a:xfrm>
              <a:off x="4196896" y="353460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4">
              <a:extLst>
                <a:ext uri="{FF2B5EF4-FFF2-40B4-BE49-F238E27FC236}">
                  <a16:creationId xmlns:a16="http://schemas.microsoft.com/office/drawing/2014/main" id="{3C18B568-3FCC-4FF5-8FC1-5F9BD8778995}"/>
                </a:ext>
              </a:extLst>
            </p:cNvPr>
            <p:cNvCxnSpPr/>
            <p:nvPr/>
          </p:nvCxnSpPr>
          <p:spPr>
            <a:xfrm>
              <a:off x="4196896" y="402124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Update [Sticker]" hidden="1">
            <a:extLst>
              <a:ext uri="{FF2B5EF4-FFF2-40B4-BE49-F238E27FC236}">
                <a16:creationId xmlns:a16="http://schemas.microsoft.com/office/drawing/2014/main" id="{17B82A77-3590-4CEF-941F-6BA700B8435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934" y="437670"/>
            <a:ext cx="2376264" cy="773389"/>
            <a:chOff x="4016896" y="3395436"/>
            <a:chExt cx="1800000" cy="77338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D795F8A-2238-405A-9BAA-4A72A295A62F}"/>
                </a:ext>
              </a:extLst>
            </p:cNvPr>
            <p:cNvSpPr/>
            <p:nvPr/>
          </p:nvSpPr>
          <p:spPr>
            <a:xfrm>
              <a:off x="4016896" y="3395436"/>
              <a:ext cx="1800000" cy="773389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ea typeface="+mj-ea"/>
                  <a:cs typeface="+mj-cs"/>
                </a:rPr>
                <a:t>UPDATE DATA</a:t>
              </a:r>
            </a:p>
          </p:txBody>
        </p:sp>
        <p:cxnSp>
          <p:nvCxnSpPr>
            <p:cNvPr id="20" name="Straight Connector 7">
              <a:extLst>
                <a:ext uri="{FF2B5EF4-FFF2-40B4-BE49-F238E27FC236}">
                  <a16:creationId xmlns:a16="http://schemas.microsoft.com/office/drawing/2014/main" id="{D5246AF5-4483-408F-A99B-62E3E76AE2B6}"/>
                </a:ext>
              </a:extLst>
            </p:cNvPr>
            <p:cNvCxnSpPr/>
            <p:nvPr/>
          </p:nvCxnSpPr>
          <p:spPr>
            <a:xfrm>
              <a:off x="4196896" y="353460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8">
              <a:extLst>
                <a:ext uri="{FF2B5EF4-FFF2-40B4-BE49-F238E27FC236}">
                  <a16:creationId xmlns:a16="http://schemas.microsoft.com/office/drawing/2014/main" id="{AA923365-A0C7-4F46-994D-81DF43AEEB36}"/>
                </a:ext>
              </a:extLst>
            </p:cNvPr>
            <p:cNvCxnSpPr/>
            <p:nvPr/>
          </p:nvCxnSpPr>
          <p:spPr>
            <a:xfrm>
              <a:off x="4196896" y="402124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Final [Sticker]" hidden="1">
            <a:extLst>
              <a:ext uri="{FF2B5EF4-FFF2-40B4-BE49-F238E27FC236}">
                <a16:creationId xmlns:a16="http://schemas.microsoft.com/office/drawing/2014/main" id="{557FE114-2651-4402-A782-41BB8905900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934" y="437670"/>
            <a:ext cx="2376264" cy="773389"/>
            <a:chOff x="4016896" y="3395436"/>
            <a:chExt cx="1800000" cy="77338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41E9CE9-F56F-4F53-AFA7-3A374D108E57}"/>
                </a:ext>
              </a:extLst>
            </p:cNvPr>
            <p:cNvSpPr/>
            <p:nvPr/>
          </p:nvSpPr>
          <p:spPr>
            <a:xfrm>
              <a:off x="4016896" y="3395436"/>
              <a:ext cx="1800000" cy="773389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ea typeface="+mj-ea"/>
                  <a:cs typeface="+mj-cs"/>
                </a:rPr>
                <a:t>FINAL SLIDE</a:t>
              </a:r>
            </a:p>
          </p:txBody>
        </p:sp>
        <p:cxnSp>
          <p:nvCxnSpPr>
            <p:cNvPr id="24" name="Straight Connector 7">
              <a:extLst>
                <a:ext uri="{FF2B5EF4-FFF2-40B4-BE49-F238E27FC236}">
                  <a16:creationId xmlns:a16="http://schemas.microsoft.com/office/drawing/2014/main" id="{A95F6FF3-B52F-4702-B478-E0EDA23BFE00}"/>
                </a:ext>
              </a:extLst>
            </p:cNvPr>
            <p:cNvCxnSpPr/>
            <p:nvPr/>
          </p:nvCxnSpPr>
          <p:spPr>
            <a:xfrm>
              <a:off x="4196896" y="353460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8">
              <a:extLst>
                <a:ext uri="{FF2B5EF4-FFF2-40B4-BE49-F238E27FC236}">
                  <a16:creationId xmlns:a16="http://schemas.microsoft.com/office/drawing/2014/main" id="{091DA36E-1606-4065-92E9-367039DFC678}"/>
                </a:ext>
              </a:extLst>
            </p:cNvPr>
            <p:cNvCxnSpPr/>
            <p:nvPr/>
          </p:nvCxnSpPr>
          <p:spPr>
            <a:xfrm>
              <a:off x="4196896" y="402124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Draft [Sticker]" hidden="1">
            <a:extLst>
              <a:ext uri="{FF2B5EF4-FFF2-40B4-BE49-F238E27FC236}">
                <a16:creationId xmlns:a16="http://schemas.microsoft.com/office/drawing/2014/main" id="{E61AEF68-C4E8-4693-9403-0A1EE61FA98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934" y="437670"/>
            <a:ext cx="2376264" cy="773389"/>
            <a:chOff x="4016896" y="3395436"/>
            <a:chExt cx="1800000" cy="773389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A86A202-BE7F-4FF6-AAE2-9E53A2B22082}"/>
                </a:ext>
              </a:extLst>
            </p:cNvPr>
            <p:cNvSpPr/>
            <p:nvPr/>
          </p:nvSpPr>
          <p:spPr>
            <a:xfrm>
              <a:off x="4016896" y="3395436"/>
              <a:ext cx="1800000" cy="773389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ea typeface="+mj-ea"/>
                  <a:cs typeface="+mj-cs"/>
                </a:rPr>
                <a:t>DRAFT SLIDE</a:t>
              </a:r>
            </a:p>
          </p:txBody>
        </p:sp>
        <p:cxnSp>
          <p:nvCxnSpPr>
            <p:cNvPr id="28" name="Straight Connector 7">
              <a:extLst>
                <a:ext uri="{FF2B5EF4-FFF2-40B4-BE49-F238E27FC236}">
                  <a16:creationId xmlns:a16="http://schemas.microsoft.com/office/drawing/2014/main" id="{1DB23EA7-9ECF-49CB-91E7-54B6E7ABEE4F}"/>
                </a:ext>
              </a:extLst>
            </p:cNvPr>
            <p:cNvCxnSpPr/>
            <p:nvPr/>
          </p:nvCxnSpPr>
          <p:spPr>
            <a:xfrm>
              <a:off x="4196896" y="353460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8">
              <a:extLst>
                <a:ext uri="{FF2B5EF4-FFF2-40B4-BE49-F238E27FC236}">
                  <a16:creationId xmlns:a16="http://schemas.microsoft.com/office/drawing/2014/main" id="{1AE3B08B-75D8-463E-AC4F-1BF2ECC7D6D1}"/>
                </a:ext>
              </a:extLst>
            </p:cNvPr>
            <p:cNvCxnSpPr/>
            <p:nvPr/>
          </p:nvCxnSpPr>
          <p:spPr>
            <a:xfrm>
              <a:off x="4196896" y="402124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Discussion [Sticker]" hidden="1">
            <a:extLst>
              <a:ext uri="{FF2B5EF4-FFF2-40B4-BE49-F238E27FC236}">
                <a16:creationId xmlns:a16="http://schemas.microsoft.com/office/drawing/2014/main" id="{03B43125-4DBD-4211-B2F1-7C7E36CA609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934" y="437670"/>
            <a:ext cx="2376264" cy="773389"/>
            <a:chOff x="4016896" y="3395436"/>
            <a:chExt cx="1800000" cy="773389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D037D40-263B-4793-B281-3D916A131DEA}"/>
                </a:ext>
              </a:extLst>
            </p:cNvPr>
            <p:cNvSpPr/>
            <p:nvPr/>
          </p:nvSpPr>
          <p:spPr>
            <a:xfrm>
              <a:off x="4016896" y="3395436"/>
              <a:ext cx="1800000" cy="773389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ea typeface="+mj-ea"/>
                  <a:cs typeface="+mj-cs"/>
                </a:rPr>
                <a:t>FOR DISCUSSION</a:t>
              </a:r>
            </a:p>
          </p:txBody>
        </p:sp>
        <p:cxnSp>
          <p:nvCxnSpPr>
            <p:cNvPr id="32" name="Straight Connector 7">
              <a:extLst>
                <a:ext uri="{FF2B5EF4-FFF2-40B4-BE49-F238E27FC236}">
                  <a16:creationId xmlns:a16="http://schemas.microsoft.com/office/drawing/2014/main" id="{A9296692-3140-4E0F-8CED-511CC6877861}"/>
                </a:ext>
              </a:extLst>
            </p:cNvPr>
            <p:cNvCxnSpPr/>
            <p:nvPr/>
          </p:nvCxnSpPr>
          <p:spPr>
            <a:xfrm>
              <a:off x="4196896" y="353460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8">
              <a:extLst>
                <a:ext uri="{FF2B5EF4-FFF2-40B4-BE49-F238E27FC236}">
                  <a16:creationId xmlns:a16="http://schemas.microsoft.com/office/drawing/2014/main" id="{F8470928-ACCE-4977-9553-5ACA9A4462CA}"/>
                </a:ext>
              </a:extLst>
            </p:cNvPr>
            <p:cNvCxnSpPr/>
            <p:nvPr/>
          </p:nvCxnSpPr>
          <p:spPr>
            <a:xfrm>
              <a:off x="4196896" y="402124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Internal [Sticker]" hidden="1">
            <a:extLst>
              <a:ext uri="{FF2B5EF4-FFF2-40B4-BE49-F238E27FC236}">
                <a16:creationId xmlns:a16="http://schemas.microsoft.com/office/drawing/2014/main" id="{BC5FC9A0-2200-40EB-B75F-EAAAF4FC2B1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934" y="437670"/>
            <a:ext cx="2376264" cy="773389"/>
            <a:chOff x="4016896" y="3395436"/>
            <a:chExt cx="1800000" cy="773389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F42BC1E-ED48-4ECB-AD26-7AD0EAEE1744}"/>
                </a:ext>
              </a:extLst>
            </p:cNvPr>
            <p:cNvSpPr/>
            <p:nvPr/>
          </p:nvSpPr>
          <p:spPr>
            <a:xfrm>
              <a:off x="4016896" y="3395436"/>
              <a:ext cx="1800000" cy="773389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ea typeface="+mj-ea"/>
                  <a:cs typeface="+mj-cs"/>
                </a:rPr>
                <a:t>INTERNAL USE ONLY</a:t>
              </a:r>
            </a:p>
          </p:txBody>
        </p:sp>
        <p:cxnSp>
          <p:nvCxnSpPr>
            <p:cNvPr id="36" name="Straight Connector 7">
              <a:extLst>
                <a:ext uri="{FF2B5EF4-FFF2-40B4-BE49-F238E27FC236}">
                  <a16:creationId xmlns:a16="http://schemas.microsoft.com/office/drawing/2014/main" id="{BF38FE2E-AE95-45DA-AD70-4F6106E1DFAF}"/>
                </a:ext>
              </a:extLst>
            </p:cNvPr>
            <p:cNvCxnSpPr/>
            <p:nvPr/>
          </p:nvCxnSpPr>
          <p:spPr>
            <a:xfrm>
              <a:off x="4196896" y="353460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8">
              <a:extLst>
                <a:ext uri="{FF2B5EF4-FFF2-40B4-BE49-F238E27FC236}">
                  <a16:creationId xmlns:a16="http://schemas.microsoft.com/office/drawing/2014/main" id="{A32AE8B1-AA7F-4770-BE20-F8B438FBE8A4}"/>
                </a:ext>
              </a:extLst>
            </p:cNvPr>
            <p:cNvCxnSpPr/>
            <p:nvPr/>
          </p:nvCxnSpPr>
          <p:spPr>
            <a:xfrm>
              <a:off x="4196896" y="402124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Responsible [Sticker]" hidden="1">
            <a:extLst>
              <a:ext uri="{FF2B5EF4-FFF2-40B4-BE49-F238E27FC236}">
                <a16:creationId xmlns:a16="http://schemas.microsoft.com/office/drawing/2014/main" id="{F5C7D54A-255B-464C-B53D-A5C54517761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9352934" y="437670"/>
            <a:ext cx="2376264" cy="773389"/>
            <a:chOff x="4016896" y="3395436"/>
            <a:chExt cx="1800000" cy="773389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7401D84-C299-491F-AF09-715F1C8FCB48}"/>
                </a:ext>
              </a:extLst>
            </p:cNvPr>
            <p:cNvSpPr/>
            <p:nvPr/>
          </p:nvSpPr>
          <p:spPr>
            <a:xfrm>
              <a:off x="4016896" y="3395436"/>
              <a:ext cx="1800000" cy="773389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108000" rIns="108000" bIns="108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ea typeface="+mj-ea"/>
                  <a:cs typeface="+mj-cs"/>
                </a:rPr>
                <a:t>RESPONSIBLE:</a:t>
              </a:r>
              <a:br>
                <a:rPr lang="en-US" sz="1400" dirty="0">
                  <a:solidFill>
                    <a:schemeClr val="bg1"/>
                  </a:solidFill>
                  <a:ea typeface="+mj-ea"/>
                  <a:cs typeface="+mj-cs"/>
                </a:rPr>
              </a:br>
              <a:r>
                <a:rPr lang="en-US" sz="1400" dirty="0">
                  <a:solidFill>
                    <a:schemeClr val="bg1"/>
                  </a:solidFill>
                  <a:ea typeface="+mj-ea"/>
                  <a:cs typeface="+mj-cs"/>
                </a:rPr>
                <a:t>XXX</a:t>
              </a:r>
            </a:p>
          </p:txBody>
        </p:sp>
        <p:cxnSp>
          <p:nvCxnSpPr>
            <p:cNvPr id="40" name="Straight Connector 7">
              <a:extLst>
                <a:ext uri="{FF2B5EF4-FFF2-40B4-BE49-F238E27FC236}">
                  <a16:creationId xmlns:a16="http://schemas.microsoft.com/office/drawing/2014/main" id="{89A27B5C-644C-4C4D-BEC7-1CBD9638ADBA}"/>
                </a:ext>
              </a:extLst>
            </p:cNvPr>
            <p:cNvCxnSpPr/>
            <p:nvPr/>
          </p:nvCxnSpPr>
          <p:spPr>
            <a:xfrm>
              <a:off x="4196896" y="353460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8">
              <a:extLst>
                <a:ext uri="{FF2B5EF4-FFF2-40B4-BE49-F238E27FC236}">
                  <a16:creationId xmlns:a16="http://schemas.microsoft.com/office/drawing/2014/main" id="{C69EF32C-88F5-4F7A-89FC-5A41D0B62797}"/>
                </a:ext>
              </a:extLst>
            </p:cNvPr>
            <p:cNvCxnSpPr/>
            <p:nvPr/>
          </p:nvCxnSpPr>
          <p:spPr>
            <a:xfrm>
              <a:off x="4196896" y="4021248"/>
              <a:ext cx="1440000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[Comment]" hidden="1">
            <a:extLst>
              <a:ext uri="{FF2B5EF4-FFF2-40B4-BE49-F238E27FC236}">
                <a16:creationId xmlns:a16="http://schemas.microsoft.com/office/drawing/2014/main" id="{6A55BACF-4094-46EF-8879-25C6E1659554}"/>
              </a:ext>
            </a:extLst>
          </p:cNvPr>
          <p:cNvSpPr>
            <a:spLocks/>
          </p:cNvSpPr>
          <p:nvPr userDrawn="1"/>
        </p:nvSpPr>
        <p:spPr>
          <a:xfrm>
            <a:off x="9103842" y="404813"/>
            <a:ext cx="2664296" cy="1152128"/>
          </a:xfrm>
          <a:prstGeom prst="wedgeRectCallout">
            <a:avLst>
              <a:gd name="adj1" fmla="val -36017"/>
              <a:gd name="adj2" fmla="val 70928"/>
            </a:avLst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a typeface="+mj-ea"/>
                <a:cs typeface="+mj-cs"/>
              </a:rPr>
              <a:t>Content</a:t>
            </a:r>
          </a:p>
        </p:txBody>
      </p:sp>
      <p:sp>
        <p:nvSpPr>
          <p:cNvPr id="43" name="Formatting [Comment]" hidden="1">
            <a:extLst>
              <a:ext uri="{FF2B5EF4-FFF2-40B4-BE49-F238E27FC236}">
                <a16:creationId xmlns:a16="http://schemas.microsoft.com/office/drawing/2014/main" id="{76F799D8-58F0-4C8D-96E0-50E4CA68B097}"/>
              </a:ext>
            </a:extLst>
          </p:cNvPr>
          <p:cNvSpPr/>
          <p:nvPr userDrawn="1"/>
        </p:nvSpPr>
        <p:spPr>
          <a:xfrm>
            <a:off x="9103842" y="404813"/>
            <a:ext cx="2664296" cy="1152128"/>
          </a:xfrm>
          <a:prstGeom prst="wedgeRectCallout">
            <a:avLst>
              <a:gd name="adj1" fmla="val -36017"/>
              <a:gd name="adj2" fmla="val 70928"/>
            </a:avLst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a typeface="+mj-ea"/>
                <a:cs typeface="+mj-cs"/>
              </a:rPr>
              <a:t>Formatting</a:t>
            </a:r>
          </a:p>
        </p:txBody>
      </p:sp>
      <p:sp>
        <p:nvSpPr>
          <p:cNvPr id="44" name="Footnote [Placeholder]" hidden="1">
            <a:extLst>
              <a:ext uri="{FF2B5EF4-FFF2-40B4-BE49-F238E27FC236}">
                <a16:creationId xmlns:a16="http://schemas.microsoft.com/office/drawing/2014/main" id="{87236BA8-2EA2-47A9-8A21-BD3B135FEED1}"/>
              </a:ext>
            </a:extLst>
          </p:cNvPr>
          <p:cNvSpPr>
            <a:spLocks/>
          </p:cNvSpPr>
          <p:nvPr userDrawn="1"/>
        </p:nvSpPr>
        <p:spPr>
          <a:xfrm>
            <a:off x="423984" y="6249935"/>
            <a:ext cx="11344154" cy="25498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lumMod val="100000"/>
                    <a:shade val="50000"/>
                    <a:alpha val="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900" dirty="0">
                <a:solidFill>
                  <a:schemeClr val="tx1">
                    <a:lumMod val="100000"/>
                  </a:schemeClr>
                </a:solidFill>
              </a:rPr>
              <a:t>(n)  </a:t>
            </a:r>
          </a:p>
        </p:txBody>
      </p:sp>
      <p:grpSp>
        <p:nvGrpSpPr>
          <p:cNvPr id="45" name="Harvey 3" hidden="1">
            <a:extLst>
              <a:ext uri="{FF2B5EF4-FFF2-40B4-BE49-F238E27FC236}">
                <a16:creationId xmlns:a16="http://schemas.microsoft.com/office/drawing/2014/main" id="{AB56B48A-B13A-4DCA-AC14-933F5CB2BAEA}"/>
              </a:ext>
            </a:extLst>
          </p:cNvPr>
          <p:cNvGrpSpPr>
            <a:grpSpLocks/>
          </p:cNvGrpSpPr>
          <p:nvPr userDrawn="1">
            <p:custDataLst>
              <p:tags r:id="rId18"/>
            </p:custDataLst>
          </p:nvPr>
        </p:nvGrpSpPr>
        <p:grpSpPr>
          <a:xfrm>
            <a:off x="11436589" y="1387593"/>
            <a:ext cx="292608" cy="292608"/>
            <a:chOff x="0" y="0"/>
            <a:chExt cx="914400" cy="914400"/>
          </a:xfrm>
          <a:solidFill>
            <a:schemeClr val="tx1"/>
          </a:solidFill>
        </p:grpSpPr>
        <p:sp>
          <p:nvSpPr>
            <p:cNvPr id="46" name="Harvey 0/3 [0]" hidden="1">
              <a:extLst>
                <a:ext uri="{FF2B5EF4-FFF2-40B4-BE49-F238E27FC236}">
                  <a16:creationId xmlns:a16="http://schemas.microsoft.com/office/drawing/2014/main" id="{03BA8458-BF17-44BB-8FC5-AF46B54DD7A8}"/>
                </a:ext>
              </a:extLst>
            </p:cNvPr>
            <p:cNvSpPr>
              <a:spLocks noChangeAspect="1"/>
            </p:cNvSpPr>
            <p:nvPr>
              <p:custDataLst>
                <p:tags r:id="rId35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grpFill/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7" name="Harvey 1/3 [1]">
              <a:extLst>
                <a:ext uri="{FF2B5EF4-FFF2-40B4-BE49-F238E27FC236}">
                  <a16:creationId xmlns:a16="http://schemas.microsoft.com/office/drawing/2014/main" id="{A1B88A45-7B39-43DD-B6E4-9A1B00FF5E0D}"/>
                </a:ext>
              </a:extLst>
            </p:cNvPr>
            <p:cNvSpPr>
              <a:spLocks noChangeAspect="1"/>
            </p:cNvSpPr>
            <p:nvPr>
              <p:custDataLst>
                <p:tags r:id="rId36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7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92463" y="476249"/>
                  </a:moveTo>
                  <a:arcTo wR="317500" hR="317500" stAng="1800000" swAng="144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" name="Harvey 2/3 [2]" hidden="1">
              <a:extLst>
                <a:ext uri="{FF2B5EF4-FFF2-40B4-BE49-F238E27FC236}">
                  <a16:creationId xmlns:a16="http://schemas.microsoft.com/office/drawing/2014/main" id="{461C8B0B-F33C-4662-9276-B76866631D5D}"/>
                </a:ext>
              </a:extLst>
            </p:cNvPr>
            <p:cNvSpPr>
              <a:spLocks noChangeAspect="1"/>
            </p:cNvSpPr>
            <p:nvPr>
              <p:custDataLst>
                <p:tags r:id="rId37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4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42536" y="476250"/>
                  </a:moveTo>
                  <a:arcTo wR="317500" hR="317500" stAng="9000000" swAng="72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Harvey 3/3 [3]" hidden="1">
              <a:extLst>
                <a:ext uri="{FF2B5EF4-FFF2-40B4-BE49-F238E27FC236}">
                  <a16:creationId xmlns:a16="http://schemas.microsoft.com/office/drawing/2014/main" id="{E5E6F25D-C365-41B4-90B8-6E32F070553A}"/>
                </a:ext>
              </a:extLst>
            </p:cNvPr>
            <p:cNvSpPr>
              <a:spLocks noChangeAspect="1"/>
            </p:cNvSpPr>
            <p:nvPr>
              <p:custDataLst>
                <p:tags r:id="rId38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Harvey 4" hidden="1">
            <a:extLst>
              <a:ext uri="{FF2B5EF4-FFF2-40B4-BE49-F238E27FC236}">
                <a16:creationId xmlns:a16="http://schemas.microsoft.com/office/drawing/2014/main" id="{F3738B8D-5F34-4474-8585-B223B059663F}"/>
              </a:ext>
            </a:extLst>
          </p:cNvPr>
          <p:cNvGrpSpPr>
            <a:grpSpLocks/>
          </p:cNvGrpSpPr>
          <p:nvPr userDrawn="1">
            <p:custDataLst>
              <p:tags r:id="rId19"/>
            </p:custDataLst>
          </p:nvPr>
        </p:nvGrpSpPr>
        <p:grpSpPr>
          <a:xfrm>
            <a:off x="11436589" y="1387593"/>
            <a:ext cx="292608" cy="292608"/>
            <a:chOff x="0" y="0"/>
            <a:chExt cx="914400" cy="914400"/>
          </a:xfrm>
          <a:solidFill>
            <a:schemeClr val="tx1"/>
          </a:solidFill>
        </p:grpSpPr>
        <p:sp>
          <p:nvSpPr>
            <p:cNvPr id="51" name="Harvey 0/4 [0]" hidden="1">
              <a:extLst>
                <a:ext uri="{FF2B5EF4-FFF2-40B4-BE49-F238E27FC236}">
                  <a16:creationId xmlns:a16="http://schemas.microsoft.com/office/drawing/2014/main" id="{526742BC-75CB-43A3-B79F-2FFEBB0ABF99}"/>
                </a:ext>
              </a:extLst>
            </p:cNvPr>
            <p:cNvSpPr>
              <a:spLocks noChangeAspect="1"/>
            </p:cNvSpPr>
            <p:nvPr>
              <p:custDataLst>
                <p:tags r:id="rId30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grpFill/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Harvey 1/4 [1]">
              <a:extLst>
                <a:ext uri="{FF2B5EF4-FFF2-40B4-BE49-F238E27FC236}">
                  <a16:creationId xmlns:a16="http://schemas.microsoft.com/office/drawing/2014/main" id="{9214406F-3F57-4AAD-958A-14A8D846454A}"/>
                </a:ext>
              </a:extLst>
            </p:cNvPr>
            <p:cNvSpPr>
              <a:spLocks noChangeAspect="1"/>
            </p:cNvSpPr>
            <p:nvPr>
              <p:custDataLst>
                <p:tags r:id="rId31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5000" y="317500"/>
                  </a:moveTo>
                  <a:arcTo wR="317500" hR="317500" stAng="0" swAng="162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Harvey 2/4 [2]" hidden="1">
              <a:extLst>
                <a:ext uri="{FF2B5EF4-FFF2-40B4-BE49-F238E27FC236}">
                  <a16:creationId xmlns:a16="http://schemas.microsoft.com/office/drawing/2014/main" id="{FFB64714-F315-423F-A74B-CB22FF117463}"/>
                </a:ext>
              </a:extLst>
            </p:cNvPr>
            <p:cNvSpPr>
              <a:spLocks noChangeAspect="1"/>
            </p:cNvSpPr>
            <p:nvPr>
              <p:custDataLst>
                <p:tags r:id="rId32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8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17500" y="635000"/>
                  </a:moveTo>
                  <a:arcTo wR="317500" hR="317500" stAng="5400000" swAng="108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" name="Harvey 3/4 [3]" hidden="1">
              <a:extLst>
                <a:ext uri="{FF2B5EF4-FFF2-40B4-BE49-F238E27FC236}">
                  <a16:creationId xmlns:a16="http://schemas.microsoft.com/office/drawing/2014/main" id="{41F00AD0-46C5-4613-A4A4-BD02F22A8EC9}"/>
                </a:ext>
              </a:extLst>
            </p:cNvPr>
            <p:cNvSpPr>
              <a:spLocks noChangeAspect="1"/>
            </p:cNvSpPr>
            <p:nvPr>
              <p:custDataLst>
                <p:tags r:id="rId33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0" y="317500"/>
                  </a:moveTo>
                  <a:arcTo wR="317500" hR="317500" stAng="10800000" swAng="54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5" name="Harvey 4/4 [4]" hidden="1">
              <a:extLst>
                <a:ext uri="{FF2B5EF4-FFF2-40B4-BE49-F238E27FC236}">
                  <a16:creationId xmlns:a16="http://schemas.microsoft.com/office/drawing/2014/main" id="{48383E51-D619-4168-9E3B-66D56772AC00}"/>
                </a:ext>
              </a:extLst>
            </p:cNvPr>
            <p:cNvSpPr>
              <a:spLocks noChangeAspect="1"/>
            </p:cNvSpPr>
            <p:nvPr>
              <p:custDataLst>
                <p:tags r:id="rId34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Harvey 8" hidden="1">
            <a:extLst>
              <a:ext uri="{FF2B5EF4-FFF2-40B4-BE49-F238E27FC236}">
                <a16:creationId xmlns:a16="http://schemas.microsoft.com/office/drawing/2014/main" id="{149EF30B-B72A-4CB2-B293-A9AA86FA3497}"/>
              </a:ext>
            </a:extLst>
          </p:cNvPr>
          <p:cNvGrpSpPr>
            <a:grpSpLocks/>
          </p:cNvGrpSpPr>
          <p:nvPr userDrawn="1">
            <p:custDataLst>
              <p:tags r:id="rId20"/>
            </p:custDataLst>
          </p:nvPr>
        </p:nvGrpSpPr>
        <p:grpSpPr>
          <a:xfrm>
            <a:off x="11436589" y="1387593"/>
            <a:ext cx="292608" cy="292608"/>
            <a:chOff x="0" y="0"/>
            <a:chExt cx="914400" cy="914400"/>
          </a:xfrm>
          <a:solidFill>
            <a:schemeClr val="tx1"/>
          </a:solidFill>
        </p:grpSpPr>
        <p:sp>
          <p:nvSpPr>
            <p:cNvPr id="57" name="Harvey 0/8 [0]" hidden="1">
              <a:extLst>
                <a:ext uri="{FF2B5EF4-FFF2-40B4-BE49-F238E27FC236}">
                  <a16:creationId xmlns:a16="http://schemas.microsoft.com/office/drawing/2014/main" id="{781402E4-C2D1-4B42-92FF-200680534BFE}"/>
                </a:ext>
              </a:extLst>
            </p:cNvPr>
            <p:cNvSpPr>
              <a:spLocks noChangeAspect="1"/>
            </p:cNvSpPr>
            <p:nvPr>
              <p:custDataLst>
                <p:tags r:id="rId21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 fill="none">
                  <a:moveTo>
                    <a:pt x="317500" y="0"/>
                  </a:moveTo>
                  <a:arcTo wR="317500" hR="317500" stAng="-5400000" swAng="21600000"/>
                </a:path>
              </a:pathLst>
            </a:custGeom>
            <a:grpFill/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" name="Harvey 1/8 [1]">
              <a:extLst>
                <a:ext uri="{FF2B5EF4-FFF2-40B4-BE49-F238E27FC236}">
                  <a16:creationId xmlns:a16="http://schemas.microsoft.com/office/drawing/2014/main" id="{437A60E1-AD08-408D-B22C-CA33214D61A5}"/>
                </a:ext>
              </a:extLst>
            </p:cNvPr>
            <p:cNvSpPr>
              <a:spLocks noChangeAspect="1"/>
            </p:cNvSpPr>
            <p:nvPr>
              <p:custDataLst>
                <p:tags r:id="rId22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7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42006" y="92993"/>
                  </a:moveTo>
                  <a:arcTo wR="317500" hR="317500" stAng="-2700000" swAng="189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" name="Harvey 2/8 [2]" hidden="1">
              <a:extLst>
                <a:ext uri="{FF2B5EF4-FFF2-40B4-BE49-F238E27FC236}">
                  <a16:creationId xmlns:a16="http://schemas.microsoft.com/office/drawing/2014/main" id="{A83A940B-79A1-4278-8FDE-A88BEC7182B5}"/>
                </a:ext>
              </a:extLst>
            </p:cNvPr>
            <p:cNvSpPr>
              <a:spLocks noChangeAspect="1"/>
            </p:cNvSpPr>
            <p:nvPr>
              <p:custDataLst>
                <p:tags r:id="rId23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54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635000" y="317500"/>
                  </a:moveTo>
                  <a:arcTo wR="317500" hR="317500" stAng="0" swAng="162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0" name="Harvey 3/8 [3]" hidden="1">
              <a:extLst>
                <a:ext uri="{FF2B5EF4-FFF2-40B4-BE49-F238E27FC236}">
                  <a16:creationId xmlns:a16="http://schemas.microsoft.com/office/drawing/2014/main" id="{20999808-10F7-4408-A1F8-FA2BF0D93FE9}"/>
                </a:ext>
              </a:extLst>
            </p:cNvPr>
            <p:cNvSpPr>
              <a:spLocks noChangeAspect="1"/>
            </p:cNvSpPr>
            <p:nvPr>
              <p:custDataLst>
                <p:tags r:id="rId24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81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542006" y="542006"/>
                  </a:moveTo>
                  <a:arcTo wR="317500" hR="317500" stAng="2700000" swAng="135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" name="Harvey 4/8 [4]" hidden="1">
              <a:extLst>
                <a:ext uri="{FF2B5EF4-FFF2-40B4-BE49-F238E27FC236}">
                  <a16:creationId xmlns:a16="http://schemas.microsoft.com/office/drawing/2014/main" id="{1F0DFB77-D094-4693-A14D-EEBF043CD125}"/>
                </a:ext>
              </a:extLst>
            </p:cNvPr>
            <p:cNvSpPr>
              <a:spLocks noChangeAspect="1"/>
            </p:cNvSpPr>
            <p:nvPr>
              <p:custDataLst>
                <p:tags r:id="rId25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08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317500" y="635000"/>
                  </a:moveTo>
                  <a:arcTo wR="317500" hR="317500" stAng="5400000" swAng="108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Harvey 5/8 [5]" hidden="1">
              <a:extLst>
                <a:ext uri="{FF2B5EF4-FFF2-40B4-BE49-F238E27FC236}">
                  <a16:creationId xmlns:a16="http://schemas.microsoft.com/office/drawing/2014/main" id="{F7A73F00-4117-4458-ADB2-8FFCD1E57D1D}"/>
                </a:ext>
              </a:extLst>
            </p:cNvPr>
            <p:cNvSpPr>
              <a:spLocks noChangeAspect="1"/>
            </p:cNvSpPr>
            <p:nvPr>
              <p:custDataLst>
                <p:tags r:id="rId26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35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92993" y="542006"/>
                  </a:moveTo>
                  <a:arcTo wR="317500" hR="317500" stAng="8100000" swAng="81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3" name="Harvey 6/8 [6]" hidden="1">
              <a:extLst>
                <a:ext uri="{FF2B5EF4-FFF2-40B4-BE49-F238E27FC236}">
                  <a16:creationId xmlns:a16="http://schemas.microsoft.com/office/drawing/2014/main" id="{D69AA71E-1F92-4B0D-8C7A-0628E6C3F86E}"/>
                </a:ext>
              </a:extLst>
            </p:cNvPr>
            <p:cNvSpPr>
              <a:spLocks noChangeAspect="1"/>
            </p:cNvSpPr>
            <p:nvPr>
              <p:custDataLst>
                <p:tags r:id="rId27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62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0" y="317500"/>
                  </a:moveTo>
                  <a:arcTo wR="317500" hR="317500" stAng="10800000" swAng="54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4" name="Harvey 7/8 [7]" hidden="1">
              <a:extLst>
                <a:ext uri="{FF2B5EF4-FFF2-40B4-BE49-F238E27FC236}">
                  <a16:creationId xmlns:a16="http://schemas.microsoft.com/office/drawing/2014/main" id="{1A135E0D-5BD8-4DC3-93A9-D76A430BEE45}"/>
                </a:ext>
              </a:extLst>
            </p:cNvPr>
            <p:cNvSpPr>
              <a:spLocks noChangeAspect="1"/>
            </p:cNvSpPr>
            <p:nvPr>
              <p:custDataLst>
                <p:tags r:id="rId28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18900000"/>
                  <a:lnTo>
                    <a:pt x="317500" y="317500"/>
                  </a:lnTo>
                  <a:close/>
                </a:path>
                <a:path w="635000" h="635000" fill="none">
                  <a:moveTo>
                    <a:pt x="92993" y="92993"/>
                  </a:moveTo>
                  <a:arcTo wR="317500" hR="317500" stAng="13500000" swAng="2700000"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5" name="Harvey 8/8 [8]" hidden="1">
              <a:extLst>
                <a:ext uri="{FF2B5EF4-FFF2-40B4-BE49-F238E27FC236}">
                  <a16:creationId xmlns:a16="http://schemas.microsoft.com/office/drawing/2014/main" id="{80DC225A-57B9-4EEC-9F07-116EA5F92C4F}"/>
                </a:ext>
              </a:extLst>
            </p:cNvPr>
            <p:cNvSpPr>
              <a:spLocks noChangeAspect="1"/>
            </p:cNvSpPr>
            <p:nvPr>
              <p:custDataLst>
                <p:tags r:id="rId29"/>
              </p:custDataLst>
            </p:nvPr>
          </p:nvSpPr>
          <p:spPr>
            <a:xfrm>
              <a:off x="0" y="0"/>
              <a:ext cx="914400" cy="914400"/>
            </a:xfrm>
            <a:custGeom>
              <a:avLst/>
              <a:gdLst/>
              <a:ahLst/>
              <a:cxnLst/>
              <a:rect l="l" t="t" r="r" b="b"/>
              <a:pathLst>
                <a:path w="635000" h="635000">
                  <a:moveTo>
                    <a:pt x="317500" y="0"/>
                  </a:moveTo>
                  <a:arcTo wR="317500" hR="317500" stAng="16200000" swAng="21600000"/>
                  <a:close/>
                </a:path>
              </a:pathLst>
            </a:custGeom>
            <a:solidFill>
              <a:schemeClr val="bg2">
                <a:lumMod val="100000"/>
              </a:schemeClr>
            </a:solidFill>
            <a:ln w="19050" cap="flat" cmpd="sng" algn="ctr">
              <a:solidFill>
                <a:schemeClr val="bg2">
                  <a:lumMod val="10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118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5" r:id="rId11"/>
    <p:sldLayoutId id="2147483768" r:id="rId12"/>
    <p:sldLayoutId id="2147483773" r:id="rId13"/>
    <p:sldLayoutId id="2147483770" r:id="rId14"/>
    <p:sldLayoutId id="2147483771" r:id="rId15"/>
    <p:sldLayoutId id="2147483772" r:id="rId1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kern="120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just" defTabSz="91440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None/>
        <a:tabLst/>
        <a:defRPr sz="1600" i="0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358775" indent="-358775" algn="just" defTabSz="914400" rtl="0" eaLnBrk="1" latinLnBrk="0" hangingPunct="1">
        <a:lnSpc>
          <a:spcPct val="100000"/>
        </a:lnSpc>
        <a:spcBef>
          <a:spcPts val="1400"/>
        </a:spcBef>
        <a:buClr>
          <a:schemeClr val="bg2"/>
        </a:buClr>
        <a:buFont typeface="Tempus Sans ITC" panose="04020404030D07020202" pitchFamily="82" charset="0"/>
        <a:buChar char="/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360000" indent="0" algn="just" defTabSz="914400" rtl="0" eaLnBrk="1" latinLnBrk="0" hangingPunct="1">
        <a:lnSpc>
          <a:spcPct val="100000"/>
        </a:lnSpc>
        <a:spcBef>
          <a:spcPts val="600"/>
        </a:spcBef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288000" algn="just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Tahoma" panose="020B0604030504040204" pitchFamily="34" charset="0"/>
        <a:buChar char="›"/>
        <a:defRPr sz="1200" kern="1200" cap="none" baseline="0">
          <a:solidFill>
            <a:schemeClr val="tx1"/>
          </a:solidFill>
          <a:latin typeface="+mn-lt"/>
          <a:ea typeface="+mn-ea"/>
          <a:cs typeface="+mn-cs"/>
        </a:defRPr>
      </a:lvl4pPr>
      <a:lvl5pPr marL="900000" marR="0" indent="-252000" algn="just" defTabSz="914400" rtl="0" eaLnBrk="1" fontAlgn="auto" latinLnBrk="0" hangingPunct="1">
        <a:lnSpc>
          <a:spcPct val="100000"/>
        </a:lnSpc>
        <a:spcBef>
          <a:spcPts val="500"/>
        </a:spcBef>
        <a:spcAft>
          <a:spcPts val="0"/>
        </a:spcAft>
        <a:buClr>
          <a:schemeClr val="bg2"/>
        </a:buClr>
        <a:buSzTx/>
        <a:buFont typeface="Tahoma" panose="020B0604030504040204" pitchFamily="34" charset="0"/>
        <a:buChar char="»"/>
        <a:tabLst/>
        <a:defRPr lang="fr-FR" sz="10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252000" algn="just" defTabSz="914400" rtl="0" eaLnBrk="1" latinLnBrk="0" hangingPunct="1">
        <a:lnSpc>
          <a:spcPct val="100000"/>
        </a:lnSpc>
        <a:spcBef>
          <a:spcPts val="500"/>
        </a:spcBef>
        <a:buClr>
          <a:schemeClr val="bg2"/>
        </a:buClr>
        <a:buFont typeface="Tahoma" panose="020B0604030504040204" pitchFamily="34" charset="0"/>
        <a:buChar char="»"/>
        <a:defRPr lang="fr-FR" sz="1000" kern="1200" baseline="0" noProof="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00000" indent="-252000" algn="just" defTabSz="914400" rtl="0" eaLnBrk="1" latinLnBrk="0" hangingPunct="1">
        <a:lnSpc>
          <a:spcPct val="100000"/>
        </a:lnSpc>
        <a:spcBef>
          <a:spcPts val="500"/>
        </a:spcBef>
        <a:buClr>
          <a:schemeClr val="bg2"/>
        </a:buClr>
        <a:buFont typeface="Tahoma" panose="020B0604030504040204" pitchFamily="34" charset="0"/>
        <a:buChar char="»"/>
        <a:defRPr lang="fr-FR" sz="1000" kern="1200" baseline="0" noProof="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900000" marR="0" indent="-252000" algn="just" defTabSz="914400" rtl="0" eaLnBrk="1" fontAlgn="auto" latinLnBrk="0" hangingPunct="1">
        <a:lnSpc>
          <a:spcPct val="100000"/>
        </a:lnSpc>
        <a:spcBef>
          <a:spcPts val="500"/>
        </a:spcBef>
        <a:spcAft>
          <a:spcPts val="0"/>
        </a:spcAft>
        <a:buClr>
          <a:schemeClr val="bg2"/>
        </a:buClr>
        <a:buSzTx/>
        <a:buFont typeface="Tahoma" panose="020B0604030504040204" pitchFamily="34" charset="0"/>
        <a:buChar char="»"/>
        <a:tabLst/>
        <a:defRPr lang="fr-FR" sz="10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900000" indent="-252000" algn="just" defTabSz="914400" rtl="0" eaLnBrk="1" latinLnBrk="0" hangingPunct="1">
        <a:lnSpc>
          <a:spcPct val="100000"/>
        </a:lnSpc>
        <a:spcBef>
          <a:spcPts val="500"/>
        </a:spcBef>
        <a:buClr>
          <a:schemeClr val="bg2"/>
        </a:buClr>
        <a:buFont typeface="Tahoma" panose="020B0604030504040204" pitchFamily="34" charset="0"/>
        <a:buChar char="»"/>
        <a:defRPr lang="fr-FR" sz="10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1" orient="horz" pos="2387" userDrawn="1">
          <p15:clr>
            <a:srgbClr val="F26B43"/>
          </p15:clr>
        </p15:guide>
        <p15:guide id="22" pos="3840" userDrawn="1">
          <p15:clr>
            <a:srgbClr val="F26B43"/>
          </p15:clr>
        </p15:guide>
        <p15:guide id="23" pos="267" userDrawn="1">
          <p15:clr>
            <a:srgbClr val="F26B43"/>
          </p15:clr>
        </p15:guide>
        <p15:guide id="24" pos="7413" userDrawn="1">
          <p15:clr>
            <a:srgbClr val="F26B43"/>
          </p15:clr>
        </p15:guide>
        <p15:guide id="25" orient="horz" pos="255" userDrawn="1">
          <p15:clr>
            <a:srgbClr val="F26B43"/>
          </p15:clr>
        </p15:guide>
        <p15:guide id="26" orient="horz" pos="845" userDrawn="1">
          <p15:clr>
            <a:srgbClr val="F26B43"/>
          </p15:clr>
        </p15:guide>
        <p15:guide id="27" orient="horz" pos="39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.xml"/><Relationship Id="rId5" Type="http://schemas.openxmlformats.org/officeDocument/2006/relationships/image" Target="../media/image9.jp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tags" Target="../tags/tag25.xml"/><Relationship Id="rId21" Type="http://schemas.openxmlformats.org/officeDocument/2006/relationships/image" Target="../media/image26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customXml" Target="../../customXml/item9.xml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customXml" Target="../../customXml/item8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5" Type="http://schemas.openxmlformats.org/officeDocument/2006/relationships/image" Target="../media/image20.png"/><Relationship Id="rId23" Type="http://schemas.openxmlformats.org/officeDocument/2006/relationships/image" Target="../media/image28.png"/><Relationship Id="rId10" Type="http://schemas.openxmlformats.org/officeDocument/2006/relationships/image" Target="../media/image15.png"/><Relationship Id="rId19" Type="http://schemas.openxmlformats.org/officeDocument/2006/relationships/image" Target="../media/image24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4.jpeg"/><Relationship Id="rId14" Type="http://schemas.openxmlformats.org/officeDocument/2006/relationships/image" Target="../media/image19.jpeg"/><Relationship Id="rId22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pour une image  2" descr="Une image contenant personne, mâle&#10;&#10;Description générée automatiquement">
            <a:extLst>
              <a:ext uri="{FF2B5EF4-FFF2-40B4-BE49-F238E27FC236}">
                <a16:creationId xmlns:a16="http://schemas.microsoft.com/office/drawing/2014/main" id="{75551577-CFFD-35B7-E0EE-4458A5B02B4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9" r="12219"/>
          <a:stretch>
            <a:fillRect/>
          </a:stretch>
        </p:blipFill>
        <p:spPr>
          <a:xfrm>
            <a:off x="0" y="0"/>
            <a:ext cx="7518400" cy="6621463"/>
          </a:xfrm>
        </p:spPr>
      </p:pic>
      <p:sp>
        <p:nvSpPr>
          <p:cNvPr id="7" name="Titre 6">
            <a:extLst>
              <a:ext uri="{FF2B5EF4-FFF2-40B4-BE49-F238E27FC236}">
                <a16:creationId xmlns:a16="http://schemas.microsoft.com/office/drawing/2014/main" id="{125498E6-491B-4F78-9A80-7F27C98A6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Retombées</a:t>
            </a:r>
            <a:r>
              <a:rPr lang="en-US" dirty="0"/>
              <a:t> </a:t>
            </a:r>
            <a:r>
              <a:rPr lang="en-US" dirty="0" err="1"/>
              <a:t>presse</a:t>
            </a:r>
            <a:br>
              <a:rPr lang="en-US" dirty="0"/>
            </a:br>
            <a:r>
              <a:rPr lang="en-US" dirty="0" err="1"/>
              <a:t>Industrie</a:t>
            </a:r>
            <a:r>
              <a:rPr lang="en-US" dirty="0"/>
              <a:t> 4.0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4D0AAAB1-F761-4685-9E04-DB2B2D0E957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err="1"/>
              <a:t>Février</a:t>
            </a:r>
            <a:r>
              <a:rPr lang="en-US" dirty="0"/>
              <a:t> 2023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903646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69E2F2-5821-4D0A-B465-E1FD5DC0C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 </a:t>
            </a:r>
            <a:r>
              <a:rPr lang="en-US" dirty="0" err="1"/>
              <a:t>réalisées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E23A64F-86DB-B1C3-8CBB-D4599470FC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8208A18-BFE7-1463-D1A3-76E030C9A53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Diffusion du communiqué de </a:t>
            </a:r>
            <a:r>
              <a:rPr lang="en-US" dirty="0" err="1"/>
              <a:t>presse</a:t>
            </a:r>
            <a:r>
              <a:rPr lang="en-US" dirty="0"/>
              <a:t> par Wellcom qui a </a:t>
            </a:r>
            <a:r>
              <a:rPr lang="en-US" dirty="0" err="1"/>
              <a:t>généré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demande</a:t>
            </a:r>
            <a:r>
              <a:rPr lang="en-US" dirty="0"/>
              <a:t> </a:t>
            </a:r>
            <a:r>
              <a:rPr lang="en-US" dirty="0" err="1"/>
              <a:t>d’interview</a:t>
            </a:r>
            <a:r>
              <a:rPr lang="en-US" dirty="0"/>
              <a:t> du Figaro avec Olivier </a:t>
            </a:r>
            <a:r>
              <a:rPr lang="en-US" dirty="0" err="1"/>
              <a:t>Fontanille</a:t>
            </a:r>
            <a:r>
              <a:rPr lang="en-US" dirty="0"/>
              <a:t>. </a:t>
            </a:r>
          </a:p>
          <a:p>
            <a:pPr marL="285750" indent="-285750">
              <a:buFontTx/>
              <a:buChar char="-"/>
            </a:pPr>
            <a:r>
              <a:rPr lang="en-US" dirty="0"/>
              <a:t>Ci dessous retour de Wellcom suite à diffusion du CP</a:t>
            </a:r>
          </a:p>
          <a:p>
            <a:pPr marL="644525" lvl="1" indent="-285750">
              <a:buFontTx/>
              <a:buChar char="-"/>
            </a:pPr>
            <a:r>
              <a:rPr lang="fr-FR" dirty="0">
                <a:highlight>
                  <a:srgbClr val="00FFFF"/>
                </a:highlight>
              </a:rPr>
              <a:t>Voici ci-dessous un point d'étape de nos relances sur le CP baromètre Industrie 4.0, en plus des retombées obtenues jusqu'ici.</a:t>
            </a:r>
          </a:p>
          <a:p>
            <a:pPr marL="644525" lvl="1" indent="-285750">
              <a:buFontTx/>
              <a:buChar char="-"/>
            </a:pPr>
            <a:r>
              <a:rPr lang="fr-FR" dirty="0">
                <a:highlight>
                  <a:srgbClr val="00FFFF"/>
                </a:highlight>
              </a:rPr>
              <a:t>Nous avons relancé proactivement une quarantaine de journalistes des médias clés professionnels et leader d'Opinion. </a:t>
            </a:r>
          </a:p>
          <a:p>
            <a:pPr marL="644525" lvl="1" indent="-285750">
              <a:buFontTx/>
              <a:buChar char="-"/>
            </a:pPr>
            <a:r>
              <a:rPr lang="fr-FR" dirty="0">
                <a:highlight>
                  <a:srgbClr val="00FFFF"/>
                </a:highlight>
              </a:rPr>
              <a:t>Voici les bonnes touches identifiées que nous allons suivre avec attention : </a:t>
            </a:r>
          </a:p>
          <a:p>
            <a:pPr lvl="1" indent="0">
              <a:buNone/>
            </a:pPr>
            <a:r>
              <a:rPr lang="fr-FR" dirty="0">
                <a:highlight>
                  <a:srgbClr val="00FFFF"/>
                </a:highlight>
              </a:rPr>
              <a:t>	</a:t>
            </a:r>
            <a:r>
              <a:rPr lang="fr-FR" b="1" dirty="0">
                <a:highlight>
                  <a:srgbClr val="00FFFF"/>
                </a:highlight>
              </a:rPr>
              <a:t>Usine nouvelle </a:t>
            </a:r>
            <a:r>
              <a:rPr lang="fr-FR" dirty="0">
                <a:highlight>
                  <a:srgbClr val="00FFFF"/>
                </a:highlight>
              </a:rPr>
              <a:t>- nous avons une touche avec Anne-Sophie </a:t>
            </a:r>
            <a:r>
              <a:rPr lang="fr-FR" dirty="0" err="1">
                <a:highlight>
                  <a:srgbClr val="00FFFF"/>
                </a:highlight>
              </a:rPr>
              <a:t>Bellaiche</a:t>
            </a:r>
            <a:r>
              <a:rPr lang="fr-FR" dirty="0">
                <a:highlight>
                  <a:srgbClr val="00FFFF"/>
                </a:highlight>
              </a:rPr>
              <a:t> qui a souhaité recevoir plus d'informations / nous faisons</a:t>
            </a:r>
            <a:br>
              <a:rPr lang="fr-FR" dirty="0">
                <a:highlight>
                  <a:srgbClr val="00FFFF"/>
                </a:highlight>
              </a:rPr>
            </a:br>
            <a:r>
              <a:rPr lang="fr-FR" dirty="0">
                <a:highlight>
                  <a:srgbClr val="00FFFF"/>
                </a:highlight>
              </a:rPr>
              <a:t>	le suivi</a:t>
            </a:r>
          </a:p>
          <a:p>
            <a:pPr lvl="3" indent="0">
              <a:buNone/>
            </a:pPr>
            <a:r>
              <a:rPr lang="fr-FR" sz="1400" dirty="0">
                <a:highlight>
                  <a:srgbClr val="00FFFF"/>
                </a:highlight>
              </a:rPr>
              <a:t>	</a:t>
            </a:r>
            <a:r>
              <a:rPr lang="fr-FR" sz="1400" b="1" dirty="0">
                <a:highlight>
                  <a:srgbClr val="00FFFF"/>
                </a:highlight>
              </a:rPr>
              <a:t>Usine digitale </a:t>
            </a:r>
            <a:r>
              <a:rPr lang="fr-FR" sz="1400" dirty="0">
                <a:highlight>
                  <a:srgbClr val="00FFFF"/>
                </a:highlight>
              </a:rPr>
              <a:t>: </a:t>
            </a:r>
            <a:r>
              <a:rPr lang="fr-FR" sz="1400" dirty="0" err="1">
                <a:highlight>
                  <a:srgbClr val="00FFFF"/>
                </a:highlight>
              </a:rPr>
              <a:t>Raphaële</a:t>
            </a:r>
            <a:r>
              <a:rPr lang="fr-FR" sz="1400" dirty="0">
                <a:highlight>
                  <a:srgbClr val="00FFFF"/>
                </a:highlight>
              </a:rPr>
              <a:t> </a:t>
            </a:r>
            <a:r>
              <a:rPr lang="fr-FR" sz="1400" dirty="0" err="1">
                <a:highlight>
                  <a:srgbClr val="00FFFF"/>
                </a:highlight>
              </a:rPr>
              <a:t>Karayan</a:t>
            </a:r>
            <a:r>
              <a:rPr lang="fr-FR" sz="1400" dirty="0">
                <a:highlight>
                  <a:srgbClr val="00FFFF"/>
                </a:highlight>
              </a:rPr>
              <a:t> a exprimé un intérêt pour l'étude, nous creusons cette opportunité</a:t>
            </a:r>
          </a:p>
          <a:p>
            <a:pPr lvl="1" indent="0">
              <a:buNone/>
            </a:pPr>
            <a:r>
              <a:rPr lang="fr-FR" dirty="0">
                <a:highlight>
                  <a:srgbClr val="00FFFF"/>
                </a:highlight>
              </a:rPr>
              <a:t>	</a:t>
            </a:r>
            <a:r>
              <a:rPr lang="fr-FR" b="1" dirty="0">
                <a:highlight>
                  <a:srgbClr val="00FFFF"/>
                </a:highlight>
              </a:rPr>
              <a:t>Le Monde </a:t>
            </a:r>
            <a:r>
              <a:rPr lang="fr-FR" dirty="0">
                <a:highlight>
                  <a:srgbClr val="00FFFF"/>
                </a:highlight>
              </a:rPr>
              <a:t>- Jean-Michel </a:t>
            </a:r>
            <a:r>
              <a:rPr lang="fr-FR" dirty="0" err="1">
                <a:highlight>
                  <a:srgbClr val="00FFFF"/>
                </a:highlight>
              </a:rPr>
              <a:t>Bezat</a:t>
            </a:r>
            <a:r>
              <a:rPr lang="fr-FR" dirty="0">
                <a:highlight>
                  <a:srgbClr val="00FFFF"/>
                </a:highlight>
              </a:rPr>
              <a:t> : il ne traite jamais les études en tant que tel, en revanche il pourra peut-être reprendre certains</a:t>
            </a:r>
            <a:br>
              <a:rPr lang="fr-FR" dirty="0">
                <a:highlight>
                  <a:srgbClr val="00FFFF"/>
                </a:highlight>
              </a:rPr>
            </a:br>
            <a:r>
              <a:rPr lang="fr-FR" dirty="0">
                <a:highlight>
                  <a:srgbClr val="00FFFF"/>
                </a:highlight>
              </a:rPr>
              <a:t>	éléments dans un futur article. Il garde avec intérêt notre proposition d'échanges avec un expert pour d'autres sujets.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691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ED5A5598-5AA5-4DC7-B5E6-04057272D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24 articles </a:t>
            </a:r>
            <a:r>
              <a:rPr lang="en-US" dirty="0" err="1"/>
              <a:t>parus</a:t>
            </a:r>
            <a:r>
              <a:rPr lang="en-US" dirty="0"/>
              <a:t> dans la </a:t>
            </a:r>
            <a:r>
              <a:rPr lang="en-US" dirty="0" err="1"/>
              <a:t>presse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591D6D2-4183-465F-AAF4-52A9168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0B26083-B251-30EF-76F0-C0BBF69B7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30582"/>
            <a:ext cx="18478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113CF716-C0B9-43FC-57CF-3FA3A07074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20790"/>
            <a:ext cx="1876425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e 10">
            <a:extLst>
              <a:ext uri="{FF2B5EF4-FFF2-40B4-BE49-F238E27FC236}">
                <a16:creationId xmlns:a16="http://schemas.microsoft.com/office/drawing/2014/main" id="{61165271-4711-FDA5-5E98-A0F7CD864D61}"/>
              </a:ext>
            </a:extLst>
          </p:cNvPr>
          <p:cNvGrpSpPr/>
          <p:nvPr/>
        </p:nvGrpSpPr>
        <p:grpSpPr>
          <a:xfrm>
            <a:off x="609600" y="1211603"/>
            <a:ext cx="2514600" cy="2064997"/>
            <a:chOff x="609600" y="1211603"/>
            <a:chExt cx="2971800" cy="206499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58D78C6-4494-B877-76AE-F8647D60B236}"/>
                </a:ext>
              </a:extLst>
            </p:cNvPr>
            <p:cNvSpPr/>
            <p:nvPr/>
          </p:nvSpPr>
          <p:spPr>
            <a:xfrm>
              <a:off x="609600" y="1211603"/>
              <a:ext cx="2971800" cy="685800"/>
            </a:xfrm>
            <a:prstGeom prst="rect">
              <a:avLst/>
            </a:prstGeom>
            <a:solidFill>
              <a:srgbClr val="70548C"/>
            </a:solidFill>
            <a:ln w="9525" cap="flat" cmpd="sng" algn="ctr">
              <a:solidFill>
                <a:srgbClr val="70548C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ea typeface="+mj-ea"/>
                  <a:cs typeface="+mj-cs"/>
                </a:rPr>
                <a:t>Tiers 1</a:t>
              </a:r>
              <a:endParaRPr lang="en-GB" dirty="0">
                <a:solidFill>
                  <a:schemeClr val="bg1"/>
                </a:solidFill>
                <a:ea typeface="+mj-ea"/>
                <a:cs typeface="+mj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E337D71-6816-C96B-A58A-B8F429D61125}"/>
                </a:ext>
              </a:extLst>
            </p:cNvPr>
            <p:cNvSpPr/>
            <p:nvPr/>
          </p:nvSpPr>
          <p:spPr>
            <a:xfrm>
              <a:off x="609600" y="1897403"/>
              <a:ext cx="2971800" cy="1379197"/>
            </a:xfrm>
            <a:prstGeom prst="rect">
              <a:avLst/>
            </a:prstGeom>
            <a:noFill/>
            <a:ln w="9525" cap="flat" cmpd="sng" algn="ctr">
              <a:solidFill>
                <a:srgbClr val="39327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dirty="0">
                <a:solidFill>
                  <a:schemeClr val="bg2"/>
                </a:solidFill>
                <a:ea typeface="+mj-ea"/>
                <a:cs typeface="+mj-cs"/>
              </a:endParaRP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F7CCE312-9012-85A5-1329-7F6C44F2214D}"/>
              </a:ext>
            </a:extLst>
          </p:cNvPr>
          <p:cNvSpPr/>
          <p:nvPr/>
        </p:nvSpPr>
        <p:spPr>
          <a:xfrm>
            <a:off x="613682" y="3409779"/>
            <a:ext cx="2510518" cy="685800"/>
          </a:xfrm>
          <a:prstGeom prst="rect">
            <a:avLst/>
          </a:prstGeom>
          <a:solidFill>
            <a:srgbClr val="546B8C"/>
          </a:solidFill>
          <a:ln w="9525" cap="flat" cmpd="sng" algn="ctr">
            <a:solidFill>
              <a:srgbClr val="70548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a typeface="+mj-ea"/>
                <a:cs typeface="+mj-cs"/>
              </a:rPr>
              <a:t>Tiers 2</a:t>
            </a:r>
            <a:endParaRPr lang="en-GB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A8D796-0FFF-BFFF-6030-41C10D8A59A3}"/>
              </a:ext>
            </a:extLst>
          </p:cNvPr>
          <p:cNvSpPr/>
          <p:nvPr/>
        </p:nvSpPr>
        <p:spPr>
          <a:xfrm>
            <a:off x="613682" y="4095579"/>
            <a:ext cx="2510518" cy="2141709"/>
          </a:xfrm>
          <a:prstGeom prst="rect">
            <a:avLst/>
          </a:prstGeom>
          <a:noFill/>
          <a:ln w="9525" cap="flat" cmpd="sng" algn="ctr">
            <a:solidFill>
              <a:srgbClr val="546B8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bg2"/>
              </a:solidFill>
              <a:ea typeface="+mj-ea"/>
              <a:cs typeface="+mj-cs"/>
            </a:endParaRPr>
          </a:p>
        </p:txBody>
      </p:sp>
      <p:pic>
        <p:nvPicPr>
          <p:cNvPr id="1029" name="Picture 5" descr="L'usine nouvelle : Qu'est-ce que l'usine nouvelle ? INDUSTRIE INFO">
            <a:extLst>
              <a:ext uri="{FF2B5EF4-FFF2-40B4-BE49-F238E27FC236}">
                <a16:creationId xmlns:a16="http://schemas.microsoft.com/office/drawing/2014/main" id="{0E6C9177-C721-783B-D018-A0A39C1939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90" t="15468" r="21192" b="13778"/>
          <a:stretch/>
        </p:blipFill>
        <p:spPr bwMode="auto">
          <a:xfrm>
            <a:off x="1299562" y="4213879"/>
            <a:ext cx="1134676" cy="536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34DA291-30A6-BFD6-33ED-D79D491DF5B5}"/>
              </a:ext>
            </a:extLst>
          </p:cNvPr>
          <p:cNvSpPr/>
          <p:nvPr/>
        </p:nvSpPr>
        <p:spPr>
          <a:xfrm>
            <a:off x="3570514" y="1212395"/>
            <a:ext cx="8197624" cy="685800"/>
          </a:xfrm>
          <a:prstGeom prst="rect">
            <a:avLst/>
          </a:prstGeom>
          <a:solidFill>
            <a:srgbClr val="42A686"/>
          </a:solidFill>
          <a:ln w="9525" cap="flat" cmpd="sng" algn="ctr">
            <a:solidFill>
              <a:srgbClr val="42A68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a typeface="+mj-ea"/>
                <a:cs typeface="+mj-cs"/>
              </a:rPr>
              <a:t>Tiers 3</a:t>
            </a:r>
            <a:endParaRPr lang="en-GB" dirty="0">
              <a:solidFill>
                <a:schemeClr val="bg1"/>
              </a:solidFill>
              <a:ea typeface="+mj-ea"/>
              <a:cs typeface="+mj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3FE4037-82F4-7301-57E7-0A18F01FE068}"/>
              </a:ext>
            </a:extLst>
          </p:cNvPr>
          <p:cNvSpPr/>
          <p:nvPr/>
        </p:nvSpPr>
        <p:spPr>
          <a:xfrm>
            <a:off x="3570514" y="1898195"/>
            <a:ext cx="8197624" cy="3977937"/>
          </a:xfrm>
          <a:prstGeom prst="rect">
            <a:avLst/>
          </a:prstGeom>
          <a:noFill/>
          <a:ln w="9525" cap="flat" cmpd="sng" algn="ctr">
            <a:solidFill>
              <a:srgbClr val="42A68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>
              <a:solidFill>
                <a:schemeClr val="bg2"/>
              </a:solidFill>
              <a:ea typeface="+mj-ea"/>
              <a:cs typeface="+mj-cs"/>
            </a:endParaRPr>
          </a:p>
        </p:txBody>
      </p:sp>
      <p:pic>
        <p:nvPicPr>
          <p:cNvPr id="1033" name="Picture 9" descr="silicon-fr - Silicon">
            <a:extLst>
              <a:ext uri="{FF2B5EF4-FFF2-40B4-BE49-F238E27FC236}">
                <a16:creationId xmlns:a16="http://schemas.microsoft.com/office/drawing/2014/main" id="{7667B242-0BAF-098B-899C-2A87FA72A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901" y="2165392"/>
            <a:ext cx="1453742" cy="42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Entreprise Digitale - Transformation digitale">
            <a:extLst>
              <a:ext uri="{FF2B5EF4-FFF2-40B4-BE49-F238E27FC236}">
                <a16:creationId xmlns:a16="http://schemas.microsoft.com/office/drawing/2014/main" id="{6A4A3A01-48B3-972F-0DD9-B0E5AF005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319" y="2176798"/>
            <a:ext cx="2165576" cy="33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ITRnews | Paris">
            <a:extLst>
              <a:ext uri="{FF2B5EF4-FFF2-40B4-BE49-F238E27FC236}">
                <a16:creationId xmlns:a16="http://schemas.microsoft.com/office/drawing/2014/main" id="{3B16D892-F8B7-A062-E988-C66BBB0CE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935" y="2095927"/>
            <a:ext cx="609997" cy="609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ITRmanager : Le quotidien des utilisateurs de l'informatique en entreprise">
            <a:extLst>
              <a:ext uri="{FF2B5EF4-FFF2-40B4-BE49-F238E27FC236}">
                <a16:creationId xmlns:a16="http://schemas.microsoft.com/office/drawing/2014/main" id="{54AE2B67-FA20-4747-5E60-875FE325B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784" y="3748646"/>
            <a:ext cx="1795461" cy="33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ITR Mobiles parle d'iPaidThat">
            <a:extLst>
              <a:ext uri="{FF2B5EF4-FFF2-40B4-BE49-F238E27FC236}">
                <a16:creationId xmlns:a16="http://schemas.microsoft.com/office/drawing/2014/main" id="{080538B6-D8F5-DEC6-AD31-0BADF49864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11" t="39836" r="20912" b="41568"/>
          <a:stretch/>
        </p:blipFill>
        <p:spPr bwMode="auto">
          <a:xfrm>
            <a:off x="3919538" y="2878297"/>
            <a:ext cx="1795462" cy="28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>
            <a:extLst>
              <a:ext uri="{FF2B5EF4-FFF2-40B4-BE49-F238E27FC236}">
                <a16:creationId xmlns:a16="http://schemas.microsoft.com/office/drawing/2014/main" id="{4BF9F8AD-47B4-1E88-57B6-5E8BE0919E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95" b="38330"/>
          <a:stretch/>
        </p:blipFill>
        <p:spPr bwMode="auto">
          <a:xfrm>
            <a:off x="7038635" y="2856857"/>
            <a:ext cx="1641701" cy="408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>
            <a:extLst>
              <a:ext uri="{FF2B5EF4-FFF2-40B4-BE49-F238E27FC236}">
                <a16:creationId xmlns:a16="http://schemas.microsoft.com/office/drawing/2014/main" id="{6631EC04-512B-6859-95B6-E939D3017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2223" y="3424979"/>
            <a:ext cx="1457325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>
            <a:extLst>
              <a:ext uri="{FF2B5EF4-FFF2-40B4-BE49-F238E27FC236}">
                <a16:creationId xmlns:a16="http://schemas.microsoft.com/office/drawing/2014/main" id="{2FAA021C-F62E-3A63-4FB0-18A159286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8226" y="4335629"/>
            <a:ext cx="1270514" cy="370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>
            <a:extLst>
              <a:ext uri="{FF2B5EF4-FFF2-40B4-BE49-F238E27FC236}">
                <a16:creationId xmlns:a16="http://schemas.microsoft.com/office/drawing/2014/main" id="{6E0D515D-7B2D-1921-AF70-1DCDDAE49D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95" b="39964"/>
          <a:stretch/>
        </p:blipFill>
        <p:spPr bwMode="auto">
          <a:xfrm>
            <a:off x="4019555" y="4825081"/>
            <a:ext cx="1453743" cy="33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>
            <a:extLst>
              <a:ext uri="{FF2B5EF4-FFF2-40B4-BE49-F238E27FC236}">
                <a16:creationId xmlns:a16="http://schemas.microsoft.com/office/drawing/2014/main" id="{D8CF68FE-BD78-1FB2-9691-64E9BFDEC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244" y="5275221"/>
            <a:ext cx="15430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L'Écho républicain — Wikipédia">
            <a:extLst>
              <a:ext uri="{FF2B5EF4-FFF2-40B4-BE49-F238E27FC236}">
                <a16:creationId xmlns:a16="http://schemas.microsoft.com/office/drawing/2014/main" id="{BA29696C-95F9-5AA6-B0BF-FB96045383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544" y="3657912"/>
            <a:ext cx="1173011" cy="49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>
            <a:extLst>
              <a:ext uri="{FF2B5EF4-FFF2-40B4-BE49-F238E27FC236}">
                <a16:creationId xmlns:a16="http://schemas.microsoft.com/office/drawing/2014/main" id="{9B8AB98B-36A6-0023-06CE-29C62A7D4A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754" y="3563217"/>
            <a:ext cx="1419225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 descr="Décision Achats | Achats Indirects">
            <a:extLst>
              <a:ext uri="{FF2B5EF4-FFF2-40B4-BE49-F238E27FC236}">
                <a16:creationId xmlns:a16="http://schemas.microsoft.com/office/drawing/2014/main" id="{7C7171E5-849B-4A28-1D3C-1D5169788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797" y="4333882"/>
            <a:ext cx="1399494" cy="57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1" name="Picture 37" descr="Latest Breaking News &amp; Headlines all the World - Tek Deeps">
            <a:extLst>
              <a:ext uri="{FF2B5EF4-FFF2-40B4-BE49-F238E27FC236}">
                <a16:creationId xmlns:a16="http://schemas.microsoft.com/office/drawing/2014/main" id="{364773A3-0C1F-CF7D-DB72-F52F95A853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118" b="9376"/>
          <a:stretch/>
        </p:blipFill>
        <p:spPr bwMode="auto">
          <a:xfrm>
            <a:off x="8115640" y="4277962"/>
            <a:ext cx="1337310" cy="485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3" name="Picture 39" descr="L'Actualité de l'Industrie Mécanique | Machines Production">
            <a:extLst>
              <a:ext uri="{FF2B5EF4-FFF2-40B4-BE49-F238E27FC236}">
                <a16:creationId xmlns:a16="http://schemas.microsoft.com/office/drawing/2014/main" id="{6147394C-64A5-C247-77D7-0F56A8D28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4451" y="5017070"/>
            <a:ext cx="2125097" cy="605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1DB0DAB-DB84-9B11-3AD8-951A7754665B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993661" y="4871272"/>
            <a:ext cx="1661602" cy="1185852"/>
          </a:xfrm>
          <a:prstGeom prst="rect">
            <a:avLst/>
          </a:prstGeom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150702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DA0AFB-6674-4809-068A-A7B94EC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Détail</a:t>
            </a:r>
            <a:r>
              <a:rPr lang="en-US" dirty="0"/>
              <a:t> des articles </a:t>
            </a:r>
            <a:r>
              <a:rPr lang="en-US" dirty="0" err="1"/>
              <a:t>parus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27C25C-CED5-ABFD-3A5B-58D6A40723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0A1CD7E7-681A-CFE5-8268-5445705A2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595130"/>
              </p:ext>
            </p:extLst>
          </p:nvPr>
        </p:nvGraphicFramePr>
        <p:xfrm>
          <a:off x="423863" y="1008063"/>
          <a:ext cx="11342767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575">
                  <a:extLst>
                    <a:ext uri="{9D8B030D-6E8A-4147-A177-3AD203B41FA5}">
                      <a16:colId xmlns:a16="http://schemas.microsoft.com/office/drawing/2014/main" val="1627044062"/>
                    </a:ext>
                  </a:extLst>
                </a:gridCol>
                <a:gridCol w="5711299">
                  <a:extLst>
                    <a:ext uri="{9D8B030D-6E8A-4147-A177-3AD203B41FA5}">
                      <a16:colId xmlns:a16="http://schemas.microsoft.com/office/drawing/2014/main" val="1249288925"/>
                    </a:ext>
                  </a:extLst>
                </a:gridCol>
                <a:gridCol w="1494797">
                  <a:extLst>
                    <a:ext uri="{9D8B030D-6E8A-4147-A177-3AD203B41FA5}">
                      <a16:colId xmlns:a16="http://schemas.microsoft.com/office/drawing/2014/main" val="1354476513"/>
                    </a:ext>
                  </a:extLst>
                </a:gridCol>
                <a:gridCol w="1212204">
                  <a:extLst>
                    <a:ext uri="{9D8B030D-6E8A-4147-A177-3AD203B41FA5}">
                      <a16:colId xmlns:a16="http://schemas.microsoft.com/office/drawing/2014/main" val="2456161677"/>
                    </a:ext>
                  </a:extLst>
                </a:gridCol>
                <a:gridCol w="830314">
                  <a:extLst>
                    <a:ext uri="{9D8B030D-6E8A-4147-A177-3AD203B41FA5}">
                      <a16:colId xmlns:a16="http://schemas.microsoft.com/office/drawing/2014/main" val="2274299093"/>
                    </a:ext>
                  </a:extLst>
                </a:gridCol>
                <a:gridCol w="1074578">
                  <a:extLst>
                    <a:ext uri="{9D8B030D-6E8A-4147-A177-3AD203B41FA5}">
                      <a16:colId xmlns:a16="http://schemas.microsoft.com/office/drawing/2014/main" val="7474902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Date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Titre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Speaker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Source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Tiers 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Pays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20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13-sept.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5G Privée : démultiplicateur de performance industrielle ?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silicon.fr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064065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7-oct.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L’impact écologique devient un enjeu majeur pour l’Industrie 4.0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 Fontanille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EntrepriseDigitale.info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640758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10-oct.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écologique devient un enjeu majeur pour l’industrie 4.0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 Fontanille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 DSI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239712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10-oct.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écologique devient un enjeu majeur pour l’industrie 4.0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 Fontanille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ITR News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4 et plus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712725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10-oct.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écologique devient un enjeu majeur pour l’industrie 4.0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 Fontanille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ITR Manager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67883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10-oct.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écologique devient un enjeu majeur pour l’industrie 4.0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 Fontanille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ITR Mobiles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88454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10-oct.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écologique devient un enjeu majeur pour l’industrie 4.0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 Fontanille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ITR Press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902237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17-oct.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crise énergétique menace-t-elle la réindustrialisation française?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 Fontanille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Figaro Online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643707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18-oct.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CHRONIQUE; La crise énergétique menace-t-elle la réindustrialisation ?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 Fontanille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Figaro Economie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554021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18-oct.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CHRONIQUE; La crise énergétique menace-t-elle la réindustrialisation ?; La flambée des prix de l'énergie menace l'activité industrielle en France.  Au point de casser  la dynamique récente du retour des usines dans l'Hexagone ?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Olivier Fontanille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Figaro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6474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11-nov.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L’automatisation et la durabilité sont les grands gagnants du Baromètre de l’industrie 4.0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Antony Ranque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L'usine Nouvelle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732046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indicateurs qui démontrent la résilience de l'économie française en 2022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République du Centre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670446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indicateurs qui démontrent la résilience de l'économie française en 2022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Lyonne.fr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979225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indicateurs qui démontrent la résilience de l'économie française en 2022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Montagne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887061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6678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DA0AFB-6674-4809-068A-A7B94ECF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Détail</a:t>
            </a:r>
            <a:r>
              <a:rPr lang="en-US" dirty="0"/>
              <a:t> des articles </a:t>
            </a:r>
            <a:r>
              <a:rPr lang="en-US" dirty="0" err="1"/>
              <a:t>parus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27C25C-CED5-ABFD-3A5B-58D6A40723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0A1CD7E7-681A-CFE5-8268-5445705A2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631520"/>
              </p:ext>
            </p:extLst>
          </p:nvPr>
        </p:nvGraphicFramePr>
        <p:xfrm>
          <a:off x="411630" y="2062649"/>
          <a:ext cx="11342767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575">
                  <a:extLst>
                    <a:ext uri="{9D8B030D-6E8A-4147-A177-3AD203B41FA5}">
                      <a16:colId xmlns:a16="http://schemas.microsoft.com/office/drawing/2014/main" val="1627044062"/>
                    </a:ext>
                  </a:extLst>
                </a:gridCol>
                <a:gridCol w="5711299">
                  <a:extLst>
                    <a:ext uri="{9D8B030D-6E8A-4147-A177-3AD203B41FA5}">
                      <a16:colId xmlns:a16="http://schemas.microsoft.com/office/drawing/2014/main" val="1249288925"/>
                    </a:ext>
                  </a:extLst>
                </a:gridCol>
                <a:gridCol w="1494797">
                  <a:extLst>
                    <a:ext uri="{9D8B030D-6E8A-4147-A177-3AD203B41FA5}">
                      <a16:colId xmlns:a16="http://schemas.microsoft.com/office/drawing/2014/main" val="1354476513"/>
                    </a:ext>
                  </a:extLst>
                </a:gridCol>
                <a:gridCol w="1212204">
                  <a:extLst>
                    <a:ext uri="{9D8B030D-6E8A-4147-A177-3AD203B41FA5}">
                      <a16:colId xmlns:a16="http://schemas.microsoft.com/office/drawing/2014/main" val="2456161677"/>
                    </a:ext>
                  </a:extLst>
                </a:gridCol>
                <a:gridCol w="830314">
                  <a:extLst>
                    <a:ext uri="{9D8B030D-6E8A-4147-A177-3AD203B41FA5}">
                      <a16:colId xmlns:a16="http://schemas.microsoft.com/office/drawing/2014/main" val="2274299093"/>
                    </a:ext>
                  </a:extLst>
                </a:gridCol>
                <a:gridCol w="1074578">
                  <a:extLst>
                    <a:ext uri="{9D8B030D-6E8A-4147-A177-3AD203B41FA5}">
                      <a16:colId xmlns:a16="http://schemas.microsoft.com/office/drawing/2014/main" val="7474902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Date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Titre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Speaker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Source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Tiers 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Pays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220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indicateurs qui démontrent la résilience de l'économie française en 2022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Leberry.fr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25542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indicateurs qui démontrent la résilience de l'économie française en 2022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Journal du Centre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672216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indicateurs qui démontrent la résilience de l'économie française en 2022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LEcho Republician.fr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907266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indicateurs qui démontrent la résilience de l'économie française en 2022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Eveil de la Haute Loire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6115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indicateurs qui démontrent la résilience de l'économie française en 2022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Bpifrance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272271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 sur le transport de marchandises décarboné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Décision Achats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026321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factory of the future according to Trumpf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Tek Deeps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4 et plus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Viet Nam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225316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30-janv.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 si l’industrie 4.0 était un levier pour réduire son impact écologique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Machines Production.fr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Tiers 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778230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118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criptedShapesTocAlgo"/>
  <p:tag name="UPSLIDETOCMASTERID" val="Wavestone White - Landscape EN7 13 2016"/>
  <p:tag name="UPSLIDETOCMASTERNAME" val="Wavestone White - Landscape EN"/>
  <p:tag name="UPSLIDETOCMASTERLASTEDITIONDATE" val="636045403044458308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false&lt;/ContainsAppendix&gt;&#10;    &lt;ContainsUnNumberedSections&gt;false&lt;/ContainsUnNumberedSections&gt;&#10;    &lt;SlideTitle&gt;Agenda&lt;/SlideTitle&gt;&#10;  &lt;/TocSlidesOptions&gt;&#10;  &lt;SectionSlideOptions&gt;&#10;    &lt;ContainsOwnSubSection&gt;true&lt;/ContainsOwnSubSection&gt;&#10;    &lt;ContainsOwnSlide&gt;true&lt;/ContainsOwnSlide&gt;&#10;    &lt;ContainsOtherSections&gt;true&lt;/ContainsOtherSections&gt;&#10;    &lt;ContainsOthersSubsection&gt;true&lt;/ContainsOthersSubsection&gt;&#10;    &lt;containsAppendix&gt;true&lt;/containsAppendix&gt;&#10;    &lt;containsUnnumberedSections&gt;true&lt;/containsUnnumberedSections&gt;&#10;    &lt;SlideTitle&gt;Table of contents&lt;/SlideTitle&gt;&#10;  &lt;/SectionSlideOptions&gt;&#10;  &lt;SubSectionSlideOptions&gt;&#10;    &lt;ContainsOtherSubsections&gt;true&lt;/ContainsOtherSubsections&gt;&#10;    &lt;ContainsOwnSlides&gt;tru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&gt;Table of contents&lt;/SlideTitle&gt;&#10;  &lt;/SubSectionSlideOptions&gt;&#10;  &lt;UsedSlideLayouts&gt;&#10;    &lt;TocSlidesLayout&gt;&#10;      &lt;DesignName&gt;DRAFT-FR-A4-Deliverable-201619&lt;/DesignName&gt;&#10;      &lt;LayoutName&gt;Blank page&lt;/LayoutName&gt;&#10;    &lt;/TocSlidesLayout&gt;&#10;    &lt;SectionLayout&gt;&#10;      &lt;DesignName&gt;DRAFT-FR-A4-Deliverable-201619&lt;/DesignName&gt;&#10;      &lt;LayoutName&gt;Blank page&lt;/LayoutName&gt;&#10;    &lt;/SectionLayout&gt;&#10;    &lt;SubsectionLayout&gt;&#10;      &lt;DesignName&gt;DRAFT-FR-A4-Deliverable-201619&lt;/DesignName&gt;&#10;      &lt;LayoutName&gt;Blank page&lt;/LayoutName&gt;&#10;    &lt;/SubsectionLayout&gt;&#10;    &lt;TitleSliLayout&gt;&#10;      &lt;DesignName&gt;DRAFT-FR-A4-Deliverable-201619&lt;/DesignName&gt;&#10;      &lt;LayoutName&gt;Cover White + Image&lt;/LayoutName&gt;&#10;    &lt;/TitleSliLayout&gt;&#10;  &lt;/UsedSlideLayouts&gt;&#10;  &lt;ActiveReminders&gt;&#10;    &lt;ReminderScriptList&gt;&#10;      &lt;ReminderScript&gt;&#10;        &lt;Key xsi:type=&quot;xsd:string&quot;&gt;Reminder19/07/2016 13:48:31518297754&lt;/Key&gt;&#10;        &lt;Value xsi:type=&quot;xsd:string&quot;&gt;&amp;lt;%SubSecNumElseSecNum%&amp;gt;&amp;lt;%DotIfSubSecOrSecNum%&amp;gt; &amp;lt;%SubSecNameElseSecName%&amp;gt;&lt;/Value&gt;&#10;      &lt;/ReminderScript&gt;&#10;    &lt;/ReminderScriptList&gt;&#10;  &lt;/ActiveReminders&gt;&#10;  &lt;CustomAlgoOptions xsi:type=&quot;ScriptedSpecificAlgoOptions&quot;&gt;&#10;    &lt;CustomBaseAlgoOptions&gt;&#10;      &lt;UseSlideTitleAsSubSectionMarker&gt;false&lt;/UseSlideTitleAsSubSectionMarker&gt;&#10;      &lt;SlideTitleAsSectionMarker&gt;&#10;        &lt;UseTitleAsReminder&gt;false&lt;/UseTitleAsReminder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0&lt;/BannerFillR&gt;&#10;        &lt;BannerFillG&gt;0&lt;/BannerFillG&gt;&#10;        &lt;BannerFillB&gt;0&lt;/BannerFillB&gt;&#10;        &lt;ForceBold&gt;false&lt;/ForceBold&gt;&#10;        &lt;ApplyToSubSections&gt;tru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&gt;Page &lt;/BeforeSlideIndex&gt;&#10;        &lt;AfterSecNum /&gt;&#10;        &lt;BeforeSecNum&gt;0&lt;/BeforeSecNum&gt;&#10;        &lt;AfterSubSecNum /&gt;&#10;        &lt;BeforeSubSecNum /&gt;&#10;      &lt;/Scripts&gt;&#10;      &lt;Lines&gt;&#10;        &lt;UseLineBelowSections&gt;false&lt;/UseLineBelowSections&gt;&#10;        &lt;LineBelowSection&gt;&#10;          &lt;XOffset&gt;0&lt;/XOffset&gt;&#10;          &lt;YOffset&gt;0&lt;/YOffset&gt;&#10;          &lt;Weight&gt;0&lt;/Weight&gt;&#10;          &lt;R&gt;0&lt;/R&gt;&#10;          &lt;G&gt;0&lt;/G&gt;&#10;          &lt;B&gt;0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7.4750233&lt;/SpaceBeforeSections&gt;&#10;          &lt;SpaceBeforeSubSections&gt;11.6500158&lt;/SpaceBeforeSubSections&gt;&#10;          &lt;SpaceBeforeSlides&gt;5.825008&lt;/SpaceBeforeSlides&gt;&#10;        &lt;/ManualSpacing&gt;&#10;        &lt;ManualSpacingSections&gt;&#10;          &lt;SpaceBeforeSections&gt;0&lt;/SpaceBeforeSections&gt;&#10;          &lt;SpaceBeforeSubSections&gt;0&lt;/SpaceBeforeSubSections&gt;&#10;          &lt;SpaceBeforeSlides&gt;0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  &lt;Sh1SecDividerOptions&gt;&#10;      &lt;UseShapeInDividers&gt;true&lt;/UseShapeInDividers&gt;&#10;      &lt;script&gt;0&amp;lt;%SectionNum%&amp;gt;&lt;/script&gt;&#10;    &lt;/Sh1SecDividerOptions&gt;&#10;    &lt;Sh2SecDividerOptions&gt;&#10;      &lt;UseShapeInDividers&gt;true&lt;/UseShapeInDividers&gt;&#10;      &lt;script&gt;&amp;lt;%SectionName%&amp;gt;&lt;/script&gt;&#10;    &lt;/Sh2SecDividerOptions&gt;&#10;    &lt;Sh3SecDividerOptions&gt;&#10;      &lt;UseShapeInDividers&gt;false&lt;/UseShapeInDividers&gt;&#10;    &lt;/Sh3SecDividerOptions&gt;&#10;    &lt;Sh1SubSecDividerOptions&gt;&#10;      &lt;UseShapeInDividers&gt;false&lt;/UseShapeInDividers&gt;&#10;      &lt;script&gt;&amp;lt;%SectionName%&amp;gt;&lt;/script&gt;&#10;    &lt;/Sh1SubSecDividerOptions&gt;&#10;    &lt;Sh2SubSecDividerOptions&gt;&#10;      &lt;UseShapeInDividers&gt;false&lt;/UseShapeInDividers&gt;&#10;    &lt;/Sh2SubSecDividerOptions&gt;&#10;    &lt;Sh3SubSecDividerOptions&gt;&#10;      &lt;UseShapeInDividers&gt;false&lt;/UseShapeInDividers&gt;&#10;    &lt;/Sh3SubSecDividerOptions&gt;&#10;  &lt;/CustomAlgoOptions&gt;&#10;  &lt;XmlSubSectionsHaveSlide&gt;false&lt;/XmlSubSectionsHaveSlide&gt;&#10;  &lt;AllowDuplicateTitleSlides&gt;tru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RomanAndLetters&lt;/NumType&gt;&#10;  &lt;/NumberingOptionForAppendix&gt;&#10;&lt;/TocContentOptions&gt;"/>
  <p:tag name="SP_AGENDA" val="TOC Dividers SectionNumber SlideNumber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5/8 [5]&quot; /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6/8 [6]&quot; /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7/8 [7]&quot; /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8/8 [8]&quot; /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0/4 [0]&quot; /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1/4 [1]&quot; /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2/4 [2]&quot; /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3/4 [3]&quot; /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False&quot; Source=&quot;Group 5&quot; Layer=&quot;Harvey 4/4 [4]&quot; /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0/3 [0]&quot; /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True&quot; Source=&quot;Group 4&quot; Layer=&quot;Group 4&quot; /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1/3 [1]&quot; /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2/3 [2]&quot; /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2915f3e2-8299-477b-bc6f-b8374767579c&quot; /&gt;"/>
  <p:tag name="SP_POWERSHAPE" val="&lt;PowerShapeTag ClassVersion=&quot;0&quot; GUID=&quot;482b1744-6a2c-4e40-b634-2f3943210f4d&quot; IsConsolidated=&quot;False&quot; IsTopLevel=&quot;False&quot; Source=&quot;Group 4&quot; Layer=&quot;Harvey 3/3 [3]&quot; /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gilles\AppData\Local\Temp\Templafy\PowerPointVsto\Assets\MonogrammeWNEGA-RGB.pn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8202302174152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8202302174152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1f6e42f0-6172-48f1-b7b3-938d21934801&quot; /&gt;"/>
  <p:tag name="SP_POWERSHAPE" val="&lt;PowerShapeTag ClassVersion=&quot;0&quot; GUID=&quot;d49074d4-1016-448b-856a-9ab9e2544118&quot; IsConsolidated=&quot;False&quot; IsTopLevel=&quot;True&quot; Source=&quot;Group 5&quot; Layer=&quot;Group 5&quot; /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True&quot; Source=&quot;Harvey 8&quot; Layer=&quot;Harvey 8&quot; /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0/8 [0]&quot; /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1/8 [1]&quot; /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2/8 [2]&quot; /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3/8 [3]&quot; /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P_LIBRARY" val="&lt;LibraryShapeTag ClassVersion=&quot;0&quot; GUID=&quot;3ac6243e-138b-4d24-9233-68986636b925&quot; /&gt;"/>
  <p:tag name="SP_POWERSHAPE" val="&lt;PowerShapeTag ClassVersion=&quot;0&quot; GUID=&quot;b4a0a1cc-0b52-49b0-80fe-c3d6b9aabd20&quot; IsConsolidated=&quot;False&quot; IsTopLevel=&quot;False&quot; Source=&quot;Harvey 8&quot; Layer=&quot;Harvey 4/8 [4]&quot; /&gt;"/>
</p:tagLst>
</file>

<file path=ppt/theme/theme1.xml><?xml version="1.0" encoding="utf-8"?>
<a:theme xmlns:a="http://schemas.openxmlformats.org/drawingml/2006/main" name="Deliverable-EN-16.9-Landscape-201910">
  <a:themeElements>
    <a:clrScheme name="Wavestone">
      <a:dk1>
        <a:srgbClr val="5F5F5F"/>
      </a:dk1>
      <a:lt1>
        <a:srgbClr val="FFFFFF"/>
      </a:lt1>
      <a:dk2>
        <a:srgbClr val="F6F6F6"/>
      </a:dk2>
      <a:lt2>
        <a:srgbClr val="503078"/>
      </a:lt2>
      <a:accent1>
        <a:srgbClr val="546B8C"/>
      </a:accent1>
      <a:accent2>
        <a:srgbClr val="B0ADCC"/>
      </a:accent2>
      <a:accent3>
        <a:srgbClr val="CCADC7"/>
      </a:accent3>
      <a:accent4>
        <a:srgbClr val="B24669"/>
      </a:accent4>
      <a:accent5>
        <a:srgbClr val="FF6363"/>
      </a:accent5>
      <a:accent6>
        <a:srgbClr val="21A6A6"/>
      </a:accent6>
      <a:hlink>
        <a:srgbClr val="503078"/>
      </a:hlink>
      <a:folHlink>
        <a:srgbClr val="503078"/>
      </a:folHlink>
    </a:clrScheme>
    <a:fontScheme name="Wavestone 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2"/>
            </a:solidFill>
            <a:ea typeface="+mj-ea"/>
            <a:cs typeface="+mj-cs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08000" rIns="108000" rtlCol="0">
        <a:spAutoFit/>
      </a:bodyPr>
      <a:lstStyle>
        <a:defPPr>
          <a:defRPr sz="1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16.9-EN-Widescreen Presentation-201910.potx" id="{A65EEF3B-117F-4E63-A1F2-CD23734EE705}" vid="{324551D0-E4EC-45E1-8216-6F0B7801B90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ignedTo xmlns="http://schemas.microsoft.com/sharepoint/v3">
      <UserInfo>
        <DisplayName/>
        <AccountId xsi:nil="true"/>
        <AccountType/>
      </UserInfo>
    </AssignedTo>
    <_Contributor xmlns="http://schemas.microsoft.com/sharepoint/v3/fields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1C9060EB30714DB0FD47FA5CF8021F" ma:contentTypeVersion="12" ma:contentTypeDescription="Create a new document." ma:contentTypeScope="" ma:versionID="5ae4807c6ff211f751155441a00efa3c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3/fields" xmlns:ns3="c506da57-ea62-4b9f-845e-66dd2c1558da" xmlns:ns4="a79b8f9b-f2c4-4ef1-b07f-e4309b94bfe8" targetNamespace="http://schemas.microsoft.com/office/2006/metadata/properties" ma:root="true" ma:fieldsID="ddc911b1dd4ce275cbebfc94a2ecbb79" ns1:_="" ns2:_="" ns3:_="" ns4:_="">
    <xsd:import namespace="http://schemas.microsoft.com/sharepoint/v3"/>
    <xsd:import namespace="http://schemas.microsoft.com/sharepoint/v3/fields"/>
    <xsd:import namespace="c506da57-ea62-4b9f-845e-66dd2c1558da"/>
    <xsd:import namespace="a79b8f9b-f2c4-4ef1-b07f-e4309b94bfe8"/>
    <xsd:element name="properties">
      <xsd:complexType>
        <xsd:sequence>
          <xsd:element name="documentManagement">
            <xsd:complexType>
              <xsd:all>
                <xsd:element ref="ns1:AssignedTo" minOccurs="0"/>
                <xsd:element ref="ns2:_Contributor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ssignedTo" ma:index="2" nillable="true" ma:displayName="Assigned To" ma:list="UserInfo" ma:internalName="AssignedTo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ntributor" ma:index="3" nillable="true" ma:displayName="Contributor" ma:description="One or more people or organizations that contributed to this resource" ma:internalName="_Contributor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6da57-ea62-4b9f-845e-66dd2c1558da" elementFormDefault="qualified">
    <xsd:import namespace="http://schemas.microsoft.com/office/2006/documentManagement/types"/>
    <xsd:import namespace="http://schemas.microsoft.com/office/infopath/2007/PartnerControls"/>
    <xsd:element name="SharedWithUsers" ma:index="6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7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b8f9b-f2c4-4ef1-b07f-e4309b94bf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TemplafyFormConfiguration><![CDATA[{"formFields":[],"formDataEntries":[]}]]></TemplafyFormConfiguratio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TemplafyTemplateConfiguration><![CDATA[{"elementsMetadata":[],"transformationConfigurations":[],"templateName":"","templateDescription":"","enableDocumentContentUpdater":true,"version":"1.9"}]]></Templafy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documentContentValidatorConfiguration":{"enableDocumentContentValidator":false,"documentContentValidatorVersion":0},"elementsMetadata":[],"slideId":"637084814707632877","enableDocumentContentUpdater":true,"version":"1.9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documentContentValidatorConfiguration":{"enableDocumentContentValidator":false,"documentContentValidatorVersion":0},"elementsMetadata":[],"slideId":"637084814707789459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12B69CF8-0A8E-4948-891D-B6F82A36F6FD}">
  <ds:schemaRefs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a79b8f9b-f2c4-4ef1-b07f-e4309b94bfe8"/>
    <ds:schemaRef ds:uri="c506da57-ea62-4b9f-845e-66dd2c1558da"/>
    <ds:schemaRef ds:uri="http://schemas.microsoft.com/sharepoint/v3/field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E3DA9A9-D994-4C63-B3F3-C591CDC73A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3/fields"/>
    <ds:schemaRef ds:uri="c506da57-ea62-4b9f-845e-66dd2c1558da"/>
    <ds:schemaRef ds:uri="a79b8f9b-f2c4-4ef1-b07f-e4309b94bf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5333C2-7695-4BAF-AE22-D223238D889B}">
  <ds:schemaRefs/>
</ds:datastoreItem>
</file>

<file path=customXml/itemProps4.xml><?xml version="1.0" encoding="utf-8"?>
<ds:datastoreItem xmlns:ds="http://schemas.openxmlformats.org/officeDocument/2006/customXml" ds:itemID="{39CA0A77-A734-4EA3-BC5A-E795AFED715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65528321-B435-435A-A177-22A6D6C60EE3}">
  <ds:schemaRefs/>
</ds:datastoreItem>
</file>

<file path=customXml/itemProps6.xml><?xml version="1.0" encoding="utf-8"?>
<ds:datastoreItem xmlns:ds="http://schemas.openxmlformats.org/officeDocument/2006/customXml" ds:itemID="{27126106-14AA-424C-AEAE-B7C8247CD50D}">
  <ds:schemaRefs/>
</ds:datastoreItem>
</file>

<file path=customXml/itemProps7.xml><?xml version="1.0" encoding="utf-8"?>
<ds:datastoreItem xmlns:ds="http://schemas.openxmlformats.org/officeDocument/2006/customXml" ds:itemID="{83166736-40C7-4D3A-96F5-5E85431EB02E}">
  <ds:schemaRefs/>
</ds:datastoreItem>
</file>

<file path=customXml/itemProps8.xml><?xml version="1.0" encoding="utf-8"?>
<ds:datastoreItem xmlns:ds="http://schemas.openxmlformats.org/officeDocument/2006/customXml" ds:itemID="{9BB683C9-A1F9-4A14-92B3-1EBAF8BEC13C}">
  <ds:schemaRefs/>
</ds:datastoreItem>
</file>

<file path=customXml/itemProps9.xml><?xml version="1.0" encoding="utf-8"?>
<ds:datastoreItem xmlns:ds="http://schemas.openxmlformats.org/officeDocument/2006/customXml" ds:itemID="{1EE12F1A-15BD-45BE-92DB-1160394BAA8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16.9-EN-Widescreen Presentation-201910</Template>
  <TotalTime>230</TotalTime>
  <Words>658</Words>
  <Application>Microsoft Office PowerPoint</Application>
  <PresentationFormat>Grand écran</PresentationFormat>
  <Paragraphs>161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Tahoma</vt:lpstr>
      <vt:lpstr>Tempus Sans ITC</vt:lpstr>
      <vt:lpstr>Deliverable-EN-16.9-Landscape-201910</vt:lpstr>
      <vt:lpstr>Retombées presse Industrie 4.0</vt:lpstr>
      <vt:lpstr>Actions réalisées</vt:lpstr>
      <vt:lpstr>24 articles parus dans la presse</vt:lpstr>
      <vt:lpstr>Détail des articles parus</vt:lpstr>
      <vt:lpstr>Détail des articles parus</vt:lpstr>
    </vt:vector>
  </TitlesOfParts>
  <Manager>© WAVESTONE</Manager>
  <Company>Wavestone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DAUNIS Marie-Claire</dc:creator>
  <cp:lastModifiedBy>DAUNIS Marie-Claire</cp:lastModifiedBy>
  <cp:revision>3</cp:revision>
  <cp:lastPrinted>2016-07-27T16:13:38Z</cp:lastPrinted>
  <dcterms:created xsi:type="dcterms:W3CDTF">2019-11-01T10:37:01Z</dcterms:created>
  <dcterms:modified xsi:type="dcterms:W3CDTF">2023-02-07T13:01:03Z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0x0101001E1C9060EB30714DB0FD47FA5CF8021F</vt:lpwstr>
  </property>
  <property fmtid="{D5CDD505-2E9C-101B-9397-08002B2CF9AE}" pid="3" name="TemplafyTimeStamp">
    <vt:lpwstr>2022-02-11T09:16:29.9177682Z</vt:lpwstr>
  </property>
  <property fmtid="{D5CDD505-2E9C-101B-9397-08002B2CF9AE}" pid="4" name="TemplafyTenantId">
    <vt:lpwstr>wavestone</vt:lpwstr>
  </property>
  <property fmtid="{D5CDD505-2E9C-101B-9397-08002B2CF9AE}" pid="5" name="TemplafyTemplateId">
    <vt:lpwstr>637084814703007020</vt:lpwstr>
  </property>
  <property fmtid="{D5CDD505-2E9C-101B-9397-08002B2CF9AE}" pid="6" name="TemplafyUserProfileId">
    <vt:lpwstr>637183850648276361</vt:lpwstr>
  </property>
</Properties>
</file>