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Poppins"/>
      <p:regular r:id="rId27"/>
      <p:bold r:id="rId28"/>
      <p:italic r:id="rId29"/>
      <p:boldItalic r:id="rId30"/>
    </p:embeddedFont>
    <p:embeddedFont>
      <p:font typeface="Poppins Medium"/>
      <p:regular r:id="rId31"/>
      <p:bold r:id="rId32"/>
      <p:italic r:id="rId33"/>
      <p:boldItalic r:id="rId34"/>
    </p:embeddedFont>
    <p:embeddedFont>
      <p:font typeface="Poppins Black"/>
      <p:bold r:id="rId35"/>
      <p:boldItalic r:id="rId36"/>
    </p:embeddedFont>
    <p:embeddedFont>
      <p:font typeface="Arial Black"/>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oppins-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Medium-regular.fntdata"/><Relationship Id="rId30" Type="http://schemas.openxmlformats.org/officeDocument/2006/relationships/font" Target="fonts/Poppins-boldItalic.fntdata"/><Relationship Id="rId11" Type="http://schemas.openxmlformats.org/officeDocument/2006/relationships/slide" Target="slides/slide5.xml"/><Relationship Id="rId33" Type="http://schemas.openxmlformats.org/officeDocument/2006/relationships/font" Target="fonts/PoppinsMedium-italic.fntdata"/><Relationship Id="rId10" Type="http://schemas.openxmlformats.org/officeDocument/2006/relationships/slide" Target="slides/slide4.xml"/><Relationship Id="rId32" Type="http://schemas.openxmlformats.org/officeDocument/2006/relationships/font" Target="fonts/PoppinsMedium-bold.fntdata"/><Relationship Id="rId13" Type="http://schemas.openxmlformats.org/officeDocument/2006/relationships/slide" Target="slides/slide7.xml"/><Relationship Id="rId35" Type="http://schemas.openxmlformats.org/officeDocument/2006/relationships/font" Target="fonts/PoppinsBlack-bold.fntdata"/><Relationship Id="rId12" Type="http://schemas.openxmlformats.org/officeDocument/2006/relationships/slide" Target="slides/slide6.xml"/><Relationship Id="rId34" Type="http://schemas.openxmlformats.org/officeDocument/2006/relationships/font" Target="fonts/PoppinsMedium-boldItalic.fntdata"/><Relationship Id="rId15" Type="http://schemas.openxmlformats.org/officeDocument/2006/relationships/slide" Target="slides/slide9.xml"/><Relationship Id="rId37" Type="http://schemas.openxmlformats.org/officeDocument/2006/relationships/font" Target="fonts/ArialBlack-regular.fntdata"/><Relationship Id="rId14" Type="http://schemas.openxmlformats.org/officeDocument/2006/relationships/slide" Target="slides/slide8.xml"/><Relationship Id="rId36" Type="http://schemas.openxmlformats.org/officeDocument/2006/relationships/font" Target="fonts/PoppinsBlack-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9722ce0d5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9722ce0d5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97c36ae977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97c36ae97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97a86b8fc2_1_1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97a86b8fc2_1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9a0bb681bd_1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9a0bb681bd_1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99b63f4ca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99b63f4ca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fr" sz="2400">
                <a:solidFill>
                  <a:schemeClr val="dk1"/>
                </a:solidFill>
              </a:rPr>
              <a:t>MyCoachPro au service de la haute performance sportive</a:t>
            </a:r>
            <a:endParaRPr sz="1200">
              <a:solidFill>
                <a:schemeClr val="dk1"/>
              </a:solidFill>
            </a:endParaRPr>
          </a:p>
          <a:p>
            <a:pPr indent="0" lvl="0" marL="0" rtl="0" algn="l">
              <a:lnSpc>
                <a:spcPct val="90000"/>
              </a:lnSpc>
              <a:spcBef>
                <a:spcPts val="800"/>
              </a:spcBef>
              <a:spcAft>
                <a:spcPts val="0"/>
              </a:spcAft>
              <a:buNone/>
            </a:pPr>
            <a:r>
              <a:rPr lang="fr" sz="1200">
                <a:solidFill>
                  <a:schemeClr val="dk1"/>
                </a:solidFill>
                <a:latin typeface="Poppins"/>
                <a:ea typeface="Poppins"/>
                <a:cs typeface="Poppins"/>
                <a:sym typeface="Poppins"/>
              </a:rPr>
              <a:t>Une fois récolté l’analyse de la data est un éléments au coeur des préoccupation. Entre outils de BI, tableur et autres solutions complexe, il est difficile pour les staffs professionnels de trouver la bonne solution. </a:t>
            </a:r>
            <a:endParaRPr sz="1200">
              <a:solidFill>
                <a:schemeClr val="dk1"/>
              </a:solidFill>
            </a:endParaRPr>
          </a:p>
          <a:p>
            <a:pPr indent="0" lvl="0" marL="0" rtl="0" algn="l">
              <a:lnSpc>
                <a:spcPct val="90000"/>
              </a:lnSpc>
              <a:spcBef>
                <a:spcPts val="1600"/>
              </a:spcBef>
              <a:spcAft>
                <a:spcPts val="0"/>
              </a:spcAft>
              <a:buClr>
                <a:schemeClr val="dk1"/>
              </a:buClr>
              <a:buSzPts val="1100"/>
              <a:buFont typeface="Arial"/>
              <a:buNone/>
            </a:pPr>
            <a:r>
              <a:rPr lang="fr" sz="1200">
                <a:solidFill>
                  <a:schemeClr val="dk1"/>
                </a:solidFill>
              </a:rPr>
              <a:t>visualiser de transformer cette data brut, quel soit objective ou subjective</a:t>
            </a:r>
            <a:endParaRPr sz="1200">
              <a:solidFill>
                <a:schemeClr val="dk1"/>
              </a:solidFill>
            </a:endParaRPr>
          </a:p>
          <a:p>
            <a:pPr indent="0" lvl="0" marL="0" rtl="0" algn="l">
              <a:lnSpc>
                <a:spcPct val="90000"/>
              </a:lnSpc>
              <a:spcBef>
                <a:spcPts val="1600"/>
              </a:spcBef>
              <a:spcAft>
                <a:spcPts val="0"/>
              </a:spcAft>
              <a:buClr>
                <a:schemeClr val="dk1"/>
              </a:buClr>
              <a:buSzPts val="1100"/>
              <a:buFont typeface="Arial"/>
              <a:buNone/>
            </a:pPr>
            <a:r>
              <a:t/>
            </a:r>
            <a:endParaRPr sz="1200">
              <a:solidFill>
                <a:schemeClr val="dk1"/>
              </a:solidFill>
            </a:endParaRPr>
          </a:p>
          <a:p>
            <a:pPr indent="0" lvl="0" marL="0" rtl="0" algn="l">
              <a:lnSpc>
                <a:spcPct val="90000"/>
              </a:lnSpc>
              <a:spcBef>
                <a:spcPts val="1600"/>
              </a:spcBef>
              <a:spcAft>
                <a:spcPts val="0"/>
              </a:spcAft>
              <a:buClr>
                <a:schemeClr val="dk1"/>
              </a:buClr>
              <a:buSzPts val="1100"/>
              <a:buFont typeface="Arial"/>
              <a:buNone/>
            </a:pPr>
            <a:r>
              <a:t/>
            </a:r>
            <a:endParaRPr sz="1200">
              <a:solidFill>
                <a:schemeClr val="dk1"/>
              </a:solidFill>
            </a:endParaRPr>
          </a:p>
          <a:p>
            <a:pPr indent="0" lvl="0" marL="0" rtl="0" algn="l">
              <a:lnSpc>
                <a:spcPct val="90000"/>
              </a:lnSpc>
              <a:spcBef>
                <a:spcPts val="1600"/>
              </a:spcBef>
              <a:spcAft>
                <a:spcPts val="0"/>
              </a:spcAft>
              <a:buClr>
                <a:schemeClr val="dk1"/>
              </a:buClr>
              <a:buSzPts val="1100"/>
              <a:buFont typeface="Arial"/>
              <a:buNone/>
            </a:pPr>
            <a:r>
              <a:rPr lang="fr" sz="1200">
                <a:solidFill>
                  <a:schemeClr val="dk1"/>
                </a:solidFill>
              </a:rPr>
              <a:t>Comment l’exploitation de la data va etre au service du haute la HAute performance sportive </a:t>
            </a:r>
            <a:endParaRPr sz="1200">
              <a:solidFill>
                <a:schemeClr val="dk1"/>
              </a:solidFill>
            </a:endParaRPr>
          </a:p>
          <a:p>
            <a:pPr indent="0" lvl="0" marL="0" rtl="0" algn="l">
              <a:lnSpc>
                <a:spcPct val="90000"/>
              </a:lnSpc>
              <a:spcBef>
                <a:spcPts val="1600"/>
              </a:spcBef>
              <a:spcAft>
                <a:spcPts val="0"/>
              </a:spcAft>
              <a:buClr>
                <a:schemeClr val="dk1"/>
              </a:buClr>
              <a:buSzPts val="1100"/>
              <a:buFont typeface="Arial"/>
              <a:buNone/>
            </a:pPr>
            <a:r>
              <a:t/>
            </a:r>
            <a:endParaRPr sz="1200">
              <a:solidFill>
                <a:schemeClr val="dk1"/>
              </a:solidFill>
            </a:endParaRPr>
          </a:p>
          <a:p>
            <a:pPr indent="0" lvl="0" marL="0" rtl="0" algn="l">
              <a:lnSpc>
                <a:spcPct val="90000"/>
              </a:lnSpc>
              <a:spcBef>
                <a:spcPts val="1600"/>
              </a:spcBef>
              <a:spcAft>
                <a:spcPts val="0"/>
              </a:spcAft>
              <a:buClr>
                <a:schemeClr val="dk1"/>
              </a:buClr>
              <a:buSzPts val="1100"/>
              <a:buFont typeface="Arial"/>
              <a:buNone/>
            </a:pPr>
            <a:r>
              <a:rPr lang="fr" sz="1200">
                <a:solidFill>
                  <a:schemeClr val="dk1"/>
                </a:solidFill>
              </a:rPr>
              <a:t>my coach travaille avec les meilleur +% experience de ANS ect… </a:t>
            </a:r>
            <a:endParaRPr sz="1200">
              <a:solidFill>
                <a:schemeClr val="dk1"/>
              </a:solidFill>
            </a:endParaRPr>
          </a:p>
          <a:p>
            <a:pPr indent="0" lvl="0" marL="0" rtl="0" algn="l">
              <a:lnSpc>
                <a:spcPct val="90000"/>
              </a:lnSpc>
              <a:spcBef>
                <a:spcPts val="1600"/>
              </a:spcBef>
              <a:spcAft>
                <a:spcPts val="0"/>
              </a:spcAft>
              <a:buClr>
                <a:schemeClr val="dk1"/>
              </a:buClr>
              <a:buSzPts val="1100"/>
              <a:buFont typeface="Arial"/>
              <a:buNone/>
            </a:pPr>
            <a:r>
              <a:rPr lang="fr" sz="1200">
                <a:solidFill>
                  <a:schemeClr val="dk1"/>
                </a:solidFill>
              </a:rPr>
              <a:t>= catalyser numérique + savoir faire en route vers le tres haut niveau </a:t>
            </a:r>
            <a:endParaRPr sz="1200">
              <a:solidFill>
                <a:schemeClr val="dk1"/>
              </a:solidFill>
            </a:endParaRPr>
          </a:p>
          <a:p>
            <a:pPr indent="0" lvl="0" marL="0" rtl="0" algn="l">
              <a:lnSpc>
                <a:spcPct val="90000"/>
              </a:lnSpc>
              <a:spcBef>
                <a:spcPts val="1600"/>
              </a:spcBef>
              <a:spcAft>
                <a:spcPts val="0"/>
              </a:spcAft>
              <a:buClr>
                <a:schemeClr val="dk1"/>
              </a:buClr>
              <a:buSzPts val="1100"/>
              <a:buFont typeface="Arial"/>
              <a:buNone/>
            </a:pPr>
            <a:r>
              <a:t/>
            </a:r>
            <a:endParaRPr sz="1200">
              <a:solidFill>
                <a:schemeClr val="dk1"/>
              </a:solidFill>
            </a:endParaRPr>
          </a:p>
          <a:p>
            <a:pPr indent="0" lvl="0" marL="0" rtl="0" algn="l">
              <a:lnSpc>
                <a:spcPct val="90000"/>
              </a:lnSpc>
              <a:spcBef>
                <a:spcPts val="1600"/>
              </a:spcBef>
              <a:spcAft>
                <a:spcPts val="0"/>
              </a:spcAft>
              <a:buClr>
                <a:schemeClr val="dk1"/>
              </a:buClr>
              <a:buSzPts val="1100"/>
              <a:buFont typeface="Arial"/>
              <a:buNone/>
            </a:pPr>
            <a:r>
              <a:rPr lang="fr" sz="1200">
                <a:solidFill>
                  <a:schemeClr val="dk1"/>
                </a:solidFill>
              </a:rPr>
              <a:t>La BI ET LES OUTIL DE PERFROAMNCE AVANCÉ </a:t>
            </a:r>
            <a:endParaRPr sz="1200">
              <a:solidFill>
                <a:schemeClr val="dk1"/>
              </a:solidFill>
            </a:endParaRPr>
          </a:p>
          <a:p>
            <a:pPr indent="0" lvl="0" marL="0" rtl="0" algn="l">
              <a:spcBef>
                <a:spcPts val="16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9a0bb681bd_1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9a0bb681bd_1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9a0bb681bd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9a0bb681bd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9a0bb681bd_1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9a0bb681bd_1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97a86b8fc2_1_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97a86b8fc2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97a86b8fc2_1_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deux cadre en fusion avec la slide d’apres : 1 orienté terrain = maitrise sportive </a:t>
            </a:r>
            <a:endParaRPr/>
          </a:p>
          <a:p>
            <a:pPr indent="0" lvl="0" marL="0" rtl="0" algn="l">
              <a:spcBef>
                <a:spcPts val="0"/>
              </a:spcBef>
              <a:spcAft>
                <a:spcPts val="0"/>
              </a:spcAft>
              <a:buNone/>
            </a:pPr>
            <a:r>
              <a:rPr lang="fr"/>
              <a:t>1 terraijn creationde l’usage </a:t>
            </a:r>
            <a:endParaRPr/>
          </a:p>
        </p:txBody>
      </p:sp>
      <p:sp>
        <p:nvSpPr>
          <p:cNvPr id="471" name="Google Shape;471;g97a86b8fc2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9a0bb681b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9a0bb681b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722ce0d5e_0_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9722ce0d5e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01d031fd26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101d031fd26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g101d031fd26_0_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9722ce0d5e_0_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9722ce0d5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9722ce0d5e_0_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9722ce0d5e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97a86b8fc2_1_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97a86b8fc2_1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9818a04e75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9818a04e7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97a86b8fc2_1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97a86b8fc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9a0bb681bd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9a0bb681bd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97a86b8fc2_1_19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97a86b8fc2_1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 Niveau 1">
  <p:cSld name="Intercalaire Niveau 1">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2" name="Google Shape;52;p13"/>
          <p:cNvSpPr txBox="1"/>
          <p:nvPr>
            <p:ph type="title"/>
          </p:nvPr>
        </p:nvSpPr>
        <p:spPr>
          <a:xfrm>
            <a:off x="2818783" y="2370450"/>
            <a:ext cx="44475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2700"/>
              <a:buFont typeface="Arial Black"/>
              <a:buNone/>
              <a:defRPr b="1" i="0" sz="2700" u="none" cap="none" strike="noStrike">
                <a:solidFill>
                  <a:schemeClr val="lt1"/>
                </a:solidFill>
                <a:latin typeface="Arial Black"/>
                <a:ea typeface="Arial Black"/>
                <a:cs typeface="Arial Black"/>
                <a:sym typeface="Arial Black"/>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p:txBody>
      </p:sp>
      <p:pic>
        <p:nvPicPr>
          <p:cNvPr id="53" name="Google Shape;53;p13"/>
          <p:cNvPicPr preferRelativeResize="0"/>
          <p:nvPr/>
        </p:nvPicPr>
        <p:blipFill rotWithShape="1">
          <a:blip r:embed="rId2">
            <a:alphaModFix/>
          </a:blip>
          <a:srcRect b="0" l="0" r="0" t="0"/>
          <a:stretch/>
        </p:blipFill>
        <p:spPr>
          <a:xfrm>
            <a:off x="7899670" y="154184"/>
            <a:ext cx="1066799" cy="337974"/>
          </a:xfrm>
          <a:prstGeom prst="rect">
            <a:avLst/>
          </a:prstGeom>
          <a:noFill/>
          <a:ln>
            <a:noFill/>
          </a:ln>
        </p:spPr>
      </p:pic>
      <p:pic>
        <p:nvPicPr>
          <p:cNvPr id="54" name="Google Shape;54;p13"/>
          <p:cNvPicPr preferRelativeResize="0"/>
          <p:nvPr/>
        </p:nvPicPr>
        <p:blipFill rotWithShape="1">
          <a:blip r:embed="rId3">
            <a:alphaModFix/>
          </a:blip>
          <a:srcRect b="0" l="0" r="0" t="0"/>
          <a:stretch/>
        </p:blipFill>
        <p:spPr>
          <a:xfrm>
            <a:off x="-2752753" y="0"/>
            <a:ext cx="5505506"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MAIRE">
  <p:cSld name="SOMMAIRE">
    <p:spTree>
      <p:nvGrpSpPr>
        <p:cNvPr id="55"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b="0" l="0" r="0" t="0"/>
          <a:stretch/>
        </p:blipFill>
        <p:spPr>
          <a:xfrm>
            <a:off x="8099160" y="4756725"/>
            <a:ext cx="975481" cy="309041"/>
          </a:xfrm>
          <a:prstGeom prst="rect">
            <a:avLst/>
          </a:prstGeom>
          <a:noFill/>
          <a:ln>
            <a:noFill/>
          </a:ln>
        </p:spPr>
      </p:pic>
      <p:pic>
        <p:nvPicPr>
          <p:cNvPr id="57" name="Google Shape;57;p14"/>
          <p:cNvPicPr preferRelativeResize="0"/>
          <p:nvPr/>
        </p:nvPicPr>
        <p:blipFill rotWithShape="1">
          <a:blip r:embed="rId3">
            <a:alphaModFix/>
          </a:blip>
          <a:srcRect b="0" l="0" r="0" t="0"/>
          <a:stretch/>
        </p:blipFill>
        <p:spPr>
          <a:xfrm>
            <a:off x="-1" y="0"/>
            <a:ext cx="9144002" cy="515476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 Niveau 2">
  <p:cSld name="Intercalaire Niveau 2">
    <p:spTree>
      <p:nvGrpSpPr>
        <p:cNvPr id="58" name="Shape 58"/>
        <p:cNvGrpSpPr/>
        <p:nvPr/>
      </p:nvGrpSpPr>
      <p:grpSpPr>
        <a:xfrm>
          <a:off x="0" y="0"/>
          <a:ext cx="0" cy="0"/>
          <a:chOff x="0" y="0"/>
          <a:chExt cx="0" cy="0"/>
        </a:xfrm>
      </p:grpSpPr>
      <p:sp>
        <p:nvSpPr>
          <p:cNvPr id="59" name="Google Shape;59;p15"/>
          <p:cNvSpPr/>
          <p:nvPr/>
        </p:nvSpPr>
        <p:spPr>
          <a:xfrm>
            <a:off x="0" y="0"/>
            <a:ext cx="9144000" cy="5143500"/>
          </a:xfrm>
          <a:prstGeom prst="rect">
            <a:avLst/>
          </a:prstGeom>
          <a:solidFill>
            <a:srgbClr val="24206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0" name="Google Shape;60;p15"/>
          <p:cNvSpPr txBox="1"/>
          <p:nvPr>
            <p:ph type="title"/>
          </p:nvPr>
        </p:nvSpPr>
        <p:spPr>
          <a:xfrm>
            <a:off x="1415375" y="2341848"/>
            <a:ext cx="44475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2700"/>
              <a:buFont typeface="Arial Black"/>
              <a:buNone/>
              <a:defRPr b="1" i="0" sz="2700" u="none" cap="none" strike="noStrike">
                <a:solidFill>
                  <a:schemeClr val="lt1"/>
                </a:solidFill>
                <a:latin typeface="Arial Black"/>
                <a:ea typeface="Arial Black"/>
                <a:cs typeface="Arial Black"/>
                <a:sym typeface="Arial Black"/>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p:txBody>
      </p:sp>
      <p:pic>
        <p:nvPicPr>
          <p:cNvPr id="61" name="Google Shape;61;p15"/>
          <p:cNvPicPr preferRelativeResize="0"/>
          <p:nvPr/>
        </p:nvPicPr>
        <p:blipFill rotWithShape="1">
          <a:blip r:embed="rId2">
            <a:alphaModFix/>
          </a:blip>
          <a:srcRect b="0" l="0" r="0" t="0"/>
          <a:stretch/>
        </p:blipFill>
        <p:spPr>
          <a:xfrm>
            <a:off x="144295" y="131677"/>
            <a:ext cx="1271078" cy="402692"/>
          </a:xfrm>
          <a:prstGeom prst="rect">
            <a:avLst/>
          </a:prstGeom>
          <a:noFill/>
          <a:ln>
            <a:noFill/>
          </a:ln>
        </p:spPr>
      </p:pic>
      <p:pic>
        <p:nvPicPr>
          <p:cNvPr id="62" name="Google Shape;62;p15"/>
          <p:cNvPicPr preferRelativeResize="0"/>
          <p:nvPr/>
        </p:nvPicPr>
        <p:blipFill rotWithShape="1">
          <a:blip r:embed="rId3">
            <a:alphaModFix/>
          </a:blip>
          <a:srcRect b="0" l="0" r="0" t="0"/>
          <a:stretch/>
        </p:blipFill>
        <p:spPr>
          <a:xfrm>
            <a:off x="6201471" y="-354597"/>
            <a:ext cx="5885056" cy="54980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 Niveau 3">
  <p:cSld name="Intercalaire Niveau 3">
    <p:spTree>
      <p:nvGrpSpPr>
        <p:cNvPr id="63" name="Shape 63"/>
        <p:cNvGrpSpPr/>
        <p:nvPr/>
      </p:nvGrpSpPr>
      <p:grpSpPr>
        <a:xfrm>
          <a:off x="0" y="0"/>
          <a:ext cx="0" cy="0"/>
          <a:chOff x="0" y="0"/>
          <a:chExt cx="0" cy="0"/>
        </a:xfrm>
      </p:grpSpPr>
      <p:sp>
        <p:nvSpPr>
          <p:cNvPr id="64" name="Google Shape;64;p16"/>
          <p:cNvSpPr/>
          <p:nvPr/>
        </p:nvSpPr>
        <p:spPr>
          <a:xfrm>
            <a:off x="0" y="0"/>
            <a:ext cx="9144000" cy="5143500"/>
          </a:xfrm>
          <a:prstGeom prst="rect">
            <a:avLst/>
          </a:prstGeom>
          <a:solidFill>
            <a:srgbClr val="FFF37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65" name="Google Shape;65;p16"/>
          <p:cNvPicPr preferRelativeResize="0"/>
          <p:nvPr/>
        </p:nvPicPr>
        <p:blipFill rotWithShape="1">
          <a:blip r:embed="rId2">
            <a:alphaModFix/>
          </a:blip>
          <a:srcRect b="0" l="0" r="0" t="0"/>
          <a:stretch/>
        </p:blipFill>
        <p:spPr>
          <a:xfrm>
            <a:off x="-2872968" y="-2510452"/>
            <a:ext cx="5867941" cy="5143501"/>
          </a:xfrm>
          <a:prstGeom prst="rect">
            <a:avLst/>
          </a:prstGeom>
          <a:noFill/>
          <a:ln>
            <a:noFill/>
          </a:ln>
        </p:spPr>
      </p:pic>
      <p:sp>
        <p:nvSpPr>
          <p:cNvPr id="66" name="Google Shape;66;p16"/>
          <p:cNvSpPr txBox="1"/>
          <p:nvPr>
            <p:ph type="title"/>
          </p:nvPr>
        </p:nvSpPr>
        <p:spPr>
          <a:xfrm>
            <a:off x="2348336" y="2323607"/>
            <a:ext cx="4447500" cy="994200"/>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0"/>
              </a:spcBef>
              <a:spcAft>
                <a:spcPts val="0"/>
              </a:spcAft>
              <a:buClr>
                <a:srgbClr val="24206D"/>
              </a:buClr>
              <a:buSzPts val="2700"/>
              <a:buFont typeface="Arial Black"/>
              <a:buNone/>
              <a:defRPr b="1" i="0" sz="2700" u="none" cap="none" strike="noStrike">
                <a:solidFill>
                  <a:srgbClr val="24206D"/>
                </a:solidFill>
                <a:latin typeface="Arial Black"/>
                <a:ea typeface="Arial Black"/>
                <a:cs typeface="Arial Black"/>
                <a:sym typeface="Arial Black"/>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p:txBody>
      </p:sp>
      <p:pic>
        <p:nvPicPr>
          <p:cNvPr id="67" name="Google Shape;67;p16"/>
          <p:cNvPicPr preferRelativeResize="0"/>
          <p:nvPr/>
        </p:nvPicPr>
        <p:blipFill rotWithShape="1">
          <a:blip r:embed="rId3">
            <a:alphaModFix/>
          </a:blip>
          <a:srcRect b="0" l="0" r="0" t="0"/>
          <a:stretch/>
        </p:blipFill>
        <p:spPr>
          <a:xfrm>
            <a:off x="3936460" y="4652440"/>
            <a:ext cx="1271078" cy="402692"/>
          </a:xfrm>
          <a:prstGeom prst="rect">
            <a:avLst/>
          </a:prstGeom>
          <a:noFill/>
          <a:ln>
            <a:noFill/>
          </a:ln>
        </p:spPr>
      </p:pic>
      <p:pic>
        <p:nvPicPr>
          <p:cNvPr id="68" name="Google Shape;68;p16"/>
          <p:cNvPicPr preferRelativeResize="0"/>
          <p:nvPr/>
        </p:nvPicPr>
        <p:blipFill rotWithShape="1">
          <a:blip r:embed="rId2">
            <a:alphaModFix/>
          </a:blip>
          <a:srcRect b="0" l="0" r="0" t="0"/>
          <a:stretch/>
        </p:blipFill>
        <p:spPr>
          <a:xfrm>
            <a:off x="6186812" y="2434528"/>
            <a:ext cx="5867941" cy="51435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 texte bleu">
  <p:cSld name="Titre + texte bleu">
    <p:spTree>
      <p:nvGrpSpPr>
        <p:cNvPr id="69" name="Shape 69"/>
        <p:cNvGrpSpPr/>
        <p:nvPr/>
      </p:nvGrpSpPr>
      <p:grpSpPr>
        <a:xfrm>
          <a:off x="0" y="0"/>
          <a:ext cx="0" cy="0"/>
          <a:chOff x="0" y="0"/>
          <a:chExt cx="0" cy="0"/>
        </a:xfrm>
      </p:grpSpPr>
      <p:sp>
        <p:nvSpPr>
          <p:cNvPr id="70" name="Google Shape;70;p17"/>
          <p:cNvSpPr/>
          <p:nvPr/>
        </p:nvSpPr>
        <p:spPr>
          <a:xfrm>
            <a:off x="5254439" y="-10086"/>
            <a:ext cx="3886916" cy="5153585"/>
          </a:xfrm>
          <a:custGeom>
            <a:rect b="b" l="l" r="r" t="t"/>
            <a:pathLst>
              <a:path extrusionOk="0" h="6871447" w="5844987">
                <a:moveTo>
                  <a:pt x="2837329" y="0"/>
                </a:moveTo>
                <a:lnTo>
                  <a:pt x="5844987" y="13447"/>
                </a:lnTo>
                <a:lnTo>
                  <a:pt x="5844987" y="6871447"/>
                </a:lnTo>
                <a:lnTo>
                  <a:pt x="0" y="6871447"/>
                </a:lnTo>
                <a:lnTo>
                  <a:pt x="2837329" y="0"/>
                </a:lnTo>
                <a:close/>
              </a:path>
            </a:pathLst>
          </a:custGeom>
          <a:solidFill>
            <a:srgbClr val="FFF37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71" name="Google Shape;71;p17"/>
          <p:cNvPicPr preferRelativeResize="0"/>
          <p:nvPr/>
        </p:nvPicPr>
        <p:blipFill rotWithShape="1">
          <a:blip r:embed="rId2">
            <a:alphaModFix/>
          </a:blip>
          <a:srcRect b="0" l="0" r="0" t="0"/>
          <a:stretch/>
        </p:blipFill>
        <p:spPr>
          <a:xfrm>
            <a:off x="294794" y="262887"/>
            <a:ext cx="464981" cy="498675"/>
          </a:xfrm>
          <a:prstGeom prst="rect">
            <a:avLst/>
          </a:prstGeom>
          <a:noFill/>
          <a:ln>
            <a:noFill/>
          </a:ln>
        </p:spPr>
      </p:pic>
      <p:sp>
        <p:nvSpPr>
          <p:cNvPr id="72" name="Google Shape;72;p17"/>
          <p:cNvSpPr txBox="1"/>
          <p:nvPr>
            <p:ph type="title"/>
          </p:nvPr>
        </p:nvSpPr>
        <p:spPr>
          <a:xfrm>
            <a:off x="949846" y="251749"/>
            <a:ext cx="7045200" cy="5097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p:txBody>
      </p:sp>
      <p:sp>
        <p:nvSpPr>
          <p:cNvPr id="73" name="Google Shape;73;p17"/>
          <p:cNvSpPr/>
          <p:nvPr/>
        </p:nvSpPr>
        <p:spPr>
          <a:xfrm>
            <a:off x="8724418" y="4723918"/>
            <a:ext cx="419700" cy="419700"/>
          </a:xfrm>
          <a:prstGeom prst="rect">
            <a:avLst/>
          </a:prstGeom>
          <a:solidFill>
            <a:srgbClr val="24206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fr" sz="1400">
                <a:solidFill>
                  <a:schemeClr val="lt1"/>
                </a:solidFill>
                <a:latin typeface="Arial"/>
                <a:ea typeface="Arial"/>
                <a:cs typeface="Arial"/>
                <a:sym typeface="Arial"/>
              </a:rPr>
              <a:t> </a:t>
            </a:r>
            <a:endParaRPr sz="1100"/>
          </a:p>
        </p:txBody>
      </p:sp>
      <p:sp>
        <p:nvSpPr>
          <p:cNvPr id="74" name="Google Shape;74;p17"/>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lvl1pPr indent="0" lvl="0" marL="0" marR="0" algn="ctr">
              <a:spcBef>
                <a:spcPts val="0"/>
              </a:spcBef>
              <a:buNone/>
              <a:defRPr b="1" sz="900">
                <a:solidFill>
                  <a:srgbClr val="FF0000"/>
                </a:solidFill>
                <a:latin typeface="Arial"/>
                <a:ea typeface="Arial"/>
                <a:cs typeface="Arial"/>
                <a:sym typeface="Arial"/>
              </a:defRPr>
            </a:lvl1pPr>
            <a:lvl2pPr indent="0" lvl="1" marL="0" marR="0" algn="ctr">
              <a:spcBef>
                <a:spcPts val="0"/>
              </a:spcBef>
              <a:buNone/>
              <a:defRPr b="1" sz="900">
                <a:solidFill>
                  <a:srgbClr val="FF0000"/>
                </a:solidFill>
                <a:latin typeface="Arial"/>
                <a:ea typeface="Arial"/>
                <a:cs typeface="Arial"/>
                <a:sym typeface="Arial"/>
              </a:defRPr>
            </a:lvl2pPr>
            <a:lvl3pPr indent="0" lvl="2" marL="0" marR="0" algn="ctr">
              <a:spcBef>
                <a:spcPts val="0"/>
              </a:spcBef>
              <a:buNone/>
              <a:defRPr b="1" sz="900">
                <a:solidFill>
                  <a:srgbClr val="FF0000"/>
                </a:solidFill>
                <a:latin typeface="Arial"/>
                <a:ea typeface="Arial"/>
                <a:cs typeface="Arial"/>
                <a:sym typeface="Arial"/>
              </a:defRPr>
            </a:lvl3pPr>
            <a:lvl4pPr indent="0" lvl="3" marL="0" marR="0" algn="ctr">
              <a:spcBef>
                <a:spcPts val="0"/>
              </a:spcBef>
              <a:buNone/>
              <a:defRPr b="1" sz="900">
                <a:solidFill>
                  <a:srgbClr val="FF0000"/>
                </a:solidFill>
                <a:latin typeface="Arial"/>
                <a:ea typeface="Arial"/>
                <a:cs typeface="Arial"/>
                <a:sym typeface="Arial"/>
              </a:defRPr>
            </a:lvl4pPr>
            <a:lvl5pPr indent="0" lvl="4" marL="0" marR="0" algn="ctr">
              <a:spcBef>
                <a:spcPts val="0"/>
              </a:spcBef>
              <a:buNone/>
              <a:defRPr b="1" sz="900">
                <a:solidFill>
                  <a:srgbClr val="FF0000"/>
                </a:solidFill>
                <a:latin typeface="Arial"/>
                <a:ea typeface="Arial"/>
                <a:cs typeface="Arial"/>
                <a:sym typeface="Arial"/>
              </a:defRPr>
            </a:lvl5pPr>
            <a:lvl6pPr indent="0" lvl="5" marL="0" marR="0" algn="ctr">
              <a:spcBef>
                <a:spcPts val="0"/>
              </a:spcBef>
              <a:buNone/>
              <a:defRPr b="1" sz="900">
                <a:solidFill>
                  <a:srgbClr val="FF0000"/>
                </a:solidFill>
                <a:latin typeface="Arial"/>
                <a:ea typeface="Arial"/>
                <a:cs typeface="Arial"/>
                <a:sym typeface="Arial"/>
              </a:defRPr>
            </a:lvl6pPr>
            <a:lvl7pPr indent="0" lvl="6" marL="0" marR="0" algn="ctr">
              <a:spcBef>
                <a:spcPts val="0"/>
              </a:spcBef>
              <a:buNone/>
              <a:defRPr b="1" sz="900">
                <a:solidFill>
                  <a:srgbClr val="FF0000"/>
                </a:solidFill>
                <a:latin typeface="Arial"/>
                <a:ea typeface="Arial"/>
                <a:cs typeface="Arial"/>
                <a:sym typeface="Arial"/>
              </a:defRPr>
            </a:lvl7pPr>
            <a:lvl8pPr indent="0" lvl="7" marL="0" marR="0" algn="ctr">
              <a:spcBef>
                <a:spcPts val="0"/>
              </a:spcBef>
              <a:buNone/>
              <a:defRPr b="1" sz="900">
                <a:solidFill>
                  <a:srgbClr val="FF0000"/>
                </a:solidFill>
                <a:latin typeface="Arial"/>
                <a:ea typeface="Arial"/>
                <a:cs typeface="Arial"/>
                <a:sym typeface="Arial"/>
              </a:defRPr>
            </a:lvl8pPr>
            <a:lvl9pPr indent="0" lvl="8" marL="0" marR="0" algn="ctr">
              <a:spcBef>
                <a:spcPts val="0"/>
              </a:spcBef>
              <a:buNone/>
              <a:defRPr b="1" sz="900">
                <a:solidFill>
                  <a:srgbClr val="FF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grpSp>
        <p:nvGrpSpPr>
          <p:cNvPr id="75" name="Google Shape;75;p17"/>
          <p:cNvGrpSpPr/>
          <p:nvPr/>
        </p:nvGrpSpPr>
        <p:grpSpPr>
          <a:xfrm>
            <a:off x="7616048" y="-1517137"/>
            <a:ext cx="3056677" cy="3056677"/>
            <a:chOff x="6583680" y="-152400"/>
            <a:chExt cx="2685300" cy="2685300"/>
          </a:xfrm>
        </p:grpSpPr>
        <p:sp>
          <p:nvSpPr>
            <p:cNvPr id="76" name="Google Shape;76;p17"/>
            <p:cNvSpPr/>
            <p:nvPr/>
          </p:nvSpPr>
          <p:spPr>
            <a:xfrm>
              <a:off x="6583680" y="-152400"/>
              <a:ext cx="2685300" cy="26853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7" name="Google Shape;77;p17"/>
            <p:cNvSpPr/>
            <p:nvPr/>
          </p:nvSpPr>
          <p:spPr>
            <a:xfrm>
              <a:off x="7353554" y="617474"/>
              <a:ext cx="1145400" cy="11454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78" name="Google Shape;78;p17"/>
          <p:cNvSpPr txBox="1"/>
          <p:nvPr>
            <p:ph idx="1" type="body"/>
          </p:nvPr>
        </p:nvSpPr>
        <p:spPr>
          <a:xfrm>
            <a:off x="949846" y="1220059"/>
            <a:ext cx="6261000" cy="3194400"/>
          </a:xfrm>
          <a:prstGeom prst="rect">
            <a:avLst/>
          </a:prstGeom>
          <a:solidFill>
            <a:schemeClr val="lt1"/>
          </a:solidFill>
          <a:ln>
            <a:noFill/>
          </a:ln>
        </p:spPr>
        <p:txBody>
          <a:bodyPr anchorCtr="0" anchor="t" bIns="81000" lIns="81000" spcFirstLastPara="1" rIns="135000" wrap="square" tIns="270000">
            <a:noAutofit/>
          </a:bodyPr>
          <a:lstStyle>
            <a:lvl1pPr indent="-304800" lvl="0" marL="457200" marR="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algn="l">
              <a:lnSpc>
                <a:spcPct val="90000"/>
              </a:lnSpc>
              <a:spcBef>
                <a:spcPts val="1600"/>
              </a:spcBef>
              <a:spcAft>
                <a:spcPts val="0"/>
              </a:spcAft>
              <a:buClr>
                <a:srgbClr val="3722B8"/>
              </a:buClr>
              <a:buSzPts val="1200"/>
              <a:buFont typeface="Arimo"/>
              <a:buChar char="⌾"/>
              <a:defRPr b="0" i="0" sz="1200" u="none" cap="none" strike="noStrike">
                <a:solidFill>
                  <a:schemeClr val="dk1"/>
                </a:solidFill>
                <a:latin typeface="Arial"/>
                <a:ea typeface="Arial"/>
                <a:cs typeface="Arial"/>
                <a:sym typeface="Arial"/>
              </a:defRPr>
            </a:lvl2pPr>
            <a:lvl3pPr indent="-304800" lvl="2" marL="1371600" marR="0" algn="l">
              <a:lnSpc>
                <a:spcPct val="90000"/>
              </a:lnSpc>
              <a:spcBef>
                <a:spcPts val="1600"/>
              </a:spcBef>
              <a:spcAft>
                <a:spcPts val="0"/>
              </a:spcAft>
              <a:buClr>
                <a:srgbClr val="24206D"/>
              </a:buClr>
              <a:buSzPts val="1200"/>
              <a:buFont typeface="Arimo"/>
              <a:buChar char="⑉"/>
              <a:defRPr b="0" i="0" sz="1200" u="none" cap="none" strike="noStrike">
                <a:solidFill>
                  <a:schemeClr val="dk1"/>
                </a:solidFill>
                <a:latin typeface="Arial"/>
                <a:ea typeface="Arial"/>
                <a:cs typeface="Arial"/>
                <a:sym typeface="Arial"/>
              </a:defRPr>
            </a:lvl3pPr>
            <a:lvl4pPr indent="-317500" lvl="3" marL="18288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79" name="Google Shape;79;p17"/>
          <p:cNvPicPr preferRelativeResize="0"/>
          <p:nvPr/>
        </p:nvPicPr>
        <p:blipFill rotWithShape="1">
          <a:blip r:embed="rId3">
            <a:alphaModFix/>
          </a:blip>
          <a:srcRect b="0" l="0" r="0" t="0"/>
          <a:stretch/>
        </p:blipFill>
        <p:spPr>
          <a:xfrm>
            <a:off x="7584951" y="4760495"/>
            <a:ext cx="1045462" cy="33121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 texte jaune">
  <p:cSld name="1_Titre + texte jaune">
    <p:spTree>
      <p:nvGrpSpPr>
        <p:cNvPr id="80" name="Shape 80"/>
        <p:cNvGrpSpPr/>
        <p:nvPr/>
      </p:nvGrpSpPr>
      <p:grpSpPr>
        <a:xfrm>
          <a:off x="0" y="0"/>
          <a:ext cx="0" cy="0"/>
          <a:chOff x="0" y="0"/>
          <a:chExt cx="0" cy="0"/>
        </a:xfrm>
      </p:grpSpPr>
      <p:pic>
        <p:nvPicPr>
          <p:cNvPr id="81" name="Google Shape;81;p18"/>
          <p:cNvPicPr preferRelativeResize="0"/>
          <p:nvPr/>
        </p:nvPicPr>
        <p:blipFill rotWithShape="1">
          <a:blip r:embed="rId2">
            <a:alphaModFix/>
          </a:blip>
          <a:srcRect b="0" l="0" r="0" t="0"/>
          <a:stretch/>
        </p:blipFill>
        <p:spPr>
          <a:xfrm>
            <a:off x="294794" y="262887"/>
            <a:ext cx="464981" cy="498675"/>
          </a:xfrm>
          <a:prstGeom prst="rect">
            <a:avLst/>
          </a:prstGeom>
          <a:noFill/>
          <a:ln>
            <a:noFill/>
          </a:ln>
        </p:spPr>
      </p:pic>
      <p:sp>
        <p:nvSpPr>
          <p:cNvPr id="82" name="Google Shape;82;p18"/>
          <p:cNvSpPr txBox="1"/>
          <p:nvPr>
            <p:ph type="title"/>
          </p:nvPr>
        </p:nvSpPr>
        <p:spPr>
          <a:xfrm>
            <a:off x="949846" y="251749"/>
            <a:ext cx="7045200" cy="5097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p:txBody>
      </p:sp>
      <p:sp>
        <p:nvSpPr>
          <p:cNvPr id="83" name="Google Shape;83;p18"/>
          <p:cNvSpPr/>
          <p:nvPr/>
        </p:nvSpPr>
        <p:spPr>
          <a:xfrm>
            <a:off x="8724418" y="4723918"/>
            <a:ext cx="419700" cy="419700"/>
          </a:xfrm>
          <a:prstGeom prst="rect">
            <a:avLst/>
          </a:prstGeom>
          <a:solidFill>
            <a:srgbClr val="24206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fr" sz="1400">
                <a:solidFill>
                  <a:schemeClr val="lt1"/>
                </a:solidFill>
                <a:latin typeface="Arial"/>
                <a:ea typeface="Arial"/>
                <a:cs typeface="Arial"/>
                <a:sym typeface="Arial"/>
              </a:rPr>
              <a:t> </a:t>
            </a:r>
            <a:endParaRPr sz="1100"/>
          </a:p>
        </p:txBody>
      </p:sp>
      <p:sp>
        <p:nvSpPr>
          <p:cNvPr id="84" name="Google Shape;84;p18"/>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lvl1pPr indent="0" lvl="0" marL="0" marR="0" algn="ctr">
              <a:spcBef>
                <a:spcPts val="0"/>
              </a:spcBef>
              <a:buNone/>
              <a:defRPr b="1" sz="900">
                <a:solidFill>
                  <a:srgbClr val="FF0000"/>
                </a:solidFill>
                <a:latin typeface="Arial"/>
                <a:ea typeface="Arial"/>
                <a:cs typeface="Arial"/>
                <a:sym typeface="Arial"/>
              </a:defRPr>
            </a:lvl1pPr>
            <a:lvl2pPr indent="0" lvl="1" marL="0" marR="0" algn="ctr">
              <a:spcBef>
                <a:spcPts val="0"/>
              </a:spcBef>
              <a:buNone/>
              <a:defRPr b="1" sz="900">
                <a:solidFill>
                  <a:srgbClr val="FF0000"/>
                </a:solidFill>
                <a:latin typeface="Arial"/>
                <a:ea typeface="Arial"/>
                <a:cs typeface="Arial"/>
                <a:sym typeface="Arial"/>
              </a:defRPr>
            </a:lvl2pPr>
            <a:lvl3pPr indent="0" lvl="2" marL="0" marR="0" algn="ctr">
              <a:spcBef>
                <a:spcPts val="0"/>
              </a:spcBef>
              <a:buNone/>
              <a:defRPr b="1" sz="900">
                <a:solidFill>
                  <a:srgbClr val="FF0000"/>
                </a:solidFill>
                <a:latin typeface="Arial"/>
                <a:ea typeface="Arial"/>
                <a:cs typeface="Arial"/>
                <a:sym typeface="Arial"/>
              </a:defRPr>
            </a:lvl3pPr>
            <a:lvl4pPr indent="0" lvl="3" marL="0" marR="0" algn="ctr">
              <a:spcBef>
                <a:spcPts val="0"/>
              </a:spcBef>
              <a:buNone/>
              <a:defRPr b="1" sz="900">
                <a:solidFill>
                  <a:srgbClr val="FF0000"/>
                </a:solidFill>
                <a:latin typeface="Arial"/>
                <a:ea typeface="Arial"/>
                <a:cs typeface="Arial"/>
                <a:sym typeface="Arial"/>
              </a:defRPr>
            </a:lvl4pPr>
            <a:lvl5pPr indent="0" lvl="4" marL="0" marR="0" algn="ctr">
              <a:spcBef>
                <a:spcPts val="0"/>
              </a:spcBef>
              <a:buNone/>
              <a:defRPr b="1" sz="900">
                <a:solidFill>
                  <a:srgbClr val="FF0000"/>
                </a:solidFill>
                <a:latin typeface="Arial"/>
                <a:ea typeface="Arial"/>
                <a:cs typeface="Arial"/>
                <a:sym typeface="Arial"/>
              </a:defRPr>
            </a:lvl5pPr>
            <a:lvl6pPr indent="0" lvl="5" marL="0" marR="0" algn="ctr">
              <a:spcBef>
                <a:spcPts val="0"/>
              </a:spcBef>
              <a:buNone/>
              <a:defRPr b="1" sz="900">
                <a:solidFill>
                  <a:srgbClr val="FF0000"/>
                </a:solidFill>
                <a:latin typeface="Arial"/>
                <a:ea typeface="Arial"/>
                <a:cs typeface="Arial"/>
                <a:sym typeface="Arial"/>
              </a:defRPr>
            </a:lvl6pPr>
            <a:lvl7pPr indent="0" lvl="6" marL="0" marR="0" algn="ctr">
              <a:spcBef>
                <a:spcPts val="0"/>
              </a:spcBef>
              <a:buNone/>
              <a:defRPr b="1" sz="900">
                <a:solidFill>
                  <a:srgbClr val="FF0000"/>
                </a:solidFill>
                <a:latin typeface="Arial"/>
                <a:ea typeface="Arial"/>
                <a:cs typeface="Arial"/>
                <a:sym typeface="Arial"/>
              </a:defRPr>
            </a:lvl7pPr>
            <a:lvl8pPr indent="0" lvl="7" marL="0" marR="0" algn="ctr">
              <a:spcBef>
                <a:spcPts val="0"/>
              </a:spcBef>
              <a:buNone/>
              <a:defRPr b="1" sz="900">
                <a:solidFill>
                  <a:srgbClr val="FF0000"/>
                </a:solidFill>
                <a:latin typeface="Arial"/>
                <a:ea typeface="Arial"/>
                <a:cs typeface="Arial"/>
                <a:sym typeface="Arial"/>
              </a:defRPr>
            </a:lvl8pPr>
            <a:lvl9pPr indent="0" lvl="8" marL="0" marR="0" algn="ctr">
              <a:spcBef>
                <a:spcPts val="0"/>
              </a:spcBef>
              <a:buNone/>
              <a:defRPr b="1" sz="900">
                <a:solidFill>
                  <a:srgbClr val="FF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grpSp>
        <p:nvGrpSpPr>
          <p:cNvPr id="85" name="Google Shape;85;p18"/>
          <p:cNvGrpSpPr/>
          <p:nvPr/>
        </p:nvGrpSpPr>
        <p:grpSpPr>
          <a:xfrm>
            <a:off x="7616048" y="-1517137"/>
            <a:ext cx="3056677" cy="3056677"/>
            <a:chOff x="6583680" y="-152400"/>
            <a:chExt cx="2685300" cy="2685300"/>
          </a:xfrm>
        </p:grpSpPr>
        <p:sp>
          <p:nvSpPr>
            <p:cNvPr id="86" name="Google Shape;86;p18"/>
            <p:cNvSpPr/>
            <p:nvPr/>
          </p:nvSpPr>
          <p:spPr>
            <a:xfrm>
              <a:off x="6583680" y="-152400"/>
              <a:ext cx="2685300" cy="26853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7" name="Google Shape;87;p18"/>
            <p:cNvSpPr/>
            <p:nvPr/>
          </p:nvSpPr>
          <p:spPr>
            <a:xfrm>
              <a:off x="7353554" y="617474"/>
              <a:ext cx="1145400" cy="11454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88" name="Google Shape;88;p18"/>
          <p:cNvSpPr txBox="1"/>
          <p:nvPr>
            <p:ph idx="1" type="body"/>
          </p:nvPr>
        </p:nvSpPr>
        <p:spPr>
          <a:xfrm>
            <a:off x="949846" y="1220059"/>
            <a:ext cx="6261000" cy="3194400"/>
          </a:xfrm>
          <a:prstGeom prst="rect">
            <a:avLst/>
          </a:prstGeom>
          <a:solidFill>
            <a:schemeClr val="lt1"/>
          </a:solidFill>
          <a:ln>
            <a:noFill/>
          </a:ln>
        </p:spPr>
        <p:txBody>
          <a:bodyPr anchorCtr="0" anchor="t" bIns="81000" lIns="81000" spcFirstLastPara="1" rIns="135000" wrap="square" tIns="270000">
            <a:noAutofit/>
          </a:bodyPr>
          <a:lstStyle>
            <a:lvl1pPr indent="-304800" lvl="0" marL="457200" marR="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algn="l">
              <a:lnSpc>
                <a:spcPct val="90000"/>
              </a:lnSpc>
              <a:spcBef>
                <a:spcPts val="1600"/>
              </a:spcBef>
              <a:spcAft>
                <a:spcPts val="0"/>
              </a:spcAft>
              <a:buClr>
                <a:srgbClr val="3722B8"/>
              </a:buClr>
              <a:buSzPts val="1200"/>
              <a:buFont typeface="Arimo"/>
              <a:buChar char="⌾"/>
              <a:defRPr b="0" i="0" sz="1200" u="none" cap="none" strike="noStrike">
                <a:solidFill>
                  <a:schemeClr val="dk1"/>
                </a:solidFill>
                <a:latin typeface="Arial"/>
                <a:ea typeface="Arial"/>
                <a:cs typeface="Arial"/>
                <a:sym typeface="Arial"/>
              </a:defRPr>
            </a:lvl2pPr>
            <a:lvl3pPr indent="-304800" lvl="2" marL="1371600" marR="0" algn="l">
              <a:lnSpc>
                <a:spcPct val="90000"/>
              </a:lnSpc>
              <a:spcBef>
                <a:spcPts val="1600"/>
              </a:spcBef>
              <a:spcAft>
                <a:spcPts val="0"/>
              </a:spcAft>
              <a:buClr>
                <a:srgbClr val="24206D"/>
              </a:buClr>
              <a:buSzPts val="1200"/>
              <a:buFont typeface="Arimo"/>
              <a:buChar char="⑉"/>
              <a:defRPr b="0" i="0" sz="1200" u="none" cap="none" strike="noStrike">
                <a:solidFill>
                  <a:schemeClr val="dk1"/>
                </a:solidFill>
                <a:latin typeface="Arial"/>
                <a:ea typeface="Arial"/>
                <a:cs typeface="Arial"/>
                <a:sym typeface="Arial"/>
              </a:defRPr>
            </a:lvl3pPr>
            <a:lvl4pPr indent="-317500" lvl="3" marL="18288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89" name="Google Shape;89;p18"/>
          <p:cNvPicPr preferRelativeResize="0"/>
          <p:nvPr/>
        </p:nvPicPr>
        <p:blipFill rotWithShape="1">
          <a:blip r:embed="rId3">
            <a:alphaModFix/>
          </a:blip>
          <a:srcRect b="0" l="0" r="0" t="0"/>
          <a:stretch/>
        </p:blipFill>
        <p:spPr>
          <a:xfrm>
            <a:off x="7584951" y="4760495"/>
            <a:ext cx="1045462" cy="3312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91" name="Shape 91"/>
        <p:cNvGrpSpPr/>
        <p:nvPr/>
      </p:nvGrpSpPr>
      <p:grpSpPr>
        <a:xfrm>
          <a:off x="0" y="0"/>
          <a:ext cx="0" cy="0"/>
          <a:chOff x="0" y="0"/>
          <a:chExt cx="0" cy="0"/>
        </a:xfrm>
      </p:grpSpPr>
      <p:sp>
        <p:nvSpPr>
          <p:cNvPr id="92" name="Google Shape;92;p20"/>
          <p:cNvSpPr/>
          <p:nvPr/>
        </p:nvSpPr>
        <p:spPr>
          <a:xfrm>
            <a:off x="0" y="0"/>
            <a:ext cx="9144000" cy="5143500"/>
          </a:xfrm>
          <a:prstGeom prst="rect">
            <a:avLst/>
          </a:prstGeom>
          <a:solidFill>
            <a:srgbClr val="FF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3" name="Google Shape;93;p20"/>
          <p:cNvPicPr preferRelativeResize="0"/>
          <p:nvPr/>
        </p:nvPicPr>
        <p:blipFill rotWithShape="1">
          <a:blip r:embed="rId2">
            <a:alphaModFix/>
          </a:blip>
          <a:srcRect b="0" l="0" r="0" t="0"/>
          <a:stretch/>
        </p:blipFill>
        <p:spPr>
          <a:xfrm>
            <a:off x="2295043" y="1747959"/>
            <a:ext cx="4553908" cy="1647580"/>
          </a:xfrm>
          <a:prstGeom prst="rect">
            <a:avLst/>
          </a:prstGeom>
          <a:noFill/>
          <a:ln>
            <a:noFill/>
          </a:ln>
        </p:spPr>
      </p:pic>
      <p:grpSp>
        <p:nvGrpSpPr>
          <p:cNvPr id="94" name="Google Shape;94;p20"/>
          <p:cNvGrpSpPr/>
          <p:nvPr/>
        </p:nvGrpSpPr>
        <p:grpSpPr>
          <a:xfrm>
            <a:off x="7380106" y="-1764069"/>
            <a:ext cx="3528216" cy="3528216"/>
            <a:chOff x="6583680" y="-152400"/>
            <a:chExt cx="2685300" cy="2685300"/>
          </a:xfrm>
        </p:grpSpPr>
        <p:sp>
          <p:nvSpPr>
            <p:cNvPr id="95" name="Google Shape;95;p20"/>
            <p:cNvSpPr/>
            <p:nvPr/>
          </p:nvSpPr>
          <p:spPr>
            <a:xfrm>
              <a:off x="6583680" y="-152400"/>
              <a:ext cx="2685300" cy="2685300"/>
            </a:xfrm>
            <a:prstGeom prst="ellipse">
              <a:avLst/>
            </a:prstGeom>
            <a:noFill/>
            <a:ln cap="flat" cmpd="sng" w="7969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6" name="Google Shape;96;p20"/>
            <p:cNvSpPr/>
            <p:nvPr/>
          </p:nvSpPr>
          <p:spPr>
            <a:xfrm>
              <a:off x="7353554" y="617474"/>
              <a:ext cx="1145400" cy="1145400"/>
            </a:xfrm>
            <a:prstGeom prst="ellipse">
              <a:avLst/>
            </a:prstGeom>
            <a:noFill/>
            <a:ln cap="flat" cmpd="sng" w="7969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97" name="Google Shape;97;p20"/>
          <p:cNvSpPr txBox="1"/>
          <p:nvPr>
            <p:ph type="title"/>
          </p:nvPr>
        </p:nvSpPr>
        <p:spPr>
          <a:xfrm>
            <a:off x="2286361" y="3448381"/>
            <a:ext cx="4571400" cy="994200"/>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0"/>
              </a:spcBef>
              <a:spcAft>
                <a:spcPts val="0"/>
              </a:spcAft>
              <a:buClr>
                <a:schemeClr val="lt1"/>
              </a:buClr>
              <a:buSzPts val="2100"/>
              <a:buFont typeface="Arial"/>
              <a:buNone/>
              <a:defRPr b="1" i="0" sz="21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MAIRE">
  <p:cSld name="SOMMAIRE">
    <p:spTree>
      <p:nvGrpSpPr>
        <p:cNvPr id="98" name="Shape 98"/>
        <p:cNvGrpSpPr/>
        <p:nvPr/>
      </p:nvGrpSpPr>
      <p:grpSpPr>
        <a:xfrm>
          <a:off x="0" y="0"/>
          <a:ext cx="0" cy="0"/>
          <a:chOff x="0" y="0"/>
          <a:chExt cx="0" cy="0"/>
        </a:xfrm>
      </p:grpSpPr>
      <p:pic>
        <p:nvPicPr>
          <p:cNvPr id="99" name="Google Shape;99;p21"/>
          <p:cNvPicPr preferRelativeResize="0"/>
          <p:nvPr/>
        </p:nvPicPr>
        <p:blipFill rotWithShape="1">
          <a:blip r:embed="rId2">
            <a:alphaModFix/>
          </a:blip>
          <a:srcRect b="0" l="0" r="0" t="0"/>
          <a:stretch/>
        </p:blipFill>
        <p:spPr>
          <a:xfrm>
            <a:off x="8099160" y="4756725"/>
            <a:ext cx="975481" cy="309042"/>
          </a:xfrm>
          <a:prstGeom prst="rect">
            <a:avLst/>
          </a:prstGeom>
          <a:noFill/>
          <a:ln>
            <a:noFill/>
          </a:ln>
        </p:spPr>
      </p:pic>
      <p:pic>
        <p:nvPicPr>
          <p:cNvPr id="100" name="Google Shape;100;p21"/>
          <p:cNvPicPr preferRelativeResize="0"/>
          <p:nvPr/>
        </p:nvPicPr>
        <p:blipFill rotWithShape="1">
          <a:blip r:embed="rId3">
            <a:alphaModFix/>
          </a:blip>
          <a:srcRect b="0" l="0" r="0" t="0"/>
          <a:stretch/>
        </p:blipFill>
        <p:spPr>
          <a:xfrm>
            <a:off x="-1" y="0"/>
            <a:ext cx="9144002" cy="51547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 Niveau 1">
  <p:cSld name="Intercalaire Niveau 1">
    <p:spTree>
      <p:nvGrpSpPr>
        <p:cNvPr id="101" name="Shape 101"/>
        <p:cNvGrpSpPr/>
        <p:nvPr/>
      </p:nvGrpSpPr>
      <p:grpSpPr>
        <a:xfrm>
          <a:off x="0" y="0"/>
          <a:ext cx="0" cy="0"/>
          <a:chOff x="0" y="0"/>
          <a:chExt cx="0" cy="0"/>
        </a:xfrm>
      </p:grpSpPr>
      <p:sp>
        <p:nvSpPr>
          <p:cNvPr id="102" name="Google Shape;102;p22"/>
          <p:cNvSpPr/>
          <p:nvPr/>
        </p:nvSpPr>
        <p:spPr>
          <a:xfrm>
            <a:off x="0" y="0"/>
            <a:ext cx="9144000" cy="5143500"/>
          </a:xfrm>
          <a:prstGeom prst="rect">
            <a:avLst/>
          </a:prstGeom>
          <a:solidFill>
            <a:srgbClr val="FF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3" name="Google Shape;103;p22"/>
          <p:cNvSpPr txBox="1"/>
          <p:nvPr>
            <p:ph type="title"/>
          </p:nvPr>
        </p:nvSpPr>
        <p:spPr>
          <a:xfrm>
            <a:off x="2818783" y="2370450"/>
            <a:ext cx="44475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2700"/>
              <a:buFont typeface="Arial Black"/>
              <a:buNone/>
              <a:defRPr b="1" i="0" sz="2700" u="none" cap="none" strike="noStrike">
                <a:solidFill>
                  <a:schemeClr val="lt1"/>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pic>
        <p:nvPicPr>
          <p:cNvPr id="104" name="Google Shape;104;p22"/>
          <p:cNvPicPr preferRelativeResize="0"/>
          <p:nvPr/>
        </p:nvPicPr>
        <p:blipFill rotWithShape="1">
          <a:blip r:embed="rId2">
            <a:alphaModFix/>
          </a:blip>
          <a:srcRect b="0" l="0" r="0" t="0"/>
          <a:stretch/>
        </p:blipFill>
        <p:spPr>
          <a:xfrm>
            <a:off x="7899670" y="154184"/>
            <a:ext cx="1066799" cy="337974"/>
          </a:xfrm>
          <a:prstGeom prst="rect">
            <a:avLst/>
          </a:prstGeom>
          <a:noFill/>
          <a:ln>
            <a:noFill/>
          </a:ln>
        </p:spPr>
      </p:pic>
      <p:pic>
        <p:nvPicPr>
          <p:cNvPr id="105" name="Google Shape;105;p22"/>
          <p:cNvPicPr preferRelativeResize="0"/>
          <p:nvPr/>
        </p:nvPicPr>
        <p:blipFill rotWithShape="1">
          <a:blip r:embed="rId3">
            <a:alphaModFix/>
          </a:blip>
          <a:srcRect b="0" l="0" r="0" t="0"/>
          <a:stretch/>
        </p:blipFill>
        <p:spPr>
          <a:xfrm>
            <a:off x="-2752753" y="0"/>
            <a:ext cx="5505506" cy="51435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 texte + photo à droite">
  <p:cSld name="Titre + texte + photo à droite">
    <p:spTree>
      <p:nvGrpSpPr>
        <p:cNvPr id="106" name="Shape 106"/>
        <p:cNvGrpSpPr/>
        <p:nvPr/>
      </p:nvGrpSpPr>
      <p:grpSpPr>
        <a:xfrm>
          <a:off x="0" y="0"/>
          <a:ext cx="0" cy="0"/>
          <a:chOff x="0" y="0"/>
          <a:chExt cx="0" cy="0"/>
        </a:xfrm>
      </p:grpSpPr>
      <p:sp>
        <p:nvSpPr>
          <p:cNvPr id="107" name="Google Shape;107;p23"/>
          <p:cNvSpPr txBox="1"/>
          <p:nvPr>
            <p:ph idx="1" type="body"/>
          </p:nvPr>
        </p:nvSpPr>
        <p:spPr>
          <a:xfrm>
            <a:off x="949846" y="1597144"/>
            <a:ext cx="3396900" cy="3194400"/>
          </a:xfrm>
          <a:prstGeom prst="rect">
            <a:avLst/>
          </a:prstGeom>
          <a:solidFill>
            <a:schemeClr val="lt1"/>
          </a:solidFill>
          <a:ln>
            <a:noFill/>
          </a:ln>
        </p:spPr>
        <p:txBody>
          <a:bodyPr anchorCtr="0" anchor="t" bIns="81000" lIns="81000" spcFirstLastPara="1" rIns="135000" wrap="square" tIns="270000">
            <a:noAutofit/>
          </a:bodyPr>
          <a:lstStyle>
            <a:lvl1pPr indent="-304800" lvl="0" marL="457200" marR="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algn="l">
              <a:lnSpc>
                <a:spcPct val="90000"/>
              </a:lnSpc>
              <a:spcBef>
                <a:spcPts val="400"/>
              </a:spcBef>
              <a:spcAft>
                <a:spcPts val="0"/>
              </a:spcAft>
              <a:buClr>
                <a:srgbClr val="3722B8"/>
              </a:buClr>
              <a:buSzPts val="1200"/>
              <a:buFont typeface="Arimo"/>
              <a:buChar char="⌾"/>
              <a:defRPr b="0" i="0" sz="1200" u="none" cap="none" strike="noStrike">
                <a:solidFill>
                  <a:schemeClr val="dk1"/>
                </a:solidFill>
                <a:latin typeface="Arial"/>
                <a:ea typeface="Arial"/>
                <a:cs typeface="Arial"/>
                <a:sym typeface="Arial"/>
              </a:defRPr>
            </a:lvl2pPr>
            <a:lvl3pPr indent="-304800" lvl="2" marL="1371600" marR="0" algn="l">
              <a:lnSpc>
                <a:spcPct val="90000"/>
              </a:lnSpc>
              <a:spcBef>
                <a:spcPts val="400"/>
              </a:spcBef>
              <a:spcAft>
                <a:spcPts val="0"/>
              </a:spcAft>
              <a:buClr>
                <a:srgbClr val="24206D"/>
              </a:buClr>
              <a:buSzPts val="1200"/>
              <a:buFont typeface="Arimo"/>
              <a:buChar char="⑉"/>
              <a:defRPr b="0" i="0" sz="12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8" name="Google Shape;108;p23"/>
          <p:cNvSpPr/>
          <p:nvPr>
            <p:ph idx="2" type="pic"/>
          </p:nvPr>
        </p:nvSpPr>
        <p:spPr>
          <a:xfrm>
            <a:off x="4558903" y="0"/>
            <a:ext cx="4584900" cy="51435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lvl="1"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109" name="Google Shape;109;p23"/>
          <p:cNvGrpSpPr/>
          <p:nvPr/>
        </p:nvGrpSpPr>
        <p:grpSpPr>
          <a:xfrm>
            <a:off x="-559316" y="4584045"/>
            <a:ext cx="1118965" cy="1118965"/>
            <a:chOff x="6583680" y="-152400"/>
            <a:chExt cx="2685300" cy="2685300"/>
          </a:xfrm>
        </p:grpSpPr>
        <p:sp>
          <p:nvSpPr>
            <p:cNvPr id="110" name="Google Shape;110;p23"/>
            <p:cNvSpPr/>
            <p:nvPr/>
          </p:nvSpPr>
          <p:spPr>
            <a:xfrm>
              <a:off x="6583680" y="-152400"/>
              <a:ext cx="2685300" cy="2685300"/>
            </a:xfrm>
            <a:prstGeom prst="ellipse">
              <a:avLst/>
            </a:prstGeom>
            <a:noFill/>
            <a:ln cap="flat" cmpd="sng" w="3143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11" name="Google Shape;111;p23"/>
            <p:cNvSpPr/>
            <p:nvPr/>
          </p:nvSpPr>
          <p:spPr>
            <a:xfrm>
              <a:off x="7353554" y="617474"/>
              <a:ext cx="1145400" cy="1145400"/>
            </a:xfrm>
            <a:prstGeom prst="ellipse">
              <a:avLst/>
            </a:prstGeom>
            <a:noFill/>
            <a:ln cap="flat" cmpd="sng" w="3143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id="112" name="Google Shape;112;p23"/>
          <p:cNvPicPr preferRelativeResize="0"/>
          <p:nvPr/>
        </p:nvPicPr>
        <p:blipFill rotWithShape="1">
          <a:blip r:embed="rId2">
            <a:alphaModFix/>
          </a:blip>
          <a:srcRect b="0" l="0" r="0" t="0"/>
          <a:stretch/>
        </p:blipFill>
        <p:spPr>
          <a:xfrm>
            <a:off x="294794" y="262887"/>
            <a:ext cx="464981" cy="498675"/>
          </a:xfrm>
          <a:prstGeom prst="rect">
            <a:avLst/>
          </a:prstGeom>
          <a:noFill/>
          <a:ln>
            <a:noFill/>
          </a:ln>
        </p:spPr>
      </p:pic>
      <p:sp>
        <p:nvSpPr>
          <p:cNvPr id="113" name="Google Shape;113;p23"/>
          <p:cNvSpPr txBox="1"/>
          <p:nvPr>
            <p:ph type="title"/>
          </p:nvPr>
        </p:nvSpPr>
        <p:spPr>
          <a:xfrm>
            <a:off x="949846" y="251748"/>
            <a:ext cx="3024900" cy="6861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 texte jaune">
  <p:cSld name="Titre + texte jaune">
    <p:spTree>
      <p:nvGrpSpPr>
        <p:cNvPr id="114" name="Shape 114"/>
        <p:cNvGrpSpPr/>
        <p:nvPr/>
      </p:nvGrpSpPr>
      <p:grpSpPr>
        <a:xfrm>
          <a:off x="0" y="0"/>
          <a:ext cx="0" cy="0"/>
          <a:chOff x="0" y="0"/>
          <a:chExt cx="0" cy="0"/>
        </a:xfrm>
      </p:grpSpPr>
      <p:sp>
        <p:nvSpPr>
          <p:cNvPr id="115" name="Google Shape;115;p24"/>
          <p:cNvSpPr/>
          <p:nvPr/>
        </p:nvSpPr>
        <p:spPr>
          <a:xfrm>
            <a:off x="5254439" y="-10086"/>
            <a:ext cx="3886916" cy="5153585"/>
          </a:xfrm>
          <a:custGeom>
            <a:rect b="b" l="l" r="r" t="t"/>
            <a:pathLst>
              <a:path extrusionOk="0" h="6871447" w="5844987">
                <a:moveTo>
                  <a:pt x="2837329" y="0"/>
                </a:moveTo>
                <a:lnTo>
                  <a:pt x="5844987" y="13447"/>
                </a:lnTo>
                <a:lnTo>
                  <a:pt x="5844987" y="6871447"/>
                </a:lnTo>
                <a:lnTo>
                  <a:pt x="0" y="6871447"/>
                </a:lnTo>
                <a:lnTo>
                  <a:pt x="2837329" y="0"/>
                </a:lnTo>
                <a:close/>
              </a:path>
            </a:pathLst>
          </a:custGeom>
          <a:solidFill>
            <a:srgbClr val="24206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116" name="Google Shape;116;p24"/>
          <p:cNvPicPr preferRelativeResize="0"/>
          <p:nvPr/>
        </p:nvPicPr>
        <p:blipFill rotWithShape="1">
          <a:blip r:embed="rId2">
            <a:alphaModFix/>
          </a:blip>
          <a:srcRect b="0" l="0" r="0" t="0"/>
          <a:stretch/>
        </p:blipFill>
        <p:spPr>
          <a:xfrm>
            <a:off x="294794" y="262887"/>
            <a:ext cx="464981" cy="498675"/>
          </a:xfrm>
          <a:prstGeom prst="rect">
            <a:avLst/>
          </a:prstGeom>
          <a:noFill/>
          <a:ln>
            <a:noFill/>
          </a:ln>
        </p:spPr>
      </p:pic>
      <p:sp>
        <p:nvSpPr>
          <p:cNvPr id="117" name="Google Shape;117;p24"/>
          <p:cNvSpPr txBox="1"/>
          <p:nvPr>
            <p:ph type="title"/>
          </p:nvPr>
        </p:nvSpPr>
        <p:spPr>
          <a:xfrm>
            <a:off x="949846" y="251749"/>
            <a:ext cx="7045200" cy="5100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8" name="Google Shape;118;p24"/>
          <p:cNvSpPr/>
          <p:nvPr/>
        </p:nvSpPr>
        <p:spPr>
          <a:xfrm>
            <a:off x="8724418" y="4723918"/>
            <a:ext cx="419700" cy="419700"/>
          </a:xfrm>
          <a:prstGeom prst="rect">
            <a:avLst/>
          </a:prstGeom>
          <a:solidFill>
            <a:srgbClr val="FF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fr" sz="1400">
                <a:solidFill>
                  <a:schemeClr val="lt1"/>
                </a:solidFill>
                <a:latin typeface="Arial"/>
                <a:ea typeface="Arial"/>
                <a:cs typeface="Arial"/>
                <a:sym typeface="Arial"/>
              </a:rPr>
              <a:t> </a:t>
            </a:r>
            <a:endParaRPr sz="1100"/>
          </a:p>
        </p:txBody>
      </p:sp>
      <p:sp>
        <p:nvSpPr>
          <p:cNvPr id="119" name="Google Shape;119;p24"/>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lvl1pPr indent="0" lvl="0" marL="0" marR="0" algn="ctr">
              <a:spcBef>
                <a:spcPts val="0"/>
              </a:spcBef>
              <a:buNone/>
              <a:defRPr b="1" sz="900">
                <a:solidFill>
                  <a:srgbClr val="24206D"/>
                </a:solidFill>
                <a:latin typeface="Arial"/>
                <a:ea typeface="Arial"/>
                <a:cs typeface="Arial"/>
                <a:sym typeface="Arial"/>
              </a:defRPr>
            </a:lvl1pPr>
            <a:lvl2pPr indent="0" lvl="1" marL="0" marR="0" algn="ctr">
              <a:spcBef>
                <a:spcPts val="0"/>
              </a:spcBef>
              <a:buNone/>
              <a:defRPr b="1" sz="900">
                <a:solidFill>
                  <a:srgbClr val="24206D"/>
                </a:solidFill>
                <a:latin typeface="Arial"/>
                <a:ea typeface="Arial"/>
                <a:cs typeface="Arial"/>
                <a:sym typeface="Arial"/>
              </a:defRPr>
            </a:lvl2pPr>
            <a:lvl3pPr indent="0" lvl="2" marL="0" marR="0" algn="ctr">
              <a:spcBef>
                <a:spcPts val="0"/>
              </a:spcBef>
              <a:buNone/>
              <a:defRPr b="1" sz="900">
                <a:solidFill>
                  <a:srgbClr val="24206D"/>
                </a:solidFill>
                <a:latin typeface="Arial"/>
                <a:ea typeface="Arial"/>
                <a:cs typeface="Arial"/>
                <a:sym typeface="Arial"/>
              </a:defRPr>
            </a:lvl3pPr>
            <a:lvl4pPr indent="0" lvl="3" marL="0" marR="0" algn="ctr">
              <a:spcBef>
                <a:spcPts val="0"/>
              </a:spcBef>
              <a:buNone/>
              <a:defRPr b="1" sz="900">
                <a:solidFill>
                  <a:srgbClr val="24206D"/>
                </a:solidFill>
                <a:latin typeface="Arial"/>
                <a:ea typeface="Arial"/>
                <a:cs typeface="Arial"/>
                <a:sym typeface="Arial"/>
              </a:defRPr>
            </a:lvl4pPr>
            <a:lvl5pPr indent="0" lvl="4" marL="0" marR="0" algn="ctr">
              <a:spcBef>
                <a:spcPts val="0"/>
              </a:spcBef>
              <a:buNone/>
              <a:defRPr b="1" sz="900">
                <a:solidFill>
                  <a:srgbClr val="24206D"/>
                </a:solidFill>
                <a:latin typeface="Arial"/>
                <a:ea typeface="Arial"/>
                <a:cs typeface="Arial"/>
                <a:sym typeface="Arial"/>
              </a:defRPr>
            </a:lvl5pPr>
            <a:lvl6pPr indent="0" lvl="5" marL="0" marR="0" algn="ctr">
              <a:spcBef>
                <a:spcPts val="0"/>
              </a:spcBef>
              <a:buNone/>
              <a:defRPr b="1" sz="900">
                <a:solidFill>
                  <a:srgbClr val="24206D"/>
                </a:solidFill>
                <a:latin typeface="Arial"/>
                <a:ea typeface="Arial"/>
                <a:cs typeface="Arial"/>
                <a:sym typeface="Arial"/>
              </a:defRPr>
            </a:lvl6pPr>
            <a:lvl7pPr indent="0" lvl="6" marL="0" marR="0" algn="ctr">
              <a:spcBef>
                <a:spcPts val="0"/>
              </a:spcBef>
              <a:buNone/>
              <a:defRPr b="1" sz="900">
                <a:solidFill>
                  <a:srgbClr val="24206D"/>
                </a:solidFill>
                <a:latin typeface="Arial"/>
                <a:ea typeface="Arial"/>
                <a:cs typeface="Arial"/>
                <a:sym typeface="Arial"/>
              </a:defRPr>
            </a:lvl7pPr>
            <a:lvl8pPr indent="0" lvl="7" marL="0" marR="0" algn="ctr">
              <a:spcBef>
                <a:spcPts val="0"/>
              </a:spcBef>
              <a:buNone/>
              <a:defRPr b="1" sz="900">
                <a:solidFill>
                  <a:srgbClr val="24206D"/>
                </a:solidFill>
                <a:latin typeface="Arial"/>
                <a:ea typeface="Arial"/>
                <a:cs typeface="Arial"/>
                <a:sym typeface="Arial"/>
              </a:defRPr>
            </a:lvl8pPr>
            <a:lvl9pPr indent="0" lvl="8" marL="0" marR="0" algn="ctr">
              <a:spcBef>
                <a:spcPts val="0"/>
              </a:spcBef>
              <a:buNone/>
              <a:defRPr b="1" sz="900">
                <a:solidFill>
                  <a:srgbClr val="24206D"/>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grpSp>
        <p:nvGrpSpPr>
          <p:cNvPr id="120" name="Google Shape;120;p24"/>
          <p:cNvGrpSpPr/>
          <p:nvPr/>
        </p:nvGrpSpPr>
        <p:grpSpPr>
          <a:xfrm>
            <a:off x="7616048" y="-1517137"/>
            <a:ext cx="3056677" cy="3056677"/>
            <a:chOff x="6583680" y="-152400"/>
            <a:chExt cx="2685300" cy="2685300"/>
          </a:xfrm>
        </p:grpSpPr>
        <p:sp>
          <p:nvSpPr>
            <p:cNvPr id="121" name="Google Shape;121;p24"/>
            <p:cNvSpPr/>
            <p:nvPr/>
          </p:nvSpPr>
          <p:spPr>
            <a:xfrm>
              <a:off x="6583680" y="-152400"/>
              <a:ext cx="2685300" cy="26853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2" name="Google Shape;122;p24"/>
            <p:cNvSpPr/>
            <p:nvPr/>
          </p:nvSpPr>
          <p:spPr>
            <a:xfrm>
              <a:off x="7353554" y="617474"/>
              <a:ext cx="1145400" cy="11454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123" name="Google Shape;123;p24"/>
          <p:cNvSpPr txBox="1"/>
          <p:nvPr>
            <p:ph idx="1" type="body"/>
          </p:nvPr>
        </p:nvSpPr>
        <p:spPr>
          <a:xfrm>
            <a:off x="949846" y="1220059"/>
            <a:ext cx="6261000" cy="3194400"/>
          </a:xfrm>
          <a:prstGeom prst="rect">
            <a:avLst/>
          </a:prstGeom>
          <a:solidFill>
            <a:schemeClr val="lt1"/>
          </a:solidFill>
          <a:ln>
            <a:noFill/>
          </a:ln>
        </p:spPr>
        <p:txBody>
          <a:bodyPr anchorCtr="0" anchor="t" bIns="81000" lIns="81000" spcFirstLastPara="1" rIns="135000" wrap="square" tIns="270000">
            <a:noAutofit/>
          </a:bodyPr>
          <a:lstStyle>
            <a:lvl1pPr indent="-304800" lvl="0" marL="457200" marR="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algn="l">
              <a:lnSpc>
                <a:spcPct val="90000"/>
              </a:lnSpc>
              <a:spcBef>
                <a:spcPts val="400"/>
              </a:spcBef>
              <a:spcAft>
                <a:spcPts val="0"/>
              </a:spcAft>
              <a:buClr>
                <a:srgbClr val="3722B8"/>
              </a:buClr>
              <a:buSzPts val="1200"/>
              <a:buFont typeface="Arimo"/>
              <a:buChar char="⌾"/>
              <a:defRPr b="0" i="0" sz="1200" u="none" cap="none" strike="noStrike">
                <a:solidFill>
                  <a:schemeClr val="dk1"/>
                </a:solidFill>
                <a:latin typeface="Arial"/>
                <a:ea typeface="Arial"/>
                <a:cs typeface="Arial"/>
                <a:sym typeface="Arial"/>
              </a:defRPr>
            </a:lvl2pPr>
            <a:lvl3pPr indent="-304800" lvl="2" marL="1371600" marR="0" algn="l">
              <a:lnSpc>
                <a:spcPct val="90000"/>
              </a:lnSpc>
              <a:spcBef>
                <a:spcPts val="400"/>
              </a:spcBef>
              <a:spcAft>
                <a:spcPts val="0"/>
              </a:spcAft>
              <a:buClr>
                <a:srgbClr val="24206D"/>
              </a:buClr>
              <a:buSzPts val="1200"/>
              <a:buFont typeface="Arimo"/>
              <a:buChar char="⑉"/>
              <a:defRPr b="0" i="0" sz="12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124" name="Google Shape;124;p24"/>
          <p:cNvPicPr preferRelativeResize="0"/>
          <p:nvPr/>
        </p:nvPicPr>
        <p:blipFill rotWithShape="1">
          <a:blip r:embed="rId3">
            <a:alphaModFix/>
          </a:blip>
          <a:srcRect b="0" l="0" r="0" t="0"/>
          <a:stretch/>
        </p:blipFill>
        <p:spPr>
          <a:xfrm>
            <a:off x="7584951" y="4760495"/>
            <a:ext cx="1045462" cy="33121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 texte jaune">
  <p:cSld name="1_Titre + texte jaune">
    <p:spTree>
      <p:nvGrpSpPr>
        <p:cNvPr id="125" name="Shape 125"/>
        <p:cNvGrpSpPr/>
        <p:nvPr/>
      </p:nvGrpSpPr>
      <p:grpSpPr>
        <a:xfrm>
          <a:off x="0" y="0"/>
          <a:ext cx="0" cy="0"/>
          <a:chOff x="0" y="0"/>
          <a:chExt cx="0" cy="0"/>
        </a:xfrm>
      </p:grpSpPr>
      <p:pic>
        <p:nvPicPr>
          <p:cNvPr id="126" name="Google Shape;126;p25"/>
          <p:cNvPicPr preferRelativeResize="0"/>
          <p:nvPr/>
        </p:nvPicPr>
        <p:blipFill rotWithShape="1">
          <a:blip r:embed="rId2">
            <a:alphaModFix/>
          </a:blip>
          <a:srcRect b="0" l="0" r="0" t="0"/>
          <a:stretch/>
        </p:blipFill>
        <p:spPr>
          <a:xfrm>
            <a:off x="294794" y="262887"/>
            <a:ext cx="464981" cy="498675"/>
          </a:xfrm>
          <a:prstGeom prst="rect">
            <a:avLst/>
          </a:prstGeom>
          <a:noFill/>
          <a:ln>
            <a:noFill/>
          </a:ln>
        </p:spPr>
      </p:pic>
      <p:sp>
        <p:nvSpPr>
          <p:cNvPr id="127" name="Google Shape;127;p25"/>
          <p:cNvSpPr txBox="1"/>
          <p:nvPr>
            <p:ph type="title"/>
          </p:nvPr>
        </p:nvSpPr>
        <p:spPr>
          <a:xfrm>
            <a:off x="949846" y="251749"/>
            <a:ext cx="7045200" cy="5100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8" name="Google Shape;128;p25"/>
          <p:cNvSpPr/>
          <p:nvPr/>
        </p:nvSpPr>
        <p:spPr>
          <a:xfrm>
            <a:off x="8724418" y="4723918"/>
            <a:ext cx="419700" cy="419700"/>
          </a:xfrm>
          <a:prstGeom prst="rect">
            <a:avLst/>
          </a:prstGeom>
          <a:solidFill>
            <a:srgbClr val="24206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fr" sz="1400">
                <a:solidFill>
                  <a:schemeClr val="lt1"/>
                </a:solidFill>
                <a:latin typeface="Arial"/>
                <a:ea typeface="Arial"/>
                <a:cs typeface="Arial"/>
                <a:sym typeface="Arial"/>
              </a:rPr>
              <a:t> </a:t>
            </a:r>
            <a:endParaRPr sz="1100"/>
          </a:p>
        </p:txBody>
      </p:sp>
      <p:sp>
        <p:nvSpPr>
          <p:cNvPr id="129" name="Google Shape;129;p25"/>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lvl1pPr indent="0" lvl="0" marL="0" marR="0" algn="ctr">
              <a:spcBef>
                <a:spcPts val="0"/>
              </a:spcBef>
              <a:buNone/>
              <a:defRPr b="1" sz="900">
                <a:solidFill>
                  <a:srgbClr val="FF0000"/>
                </a:solidFill>
                <a:latin typeface="Arial"/>
                <a:ea typeface="Arial"/>
                <a:cs typeface="Arial"/>
                <a:sym typeface="Arial"/>
              </a:defRPr>
            </a:lvl1pPr>
            <a:lvl2pPr indent="0" lvl="1" marL="0" marR="0" algn="ctr">
              <a:spcBef>
                <a:spcPts val="0"/>
              </a:spcBef>
              <a:buNone/>
              <a:defRPr b="1" sz="900">
                <a:solidFill>
                  <a:srgbClr val="FF0000"/>
                </a:solidFill>
                <a:latin typeface="Arial"/>
                <a:ea typeface="Arial"/>
                <a:cs typeface="Arial"/>
                <a:sym typeface="Arial"/>
              </a:defRPr>
            </a:lvl2pPr>
            <a:lvl3pPr indent="0" lvl="2" marL="0" marR="0" algn="ctr">
              <a:spcBef>
                <a:spcPts val="0"/>
              </a:spcBef>
              <a:buNone/>
              <a:defRPr b="1" sz="900">
                <a:solidFill>
                  <a:srgbClr val="FF0000"/>
                </a:solidFill>
                <a:latin typeface="Arial"/>
                <a:ea typeface="Arial"/>
                <a:cs typeface="Arial"/>
                <a:sym typeface="Arial"/>
              </a:defRPr>
            </a:lvl3pPr>
            <a:lvl4pPr indent="0" lvl="3" marL="0" marR="0" algn="ctr">
              <a:spcBef>
                <a:spcPts val="0"/>
              </a:spcBef>
              <a:buNone/>
              <a:defRPr b="1" sz="900">
                <a:solidFill>
                  <a:srgbClr val="FF0000"/>
                </a:solidFill>
                <a:latin typeface="Arial"/>
                <a:ea typeface="Arial"/>
                <a:cs typeface="Arial"/>
                <a:sym typeface="Arial"/>
              </a:defRPr>
            </a:lvl4pPr>
            <a:lvl5pPr indent="0" lvl="4" marL="0" marR="0" algn="ctr">
              <a:spcBef>
                <a:spcPts val="0"/>
              </a:spcBef>
              <a:buNone/>
              <a:defRPr b="1" sz="900">
                <a:solidFill>
                  <a:srgbClr val="FF0000"/>
                </a:solidFill>
                <a:latin typeface="Arial"/>
                <a:ea typeface="Arial"/>
                <a:cs typeface="Arial"/>
                <a:sym typeface="Arial"/>
              </a:defRPr>
            </a:lvl5pPr>
            <a:lvl6pPr indent="0" lvl="5" marL="0" marR="0" algn="ctr">
              <a:spcBef>
                <a:spcPts val="0"/>
              </a:spcBef>
              <a:buNone/>
              <a:defRPr b="1" sz="900">
                <a:solidFill>
                  <a:srgbClr val="FF0000"/>
                </a:solidFill>
                <a:latin typeface="Arial"/>
                <a:ea typeface="Arial"/>
                <a:cs typeface="Arial"/>
                <a:sym typeface="Arial"/>
              </a:defRPr>
            </a:lvl6pPr>
            <a:lvl7pPr indent="0" lvl="6" marL="0" marR="0" algn="ctr">
              <a:spcBef>
                <a:spcPts val="0"/>
              </a:spcBef>
              <a:buNone/>
              <a:defRPr b="1" sz="900">
                <a:solidFill>
                  <a:srgbClr val="FF0000"/>
                </a:solidFill>
                <a:latin typeface="Arial"/>
                <a:ea typeface="Arial"/>
                <a:cs typeface="Arial"/>
                <a:sym typeface="Arial"/>
              </a:defRPr>
            </a:lvl7pPr>
            <a:lvl8pPr indent="0" lvl="7" marL="0" marR="0" algn="ctr">
              <a:spcBef>
                <a:spcPts val="0"/>
              </a:spcBef>
              <a:buNone/>
              <a:defRPr b="1" sz="900">
                <a:solidFill>
                  <a:srgbClr val="FF0000"/>
                </a:solidFill>
                <a:latin typeface="Arial"/>
                <a:ea typeface="Arial"/>
                <a:cs typeface="Arial"/>
                <a:sym typeface="Arial"/>
              </a:defRPr>
            </a:lvl8pPr>
            <a:lvl9pPr indent="0" lvl="8" marL="0" marR="0" algn="ctr">
              <a:spcBef>
                <a:spcPts val="0"/>
              </a:spcBef>
              <a:buNone/>
              <a:defRPr b="1" sz="900">
                <a:solidFill>
                  <a:srgbClr val="FF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grpSp>
        <p:nvGrpSpPr>
          <p:cNvPr id="130" name="Google Shape;130;p25"/>
          <p:cNvGrpSpPr/>
          <p:nvPr/>
        </p:nvGrpSpPr>
        <p:grpSpPr>
          <a:xfrm>
            <a:off x="7616048" y="-1517137"/>
            <a:ext cx="3056677" cy="3056677"/>
            <a:chOff x="6583680" y="-152400"/>
            <a:chExt cx="2685300" cy="2685300"/>
          </a:xfrm>
        </p:grpSpPr>
        <p:sp>
          <p:nvSpPr>
            <p:cNvPr id="131" name="Google Shape;131;p25"/>
            <p:cNvSpPr/>
            <p:nvPr/>
          </p:nvSpPr>
          <p:spPr>
            <a:xfrm>
              <a:off x="6583680" y="-152400"/>
              <a:ext cx="2685300" cy="26853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2" name="Google Shape;132;p25"/>
            <p:cNvSpPr/>
            <p:nvPr/>
          </p:nvSpPr>
          <p:spPr>
            <a:xfrm>
              <a:off x="7353554" y="617474"/>
              <a:ext cx="1145400" cy="11454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133" name="Google Shape;133;p25"/>
          <p:cNvSpPr txBox="1"/>
          <p:nvPr>
            <p:ph idx="1" type="body"/>
          </p:nvPr>
        </p:nvSpPr>
        <p:spPr>
          <a:xfrm>
            <a:off x="949846" y="1220059"/>
            <a:ext cx="6261000" cy="3194400"/>
          </a:xfrm>
          <a:prstGeom prst="rect">
            <a:avLst/>
          </a:prstGeom>
          <a:solidFill>
            <a:schemeClr val="lt1"/>
          </a:solidFill>
          <a:ln>
            <a:noFill/>
          </a:ln>
        </p:spPr>
        <p:txBody>
          <a:bodyPr anchorCtr="0" anchor="t" bIns="81000" lIns="81000" spcFirstLastPara="1" rIns="135000" wrap="square" tIns="270000">
            <a:noAutofit/>
          </a:bodyPr>
          <a:lstStyle>
            <a:lvl1pPr indent="-304800" lvl="0" marL="457200" marR="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algn="l">
              <a:lnSpc>
                <a:spcPct val="90000"/>
              </a:lnSpc>
              <a:spcBef>
                <a:spcPts val="400"/>
              </a:spcBef>
              <a:spcAft>
                <a:spcPts val="0"/>
              </a:spcAft>
              <a:buClr>
                <a:srgbClr val="3722B8"/>
              </a:buClr>
              <a:buSzPts val="1200"/>
              <a:buFont typeface="Arimo"/>
              <a:buChar char="⌾"/>
              <a:defRPr b="0" i="0" sz="1200" u="none" cap="none" strike="noStrike">
                <a:solidFill>
                  <a:schemeClr val="dk1"/>
                </a:solidFill>
                <a:latin typeface="Arial"/>
                <a:ea typeface="Arial"/>
                <a:cs typeface="Arial"/>
                <a:sym typeface="Arial"/>
              </a:defRPr>
            </a:lvl2pPr>
            <a:lvl3pPr indent="-304800" lvl="2" marL="1371600" marR="0" algn="l">
              <a:lnSpc>
                <a:spcPct val="90000"/>
              </a:lnSpc>
              <a:spcBef>
                <a:spcPts val="400"/>
              </a:spcBef>
              <a:spcAft>
                <a:spcPts val="0"/>
              </a:spcAft>
              <a:buClr>
                <a:srgbClr val="24206D"/>
              </a:buClr>
              <a:buSzPts val="1200"/>
              <a:buFont typeface="Arimo"/>
              <a:buChar char="⑉"/>
              <a:defRPr b="0" i="0" sz="12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134" name="Google Shape;134;p25"/>
          <p:cNvPicPr preferRelativeResize="0"/>
          <p:nvPr/>
        </p:nvPicPr>
        <p:blipFill rotWithShape="1">
          <a:blip r:embed="rId3">
            <a:alphaModFix/>
          </a:blip>
          <a:srcRect b="0" l="0" r="0" t="0"/>
          <a:stretch/>
        </p:blipFill>
        <p:spPr>
          <a:xfrm>
            <a:off x="7584951" y="4760495"/>
            <a:ext cx="1045462" cy="33121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 Niveau 2">
  <p:cSld name="Intercalaire Niveau 2">
    <p:spTree>
      <p:nvGrpSpPr>
        <p:cNvPr id="135" name="Shape 135"/>
        <p:cNvGrpSpPr/>
        <p:nvPr/>
      </p:nvGrpSpPr>
      <p:grpSpPr>
        <a:xfrm>
          <a:off x="0" y="0"/>
          <a:ext cx="0" cy="0"/>
          <a:chOff x="0" y="0"/>
          <a:chExt cx="0" cy="0"/>
        </a:xfrm>
      </p:grpSpPr>
      <p:sp>
        <p:nvSpPr>
          <p:cNvPr id="136" name="Google Shape;136;p26"/>
          <p:cNvSpPr/>
          <p:nvPr/>
        </p:nvSpPr>
        <p:spPr>
          <a:xfrm>
            <a:off x="0" y="0"/>
            <a:ext cx="9144000" cy="5143500"/>
          </a:xfrm>
          <a:prstGeom prst="rect">
            <a:avLst/>
          </a:prstGeom>
          <a:solidFill>
            <a:srgbClr val="24206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7" name="Google Shape;137;p26"/>
          <p:cNvSpPr txBox="1"/>
          <p:nvPr>
            <p:ph type="title"/>
          </p:nvPr>
        </p:nvSpPr>
        <p:spPr>
          <a:xfrm>
            <a:off x="1415375" y="2341848"/>
            <a:ext cx="44475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2700"/>
              <a:buFont typeface="Arial Black"/>
              <a:buNone/>
              <a:defRPr b="1" i="0" sz="2700" u="none" cap="none" strike="noStrike">
                <a:solidFill>
                  <a:schemeClr val="lt1"/>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pic>
        <p:nvPicPr>
          <p:cNvPr id="138" name="Google Shape;138;p26"/>
          <p:cNvPicPr preferRelativeResize="0"/>
          <p:nvPr/>
        </p:nvPicPr>
        <p:blipFill rotWithShape="1">
          <a:blip r:embed="rId2">
            <a:alphaModFix/>
          </a:blip>
          <a:srcRect b="0" l="0" r="0" t="0"/>
          <a:stretch/>
        </p:blipFill>
        <p:spPr>
          <a:xfrm>
            <a:off x="144295" y="131677"/>
            <a:ext cx="1271083" cy="402692"/>
          </a:xfrm>
          <a:prstGeom prst="rect">
            <a:avLst/>
          </a:prstGeom>
          <a:noFill/>
          <a:ln>
            <a:noFill/>
          </a:ln>
        </p:spPr>
      </p:pic>
      <p:pic>
        <p:nvPicPr>
          <p:cNvPr id="139" name="Google Shape;139;p26"/>
          <p:cNvPicPr preferRelativeResize="0"/>
          <p:nvPr/>
        </p:nvPicPr>
        <p:blipFill rotWithShape="1">
          <a:blip r:embed="rId3">
            <a:alphaModFix/>
          </a:blip>
          <a:srcRect b="0" l="0" r="0" t="0"/>
          <a:stretch/>
        </p:blipFill>
        <p:spPr>
          <a:xfrm>
            <a:off x="6201471" y="-354597"/>
            <a:ext cx="5885056" cy="54980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 Niveau 3">
  <p:cSld name="Intercalaire Niveau 3">
    <p:spTree>
      <p:nvGrpSpPr>
        <p:cNvPr id="140" name="Shape 140"/>
        <p:cNvGrpSpPr/>
        <p:nvPr/>
      </p:nvGrpSpPr>
      <p:grpSpPr>
        <a:xfrm>
          <a:off x="0" y="0"/>
          <a:ext cx="0" cy="0"/>
          <a:chOff x="0" y="0"/>
          <a:chExt cx="0" cy="0"/>
        </a:xfrm>
      </p:grpSpPr>
      <p:sp>
        <p:nvSpPr>
          <p:cNvPr id="141" name="Google Shape;141;p27"/>
          <p:cNvSpPr/>
          <p:nvPr/>
        </p:nvSpPr>
        <p:spPr>
          <a:xfrm>
            <a:off x="0" y="0"/>
            <a:ext cx="9144000" cy="5143500"/>
          </a:xfrm>
          <a:prstGeom prst="rect">
            <a:avLst/>
          </a:prstGeom>
          <a:solidFill>
            <a:srgbClr val="FFF37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142" name="Google Shape;142;p27"/>
          <p:cNvPicPr preferRelativeResize="0"/>
          <p:nvPr/>
        </p:nvPicPr>
        <p:blipFill rotWithShape="1">
          <a:blip r:embed="rId2">
            <a:alphaModFix/>
          </a:blip>
          <a:srcRect b="0" l="0" r="0" t="0"/>
          <a:stretch/>
        </p:blipFill>
        <p:spPr>
          <a:xfrm>
            <a:off x="-2872968" y="-2510452"/>
            <a:ext cx="5867941" cy="5143501"/>
          </a:xfrm>
          <a:prstGeom prst="rect">
            <a:avLst/>
          </a:prstGeom>
          <a:noFill/>
          <a:ln>
            <a:noFill/>
          </a:ln>
        </p:spPr>
      </p:pic>
      <p:sp>
        <p:nvSpPr>
          <p:cNvPr id="143" name="Google Shape;143;p27"/>
          <p:cNvSpPr txBox="1"/>
          <p:nvPr>
            <p:ph type="title"/>
          </p:nvPr>
        </p:nvSpPr>
        <p:spPr>
          <a:xfrm>
            <a:off x="2348336" y="2323607"/>
            <a:ext cx="4447500" cy="994200"/>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0"/>
              </a:spcBef>
              <a:spcAft>
                <a:spcPts val="0"/>
              </a:spcAft>
              <a:buClr>
                <a:srgbClr val="24206D"/>
              </a:buClr>
              <a:buSzPts val="2700"/>
              <a:buFont typeface="Arial Black"/>
              <a:buNone/>
              <a:defRPr b="1" i="0" sz="2700" u="none" cap="none" strike="noStrike">
                <a:solidFill>
                  <a:srgbClr val="24206D"/>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pic>
        <p:nvPicPr>
          <p:cNvPr id="144" name="Google Shape;144;p27"/>
          <p:cNvPicPr preferRelativeResize="0"/>
          <p:nvPr/>
        </p:nvPicPr>
        <p:blipFill rotWithShape="1">
          <a:blip r:embed="rId3">
            <a:alphaModFix/>
          </a:blip>
          <a:srcRect b="0" l="0" r="0" t="0"/>
          <a:stretch/>
        </p:blipFill>
        <p:spPr>
          <a:xfrm>
            <a:off x="3936460" y="4652440"/>
            <a:ext cx="1271083" cy="402692"/>
          </a:xfrm>
          <a:prstGeom prst="rect">
            <a:avLst/>
          </a:prstGeom>
          <a:noFill/>
          <a:ln>
            <a:noFill/>
          </a:ln>
        </p:spPr>
      </p:pic>
      <p:pic>
        <p:nvPicPr>
          <p:cNvPr id="145" name="Google Shape;145;p27"/>
          <p:cNvPicPr preferRelativeResize="0"/>
          <p:nvPr/>
        </p:nvPicPr>
        <p:blipFill rotWithShape="1">
          <a:blip r:embed="rId2">
            <a:alphaModFix/>
          </a:blip>
          <a:srcRect b="0" l="0" r="0" t="0"/>
          <a:stretch/>
        </p:blipFill>
        <p:spPr>
          <a:xfrm>
            <a:off x="6186812" y="2434528"/>
            <a:ext cx="5867941" cy="514350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 texte bleu">
  <p:cSld name="Titre + texte bleu">
    <p:spTree>
      <p:nvGrpSpPr>
        <p:cNvPr id="146" name="Shape 146"/>
        <p:cNvGrpSpPr/>
        <p:nvPr/>
      </p:nvGrpSpPr>
      <p:grpSpPr>
        <a:xfrm>
          <a:off x="0" y="0"/>
          <a:ext cx="0" cy="0"/>
          <a:chOff x="0" y="0"/>
          <a:chExt cx="0" cy="0"/>
        </a:xfrm>
      </p:grpSpPr>
      <p:sp>
        <p:nvSpPr>
          <p:cNvPr id="147" name="Google Shape;147;p28"/>
          <p:cNvSpPr/>
          <p:nvPr/>
        </p:nvSpPr>
        <p:spPr>
          <a:xfrm>
            <a:off x="5254439" y="-10086"/>
            <a:ext cx="3886916" cy="5153585"/>
          </a:xfrm>
          <a:custGeom>
            <a:rect b="b" l="l" r="r" t="t"/>
            <a:pathLst>
              <a:path extrusionOk="0" h="6871447" w="5844987">
                <a:moveTo>
                  <a:pt x="2837329" y="0"/>
                </a:moveTo>
                <a:lnTo>
                  <a:pt x="5844987" y="13447"/>
                </a:lnTo>
                <a:lnTo>
                  <a:pt x="5844987" y="6871447"/>
                </a:lnTo>
                <a:lnTo>
                  <a:pt x="0" y="6871447"/>
                </a:lnTo>
                <a:lnTo>
                  <a:pt x="2837329" y="0"/>
                </a:lnTo>
                <a:close/>
              </a:path>
            </a:pathLst>
          </a:custGeom>
          <a:solidFill>
            <a:srgbClr val="FFF37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148" name="Google Shape;148;p28"/>
          <p:cNvPicPr preferRelativeResize="0"/>
          <p:nvPr/>
        </p:nvPicPr>
        <p:blipFill rotWithShape="1">
          <a:blip r:embed="rId2">
            <a:alphaModFix/>
          </a:blip>
          <a:srcRect b="0" l="0" r="0" t="0"/>
          <a:stretch/>
        </p:blipFill>
        <p:spPr>
          <a:xfrm>
            <a:off x="294794" y="262887"/>
            <a:ext cx="464981" cy="498675"/>
          </a:xfrm>
          <a:prstGeom prst="rect">
            <a:avLst/>
          </a:prstGeom>
          <a:noFill/>
          <a:ln>
            <a:noFill/>
          </a:ln>
        </p:spPr>
      </p:pic>
      <p:sp>
        <p:nvSpPr>
          <p:cNvPr id="149" name="Google Shape;149;p28"/>
          <p:cNvSpPr txBox="1"/>
          <p:nvPr>
            <p:ph type="title"/>
          </p:nvPr>
        </p:nvSpPr>
        <p:spPr>
          <a:xfrm>
            <a:off x="949846" y="251749"/>
            <a:ext cx="7045200" cy="5100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50" name="Google Shape;150;p28"/>
          <p:cNvSpPr/>
          <p:nvPr/>
        </p:nvSpPr>
        <p:spPr>
          <a:xfrm>
            <a:off x="8724418" y="4723918"/>
            <a:ext cx="419700" cy="419700"/>
          </a:xfrm>
          <a:prstGeom prst="rect">
            <a:avLst/>
          </a:prstGeom>
          <a:solidFill>
            <a:srgbClr val="24206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fr" sz="1400">
                <a:solidFill>
                  <a:schemeClr val="lt1"/>
                </a:solidFill>
                <a:latin typeface="Arial"/>
                <a:ea typeface="Arial"/>
                <a:cs typeface="Arial"/>
                <a:sym typeface="Arial"/>
              </a:rPr>
              <a:t> </a:t>
            </a:r>
            <a:endParaRPr sz="1100"/>
          </a:p>
        </p:txBody>
      </p:sp>
      <p:sp>
        <p:nvSpPr>
          <p:cNvPr id="151" name="Google Shape;151;p28"/>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lvl1pPr indent="0" lvl="0" marL="0" marR="0" algn="ctr">
              <a:spcBef>
                <a:spcPts val="0"/>
              </a:spcBef>
              <a:buNone/>
              <a:defRPr b="1" sz="900">
                <a:solidFill>
                  <a:srgbClr val="FF0000"/>
                </a:solidFill>
                <a:latin typeface="Arial"/>
                <a:ea typeface="Arial"/>
                <a:cs typeface="Arial"/>
                <a:sym typeface="Arial"/>
              </a:defRPr>
            </a:lvl1pPr>
            <a:lvl2pPr indent="0" lvl="1" marL="0" marR="0" algn="ctr">
              <a:spcBef>
                <a:spcPts val="0"/>
              </a:spcBef>
              <a:buNone/>
              <a:defRPr b="1" sz="900">
                <a:solidFill>
                  <a:srgbClr val="FF0000"/>
                </a:solidFill>
                <a:latin typeface="Arial"/>
                <a:ea typeface="Arial"/>
                <a:cs typeface="Arial"/>
                <a:sym typeface="Arial"/>
              </a:defRPr>
            </a:lvl2pPr>
            <a:lvl3pPr indent="0" lvl="2" marL="0" marR="0" algn="ctr">
              <a:spcBef>
                <a:spcPts val="0"/>
              </a:spcBef>
              <a:buNone/>
              <a:defRPr b="1" sz="900">
                <a:solidFill>
                  <a:srgbClr val="FF0000"/>
                </a:solidFill>
                <a:latin typeface="Arial"/>
                <a:ea typeface="Arial"/>
                <a:cs typeface="Arial"/>
                <a:sym typeface="Arial"/>
              </a:defRPr>
            </a:lvl3pPr>
            <a:lvl4pPr indent="0" lvl="3" marL="0" marR="0" algn="ctr">
              <a:spcBef>
                <a:spcPts val="0"/>
              </a:spcBef>
              <a:buNone/>
              <a:defRPr b="1" sz="900">
                <a:solidFill>
                  <a:srgbClr val="FF0000"/>
                </a:solidFill>
                <a:latin typeface="Arial"/>
                <a:ea typeface="Arial"/>
                <a:cs typeface="Arial"/>
                <a:sym typeface="Arial"/>
              </a:defRPr>
            </a:lvl4pPr>
            <a:lvl5pPr indent="0" lvl="4" marL="0" marR="0" algn="ctr">
              <a:spcBef>
                <a:spcPts val="0"/>
              </a:spcBef>
              <a:buNone/>
              <a:defRPr b="1" sz="900">
                <a:solidFill>
                  <a:srgbClr val="FF0000"/>
                </a:solidFill>
                <a:latin typeface="Arial"/>
                <a:ea typeface="Arial"/>
                <a:cs typeface="Arial"/>
                <a:sym typeface="Arial"/>
              </a:defRPr>
            </a:lvl5pPr>
            <a:lvl6pPr indent="0" lvl="5" marL="0" marR="0" algn="ctr">
              <a:spcBef>
                <a:spcPts val="0"/>
              </a:spcBef>
              <a:buNone/>
              <a:defRPr b="1" sz="900">
                <a:solidFill>
                  <a:srgbClr val="FF0000"/>
                </a:solidFill>
                <a:latin typeface="Arial"/>
                <a:ea typeface="Arial"/>
                <a:cs typeface="Arial"/>
                <a:sym typeface="Arial"/>
              </a:defRPr>
            </a:lvl6pPr>
            <a:lvl7pPr indent="0" lvl="6" marL="0" marR="0" algn="ctr">
              <a:spcBef>
                <a:spcPts val="0"/>
              </a:spcBef>
              <a:buNone/>
              <a:defRPr b="1" sz="900">
                <a:solidFill>
                  <a:srgbClr val="FF0000"/>
                </a:solidFill>
                <a:latin typeface="Arial"/>
                <a:ea typeface="Arial"/>
                <a:cs typeface="Arial"/>
                <a:sym typeface="Arial"/>
              </a:defRPr>
            </a:lvl7pPr>
            <a:lvl8pPr indent="0" lvl="7" marL="0" marR="0" algn="ctr">
              <a:spcBef>
                <a:spcPts val="0"/>
              </a:spcBef>
              <a:buNone/>
              <a:defRPr b="1" sz="900">
                <a:solidFill>
                  <a:srgbClr val="FF0000"/>
                </a:solidFill>
                <a:latin typeface="Arial"/>
                <a:ea typeface="Arial"/>
                <a:cs typeface="Arial"/>
                <a:sym typeface="Arial"/>
              </a:defRPr>
            </a:lvl8pPr>
            <a:lvl9pPr indent="0" lvl="8" marL="0" marR="0" algn="ctr">
              <a:spcBef>
                <a:spcPts val="0"/>
              </a:spcBef>
              <a:buNone/>
              <a:defRPr b="1" sz="900">
                <a:solidFill>
                  <a:srgbClr val="FF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grpSp>
        <p:nvGrpSpPr>
          <p:cNvPr id="152" name="Google Shape;152;p28"/>
          <p:cNvGrpSpPr/>
          <p:nvPr/>
        </p:nvGrpSpPr>
        <p:grpSpPr>
          <a:xfrm>
            <a:off x="7616048" y="-1517137"/>
            <a:ext cx="3056677" cy="3056677"/>
            <a:chOff x="6583680" y="-152400"/>
            <a:chExt cx="2685300" cy="2685300"/>
          </a:xfrm>
        </p:grpSpPr>
        <p:sp>
          <p:nvSpPr>
            <p:cNvPr id="153" name="Google Shape;153;p28"/>
            <p:cNvSpPr/>
            <p:nvPr/>
          </p:nvSpPr>
          <p:spPr>
            <a:xfrm>
              <a:off x="6583680" y="-152400"/>
              <a:ext cx="2685300" cy="26853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54" name="Google Shape;154;p28"/>
            <p:cNvSpPr/>
            <p:nvPr/>
          </p:nvSpPr>
          <p:spPr>
            <a:xfrm>
              <a:off x="7353554" y="617474"/>
              <a:ext cx="1145400" cy="11454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155" name="Google Shape;155;p28"/>
          <p:cNvSpPr txBox="1"/>
          <p:nvPr>
            <p:ph idx="1" type="body"/>
          </p:nvPr>
        </p:nvSpPr>
        <p:spPr>
          <a:xfrm>
            <a:off x="949846" y="1220059"/>
            <a:ext cx="6261000" cy="3194400"/>
          </a:xfrm>
          <a:prstGeom prst="rect">
            <a:avLst/>
          </a:prstGeom>
          <a:solidFill>
            <a:schemeClr val="lt1"/>
          </a:solidFill>
          <a:ln>
            <a:noFill/>
          </a:ln>
        </p:spPr>
        <p:txBody>
          <a:bodyPr anchorCtr="0" anchor="t" bIns="81000" lIns="81000" spcFirstLastPara="1" rIns="135000" wrap="square" tIns="270000">
            <a:noAutofit/>
          </a:bodyPr>
          <a:lstStyle>
            <a:lvl1pPr indent="-304800" lvl="0" marL="457200" marR="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algn="l">
              <a:lnSpc>
                <a:spcPct val="90000"/>
              </a:lnSpc>
              <a:spcBef>
                <a:spcPts val="400"/>
              </a:spcBef>
              <a:spcAft>
                <a:spcPts val="0"/>
              </a:spcAft>
              <a:buClr>
                <a:srgbClr val="3722B8"/>
              </a:buClr>
              <a:buSzPts val="1200"/>
              <a:buFont typeface="Arimo"/>
              <a:buChar char="⌾"/>
              <a:defRPr b="0" i="0" sz="1200" u="none" cap="none" strike="noStrike">
                <a:solidFill>
                  <a:schemeClr val="dk1"/>
                </a:solidFill>
                <a:latin typeface="Arial"/>
                <a:ea typeface="Arial"/>
                <a:cs typeface="Arial"/>
                <a:sym typeface="Arial"/>
              </a:defRPr>
            </a:lvl2pPr>
            <a:lvl3pPr indent="-304800" lvl="2" marL="1371600" marR="0" algn="l">
              <a:lnSpc>
                <a:spcPct val="90000"/>
              </a:lnSpc>
              <a:spcBef>
                <a:spcPts val="400"/>
              </a:spcBef>
              <a:spcAft>
                <a:spcPts val="0"/>
              </a:spcAft>
              <a:buClr>
                <a:srgbClr val="24206D"/>
              </a:buClr>
              <a:buSzPts val="1200"/>
              <a:buFont typeface="Arimo"/>
              <a:buChar char="⑉"/>
              <a:defRPr b="0" i="0" sz="12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156" name="Google Shape;156;p28"/>
          <p:cNvPicPr preferRelativeResize="0"/>
          <p:nvPr/>
        </p:nvPicPr>
        <p:blipFill rotWithShape="1">
          <a:blip r:embed="rId3">
            <a:alphaModFix/>
          </a:blip>
          <a:srcRect b="0" l="0" r="0" t="0"/>
          <a:stretch/>
        </p:blipFill>
        <p:spPr>
          <a:xfrm>
            <a:off x="7584951" y="4760495"/>
            <a:ext cx="1045462" cy="33121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 Niveau 4">
  <p:cSld name="Intercalaire Niveau 4">
    <p:spTree>
      <p:nvGrpSpPr>
        <p:cNvPr id="157" name="Shape 157"/>
        <p:cNvGrpSpPr/>
        <p:nvPr/>
      </p:nvGrpSpPr>
      <p:grpSpPr>
        <a:xfrm>
          <a:off x="0" y="0"/>
          <a:ext cx="0" cy="0"/>
          <a:chOff x="0" y="0"/>
          <a:chExt cx="0" cy="0"/>
        </a:xfrm>
      </p:grpSpPr>
      <p:sp>
        <p:nvSpPr>
          <p:cNvPr id="158" name="Google Shape;158;p29"/>
          <p:cNvSpPr/>
          <p:nvPr/>
        </p:nvSpPr>
        <p:spPr>
          <a:xfrm>
            <a:off x="0" y="0"/>
            <a:ext cx="9144000" cy="5143500"/>
          </a:xfrm>
          <a:prstGeom prst="rect">
            <a:avLst/>
          </a:prstGeom>
          <a:solidFill>
            <a:srgbClr val="3722B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59" name="Google Shape;159;p29"/>
          <p:cNvSpPr txBox="1"/>
          <p:nvPr>
            <p:ph type="title"/>
          </p:nvPr>
        </p:nvSpPr>
        <p:spPr>
          <a:xfrm>
            <a:off x="2348336" y="2322703"/>
            <a:ext cx="4447500" cy="994200"/>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0"/>
              </a:spcBef>
              <a:spcAft>
                <a:spcPts val="0"/>
              </a:spcAft>
              <a:buClr>
                <a:schemeClr val="lt1"/>
              </a:buClr>
              <a:buSzPts val="2100"/>
              <a:buFont typeface="Arial Black"/>
              <a:buNone/>
              <a:defRPr b="1" i="0" sz="2100" u="none" cap="none" strike="noStrike">
                <a:solidFill>
                  <a:schemeClr val="lt1"/>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grpSp>
        <p:nvGrpSpPr>
          <p:cNvPr id="160" name="Google Shape;160;p29"/>
          <p:cNvGrpSpPr/>
          <p:nvPr/>
        </p:nvGrpSpPr>
        <p:grpSpPr>
          <a:xfrm>
            <a:off x="7820995" y="-1322808"/>
            <a:ext cx="2645558" cy="2645558"/>
            <a:chOff x="6583680" y="-152400"/>
            <a:chExt cx="2685300" cy="2685300"/>
          </a:xfrm>
        </p:grpSpPr>
        <p:sp>
          <p:nvSpPr>
            <p:cNvPr id="161" name="Google Shape;161;p29"/>
            <p:cNvSpPr/>
            <p:nvPr/>
          </p:nvSpPr>
          <p:spPr>
            <a:xfrm>
              <a:off x="6583680" y="-152400"/>
              <a:ext cx="2685300" cy="2685300"/>
            </a:xfrm>
            <a:prstGeom prst="ellipse">
              <a:avLst/>
            </a:prstGeom>
            <a:noFill/>
            <a:ln cap="flat" cmpd="sng" w="7969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2" name="Google Shape;162;p29"/>
            <p:cNvSpPr/>
            <p:nvPr/>
          </p:nvSpPr>
          <p:spPr>
            <a:xfrm>
              <a:off x="7353554" y="617474"/>
              <a:ext cx="1145400" cy="1145400"/>
            </a:xfrm>
            <a:prstGeom prst="ellipse">
              <a:avLst/>
            </a:prstGeom>
            <a:noFill/>
            <a:ln cap="flat" cmpd="sng" w="7969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63" name="Google Shape;163;p29"/>
          <p:cNvGrpSpPr/>
          <p:nvPr/>
        </p:nvGrpSpPr>
        <p:grpSpPr>
          <a:xfrm>
            <a:off x="-1262847" y="3802645"/>
            <a:ext cx="2645558" cy="2645558"/>
            <a:chOff x="6583680" y="-152400"/>
            <a:chExt cx="2685300" cy="2685300"/>
          </a:xfrm>
        </p:grpSpPr>
        <p:sp>
          <p:nvSpPr>
            <p:cNvPr id="164" name="Google Shape;164;p29"/>
            <p:cNvSpPr/>
            <p:nvPr/>
          </p:nvSpPr>
          <p:spPr>
            <a:xfrm>
              <a:off x="6583680" y="-152400"/>
              <a:ext cx="2685300" cy="2685300"/>
            </a:xfrm>
            <a:prstGeom prst="ellipse">
              <a:avLst/>
            </a:prstGeom>
            <a:noFill/>
            <a:ln cap="flat" cmpd="sng" w="7969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5" name="Google Shape;165;p29"/>
            <p:cNvSpPr/>
            <p:nvPr/>
          </p:nvSpPr>
          <p:spPr>
            <a:xfrm>
              <a:off x="7353554" y="617474"/>
              <a:ext cx="1145400" cy="1145400"/>
            </a:xfrm>
            <a:prstGeom prst="ellipse">
              <a:avLst/>
            </a:prstGeom>
            <a:noFill/>
            <a:ln cap="flat" cmpd="sng" w="7969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id="166" name="Google Shape;166;p29"/>
          <p:cNvPicPr preferRelativeResize="0"/>
          <p:nvPr/>
        </p:nvPicPr>
        <p:blipFill rotWithShape="1">
          <a:blip r:embed="rId2">
            <a:alphaModFix/>
          </a:blip>
          <a:srcRect b="0" l="0" r="0" t="0"/>
          <a:stretch/>
        </p:blipFill>
        <p:spPr>
          <a:xfrm>
            <a:off x="3936460" y="4652440"/>
            <a:ext cx="1271083" cy="402692"/>
          </a:xfrm>
          <a:prstGeom prst="rect">
            <a:avLst/>
          </a:prstGeom>
          <a:noFill/>
          <a:ln>
            <a:noFill/>
          </a:ln>
        </p:spPr>
      </p:pic>
      <p:grpSp>
        <p:nvGrpSpPr>
          <p:cNvPr id="167" name="Google Shape;167;p29"/>
          <p:cNvGrpSpPr/>
          <p:nvPr/>
        </p:nvGrpSpPr>
        <p:grpSpPr>
          <a:xfrm>
            <a:off x="-1317429" y="-1304760"/>
            <a:ext cx="2645558" cy="2645558"/>
            <a:chOff x="6583680" y="-152400"/>
            <a:chExt cx="2685300" cy="2685300"/>
          </a:xfrm>
        </p:grpSpPr>
        <p:sp>
          <p:nvSpPr>
            <p:cNvPr id="168" name="Google Shape;168;p29"/>
            <p:cNvSpPr/>
            <p:nvPr/>
          </p:nvSpPr>
          <p:spPr>
            <a:xfrm>
              <a:off x="6583680" y="-152400"/>
              <a:ext cx="2685300" cy="2685300"/>
            </a:xfrm>
            <a:prstGeom prst="ellipse">
              <a:avLst/>
            </a:prstGeom>
            <a:noFill/>
            <a:ln cap="flat" cmpd="sng" w="7969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9" name="Google Shape;169;p29"/>
            <p:cNvSpPr/>
            <p:nvPr/>
          </p:nvSpPr>
          <p:spPr>
            <a:xfrm>
              <a:off x="7353554" y="617474"/>
              <a:ext cx="1145400" cy="1145400"/>
            </a:xfrm>
            <a:prstGeom prst="ellipse">
              <a:avLst/>
            </a:prstGeom>
            <a:noFill/>
            <a:ln cap="flat" cmpd="sng" w="7969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70" name="Google Shape;170;p29"/>
          <p:cNvGrpSpPr/>
          <p:nvPr/>
        </p:nvGrpSpPr>
        <p:grpSpPr>
          <a:xfrm>
            <a:off x="7820995" y="3808445"/>
            <a:ext cx="2645558" cy="2645558"/>
            <a:chOff x="6583680" y="-152400"/>
            <a:chExt cx="2685300" cy="2685300"/>
          </a:xfrm>
        </p:grpSpPr>
        <p:sp>
          <p:nvSpPr>
            <p:cNvPr id="171" name="Google Shape;171;p29"/>
            <p:cNvSpPr/>
            <p:nvPr/>
          </p:nvSpPr>
          <p:spPr>
            <a:xfrm>
              <a:off x="6583680" y="-152400"/>
              <a:ext cx="2685300" cy="2685300"/>
            </a:xfrm>
            <a:prstGeom prst="ellipse">
              <a:avLst/>
            </a:prstGeom>
            <a:noFill/>
            <a:ln cap="flat" cmpd="sng" w="7969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2" name="Google Shape;172;p29"/>
            <p:cNvSpPr/>
            <p:nvPr/>
          </p:nvSpPr>
          <p:spPr>
            <a:xfrm>
              <a:off x="7353554" y="617474"/>
              <a:ext cx="1145400" cy="1145400"/>
            </a:xfrm>
            <a:prstGeom prst="ellipse">
              <a:avLst/>
            </a:prstGeom>
            <a:noFill/>
            <a:ln cap="flat" cmpd="sng" w="7969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 corail">
  <p:cSld name="2_Titre + corail">
    <p:spTree>
      <p:nvGrpSpPr>
        <p:cNvPr id="173" name="Shape 173"/>
        <p:cNvGrpSpPr/>
        <p:nvPr/>
      </p:nvGrpSpPr>
      <p:grpSpPr>
        <a:xfrm>
          <a:off x="0" y="0"/>
          <a:ext cx="0" cy="0"/>
          <a:chOff x="0" y="0"/>
          <a:chExt cx="0" cy="0"/>
        </a:xfrm>
      </p:grpSpPr>
      <p:sp>
        <p:nvSpPr>
          <p:cNvPr id="174" name="Google Shape;174;p30"/>
          <p:cNvSpPr/>
          <p:nvPr/>
        </p:nvSpPr>
        <p:spPr>
          <a:xfrm>
            <a:off x="5254439" y="-10086"/>
            <a:ext cx="3886916" cy="5153585"/>
          </a:xfrm>
          <a:custGeom>
            <a:rect b="b" l="l" r="r" t="t"/>
            <a:pathLst>
              <a:path extrusionOk="0" h="6871447" w="5844987">
                <a:moveTo>
                  <a:pt x="2837329" y="0"/>
                </a:moveTo>
                <a:lnTo>
                  <a:pt x="5844987" y="13447"/>
                </a:lnTo>
                <a:lnTo>
                  <a:pt x="5844987" y="6871447"/>
                </a:lnTo>
                <a:lnTo>
                  <a:pt x="0" y="6871447"/>
                </a:lnTo>
                <a:lnTo>
                  <a:pt x="2837329" y="0"/>
                </a:lnTo>
                <a:close/>
              </a:path>
            </a:pathLst>
          </a:custGeom>
          <a:solidFill>
            <a:srgbClr val="3722B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175" name="Google Shape;175;p30"/>
          <p:cNvPicPr preferRelativeResize="0"/>
          <p:nvPr/>
        </p:nvPicPr>
        <p:blipFill rotWithShape="1">
          <a:blip r:embed="rId2">
            <a:alphaModFix/>
          </a:blip>
          <a:srcRect b="0" l="0" r="0" t="0"/>
          <a:stretch/>
        </p:blipFill>
        <p:spPr>
          <a:xfrm>
            <a:off x="294794" y="262887"/>
            <a:ext cx="464981" cy="498675"/>
          </a:xfrm>
          <a:prstGeom prst="rect">
            <a:avLst/>
          </a:prstGeom>
          <a:noFill/>
          <a:ln>
            <a:noFill/>
          </a:ln>
        </p:spPr>
      </p:pic>
      <p:sp>
        <p:nvSpPr>
          <p:cNvPr id="176" name="Google Shape;176;p30"/>
          <p:cNvSpPr txBox="1"/>
          <p:nvPr>
            <p:ph type="title"/>
          </p:nvPr>
        </p:nvSpPr>
        <p:spPr>
          <a:xfrm>
            <a:off x="949846" y="251749"/>
            <a:ext cx="7045200" cy="5100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77" name="Google Shape;177;p30"/>
          <p:cNvSpPr/>
          <p:nvPr/>
        </p:nvSpPr>
        <p:spPr>
          <a:xfrm>
            <a:off x="8724418" y="4723918"/>
            <a:ext cx="419700" cy="419700"/>
          </a:xfrm>
          <a:prstGeom prst="rect">
            <a:avLst/>
          </a:prstGeom>
          <a:solidFill>
            <a:srgbClr val="FF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fr" sz="1400">
                <a:solidFill>
                  <a:schemeClr val="lt1"/>
                </a:solidFill>
                <a:latin typeface="Arial"/>
                <a:ea typeface="Arial"/>
                <a:cs typeface="Arial"/>
                <a:sym typeface="Arial"/>
              </a:rPr>
              <a:t> </a:t>
            </a:r>
            <a:endParaRPr sz="1100"/>
          </a:p>
        </p:txBody>
      </p:sp>
      <p:sp>
        <p:nvSpPr>
          <p:cNvPr id="178" name="Google Shape;178;p30"/>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lvl1pPr indent="0" lvl="0" marL="0" marR="0" algn="ctr">
              <a:spcBef>
                <a:spcPts val="0"/>
              </a:spcBef>
              <a:buNone/>
              <a:defRPr b="1" sz="900">
                <a:solidFill>
                  <a:srgbClr val="24206D"/>
                </a:solidFill>
                <a:latin typeface="Arial"/>
                <a:ea typeface="Arial"/>
                <a:cs typeface="Arial"/>
                <a:sym typeface="Arial"/>
              </a:defRPr>
            </a:lvl1pPr>
            <a:lvl2pPr indent="0" lvl="1" marL="0" marR="0" algn="ctr">
              <a:spcBef>
                <a:spcPts val="0"/>
              </a:spcBef>
              <a:buNone/>
              <a:defRPr b="1" sz="900">
                <a:solidFill>
                  <a:srgbClr val="24206D"/>
                </a:solidFill>
                <a:latin typeface="Arial"/>
                <a:ea typeface="Arial"/>
                <a:cs typeface="Arial"/>
                <a:sym typeface="Arial"/>
              </a:defRPr>
            </a:lvl2pPr>
            <a:lvl3pPr indent="0" lvl="2" marL="0" marR="0" algn="ctr">
              <a:spcBef>
                <a:spcPts val="0"/>
              </a:spcBef>
              <a:buNone/>
              <a:defRPr b="1" sz="900">
                <a:solidFill>
                  <a:srgbClr val="24206D"/>
                </a:solidFill>
                <a:latin typeface="Arial"/>
                <a:ea typeface="Arial"/>
                <a:cs typeface="Arial"/>
                <a:sym typeface="Arial"/>
              </a:defRPr>
            </a:lvl3pPr>
            <a:lvl4pPr indent="0" lvl="3" marL="0" marR="0" algn="ctr">
              <a:spcBef>
                <a:spcPts val="0"/>
              </a:spcBef>
              <a:buNone/>
              <a:defRPr b="1" sz="900">
                <a:solidFill>
                  <a:srgbClr val="24206D"/>
                </a:solidFill>
                <a:latin typeface="Arial"/>
                <a:ea typeface="Arial"/>
                <a:cs typeface="Arial"/>
                <a:sym typeface="Arial"/>
              </a:defRPr>
            </a:lvl4pPr>
            <a:lvl5pPr indent="0" lvl="4" marL="0" marR="0" algn="ctr">
              <a:spcBef>
                <a:spcPts val="0"/>
              </a:spcBef>
              <a:buNone/>
              <a:defRPr b="1" sz="900">
                <a:solidFill>
                  <a:srgbClr val="24206D"/>
                </a:solidFill>
                <a:latin typeface="Arial"/>
                <a:ea typeface="Arial"/>
                <a:cs typeface="Arial"/>
                <a:sym typeface="Arial"/>
              </a:defRPr>
            </a:lvl5pPr>
            <a:lvl6pPr indent="0" lvl="5" marL="0" marR="0" algn="ctr">
              <a:spcBef>
                <a:spcPts val="0"/>
              </a:spcBef>
              <a:buNone/>
              <a:defRPr b="1" sz="900">
                <a:solidFill>
                  <a:srgbClr val="24206D"/>
                </a:solidFill>
                <a:latin typeface="Arial"/>
                <a:ea typeface="Arial"/>
                <a:cs typeface="Arial"/>
                <a:sym typeface="Arial"/>
              </a:defRPr>
            </a:lvl6pPr>
            <a:lvl7pPr indent="0" lvl="6" marL="0" marR="0" algn="ctr">
              <a:spcBef>
                <a:spcPts val="0"/>
              </a:spcBef>
              <a:buNone/>
              <a:defRPr b="1" sz="900">
                <a:solidFill>
                  <a:srgbClr val="24206D"/>
                </a:solidFill>
                <a:latin typeface="Arial"/>
                <a:ea typeface="Arial"/>
                <a:cs typeface="Arial"/>
                <a:sym typeface="Arial"/>
              </a:defRPr>
            </a:lvl7pPr>
            <a:lvl8pPr indent="0" lvl="7" marL="0" marR="0" algn="ctr">
              <a:spcBef>
                <a:spcPts val="0"/>
              </a:spcBef>
              <a:buNone/>
              <a:defRPr b="1" sz="900">
                <a:solidFill>
                  <a:srgbClr val="24206D"/>
                </a:solidFill>
                <a:latin typeface="Arial"/>
                <a:ea typeface="Arial"/>
                <a:cs typeface="Arial"/>
                <a:sym typeface="Arial"/>
              </a:defRPr>
            </a:lvl8pPr>
            <a:lvl9pPr indent="0" lvl="8" marL="0" marR="0" algn="ctr">
              <a:spcBef>
                <a:spcPts val="0"/>
              </a:spcBef>
              <a:buNone/>
              <a:defRPr b="1" sz="900">
                <a:solidFill>
                  <a:srgbClr val="24206D"/>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grpSp>
        <p:nvGrpSpPr>
          <p:cNvPr id="179" name="Google Shape;179;p30"/>
          <p:cNvGrpSpPr/>
          <p:nvPr/>
        </p:nvGrpSpPr>
        <p:grpSpPr>
          <a:xfrm>
            <a:off x="7616048" y="-1517137"/>
            <a:ext cx="3056677" cy="3056677"/>
            <a:chOff x="6583680" y="-152400"/>
            <a:chExt cx="2685300" cy="2685300"/>
          </a:xfrm>
        </p:grpSpPr>
        <p:sp>
          <p:nvSpPr>
            <p:cNvPr id="180" name="Google Shape;180;p30"/>
            <p:cNvSpPr/>
            <p:nvPr/>
          </p:nvSpPr>
          <p:spPr>
            <a:xfrm>
              <a:off x="6583680" y="-152400"/>
              <a:ext cx="2685300" cy="26853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81" name="Google Shape;181;p30"/>
            <p:cNvSpPr/>
            <p:nvPr/>
          </p:nvSpPr>
          <p:spPr>
            <a:xfrm>
              <a:off x="7353554" y="617474"/>
              <a:ext cx="1145400" cy="11454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182" name="Google Shape;182;p30"/>
          <p:cNvSpPr txBox="1"/>
          <p:nvPr>
            <p:ph idx="1" type="body"/>
          </p:nvPr>
        </p:nvSpPr>
        <p:spPr>
          <a:xfrm>
            <a:off x="949846" y="1220059"/>
            <a:ext cx="6261000" cy="3194400"/>
          </a:xfrm>
          <a:prstGeom prst="rect">
            <a:avLst/>
          </a:prstGeom>
          <a:solidFill>
            <a:schemeClr val="lt1"/>
          </a:solidFill>
          <a:ln>
            <a:noFill/>
          </a:ln>
        </p:spPr>
        <p:txBody>
          <a:bodyPr anchorCtr="0" anchor="t" bIns="81000" lIns="81000" spcFirstLastPara="1" rIns="135000" wrap="square" tIns="270000">
            <a:noAutofit/>
          </a:bodyPr>
          <a:lstStyle>
            <a:lvl1pPr indent="-304800" lvl="0" marL="457200" marR="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algn="l">
              <a:lnSpc>
                <a:spcPct val="90000"/>
              </a:lnSpc>
              <a:spcBef>
                <a:spcPts val="400"/>
              </a:spcBef>
              <a:spcAft>
                <a:spcPts val="0"/>
              </a:spcAft>
              <a:buClr>
                <a:srgbClr val="3722B8"/>
              </a:buClr>
              <a:buSzPts val="1200"/>
              <a:buFont typeface="Arimo"/>
              <a:buChar char="⌾"/>
              <a:defRPr b="0" i="0" sz="1200" u="none" cap="none" strike="noStrike">
                <a:solidFill>
                  <a:schemeClr val="dk1"/>
                </a:solidFill>
                <a:latin typeface="Arial"/>
                <a:ea typeface="Arial"/>
                <a:cs typeface="Arial"/>
                <a:sym typeface="Arial"/>
              </a:defRPr>
            </a:lvl2pPr>
            <a:lvl3pPr indent="-304800" lvl="2" marL="1371600" marR="0" algn="l">
              <a:lnSpc>
                <a:spcPct val="90000"/>
              </a:lnSpc>
              <a:spcBef>
                <a:spcPts val="400"/>
              </a:spcBef>
              <a:spcAft>
                <a:spcPts val="0"/>
              </a:spcAft>
              <a:buClr>
                <a:srgbClr val="24206D"/>
              </a:buClr>
              <a:buSzPts val="1200"/>
              <a:buFont typeface="Arimo"/>
              <a:buChar char="⑉"/>
              <a:defRPr b="0" i="0" sz="12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183" name="Google Shape;183;p30"/>
          <p:cNvPicPr preferRelativeResize="0"/>
          <p:nvPr/>
        </p:nvPicPr>
        <p:blipFill rotWithShape="1">
          <a:blip r:embed="rId3">
            <a:alphaModFix/>
          </a:blip>
          <a:srcRect b="0" l="0" r="0" t="0"/>
          <a:stretch/>
        </p:blipFill>
        <p:spPr>
          <a:xfrm>
            <a:off x="7584951" y="4760495"/>
            <a:ext cx="1045462" cy="33121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avant - jaune">
  <p:cSld name="Mise en avant - jaune">
    <p:spTree>
      <p:nvGrpSpPr>
        <p:cNvPr id="184" name="Shape 184"/>
        <p:cNvGrpSpPr/>
        <p:nvPr/>
      </p:nvGrpSpPr>
      <p:grpSpPr>
        <a:xfrm>
          <a:off x="0" y="0"/>
          <a:ext cx="0" cy="0"/>
          <a:chOff x="0" y="0"/>
          <a:chExt cx="0" cy="0"/>
        </a:xfrm>
      </p:grpSpPr>
      <p:sp>
        <p:nvSpPr>
          <p:cNvPr id="185" name="Google Shape;185;p31"/>
          <p:cNvSpPr/>
          <p:nvPr/>
        </p:nvSpPr>
        <p:spPr>
          <a:xfrm>
            <a:off x="0" y="0"/>
            <a:ext cx="9144000" cy="5143500"/>
          </a:xfrm>
          <a:prstGeom prst="rect">
            <a:avLst/>
          </a:prstGeom>
          <a:solidFill>
            <a:srgbClr val="24206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186" name="Google Shape;186;p31"/>
          <p:cNvPicPr preferRelativeResize="0"/>
          <p:nvPr/>
        </p:nvPicPr>
        <p:blipFill rotWithShape="1">
          <a:blip r:embed="rId2">
            <a:alphaModFix/>
          </a:blip>
          <a:srcRect b="0" l="0" r="0" t="0"/>
          <a:stretch/>
        </p:blipFill>
        <p:spPr>
          <a:xfrm>
            <a:off x="4302725" y="1165307"/>
            <a:ext cx="538552" cy="577578"/>
          </a:xfrm>
          <a:prstGeom prst="rect">
            <a:avLst/>
          </a:prstGeom>
          <a:noFill/>
          <a:ln>
            <a:noFill/>
          </a:ln>
        </p:spPr>
      </p:pic>
      <p:sp>
        <p:nvSpPr>
          <p:cNvPr id="187" name="Google Shape;187;p31"/>
          <p:cNvSpPr txBox="1"/>
          <p:nvPr>
            <p:ph type="title"/>
          </p:nvPr>
        </p:nvSpPr>
        <p:spPr>
          <a:xfrm>
            <a:off x="628650" y="2437962"/>
            <a:ext cx="7886700" cy="994200"/>
          </a:xfrm>
          <a:prstGeom prst="rect">
            <a:avLst/>
          </a:prstGeom>
          <a:noFill/>
          <a:ln>
            <a:noFill/>
          </a:ln>
        </p:spPr>
        <p:txBody>
          <a:bodyPr anchorCtr="0" anchor="ctr" bIns="34275" lIns="68575" spcFirstLastPara="1" rIns="68575" wrap="square" tIns="34275">
            <a:noAutofit/>
          </a:bodyPr>
          <a:lstStyle>
            <a:lvl1pPr lvl="0" marR="0" algn="ctr">
              <a:lnSpc>
                <a:spcPct val="90000"/>
              </a:lnSpc>
              <a:spcBef>
                <a:spcPts val="0"/>
              </a:spcBef>
              <a:spcAft>
                <a:spcPts val="0"/>
              </a:spcAft>
              <a:buClr>
                <a:schemeClr val="lt1"/>
              </a:buClr>
              <a:buSzPts val="2700"/>
              <a:buFont typeface="Arial"/>
              <a:buNone/>
              <a:defRPr b="1" i="0" sz="27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grpSp>
        <p:nvGrpSpPr>
          <p:cNvPr id="188" name="Google Shape;188;p31"/>
          <p:cNvGrpSpPr/>
          <p:nvPr/>
        </p:nvGrpSpPr>
        <p:grpSpPr>
          <a:xfrm>
            <a:off x="7616048" y="-1528275"/>
            <a:ext cx="3056677" cy="3056677"/>
            <a:chOff x="6583680" y="-152400"/>
            <a:chExt cx="2685300" cy="2685300"/>
          </a:xfrm>
        </p:grpSpPr>
        <p:sp>
          <p:nvSpPr>
            <p:cNvPr id="189" name="Google Shape;189;p31"/>
            <p:cNvSpPr/>
            <p:nvPr/>
          </p:nvSpPr>
          <p:spPr>
            <a:xfrm>
              <a:off x="6583680" y="-152400"/>
              <a:ext cx="2685300" cy="26853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90" name="Google Shape;190;p31"/>
            <p:cNvSpPr/>
            <p:nvPr/>
          </p:nvSpPr>
          <p:spPr>
            <a:xfrm>
              <a:off x="7353554" y="617474"/>
              <a:ext cx="1145400" cy="11454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91" name="Google Shape;191;p31"/>
          <p:cNvGrpSpPr/>
          <p:nvPr/>
        </p:nvGrpSpPr>
        <p:grpSpPr>
          <a:xfrm>
            <a:off x="-1552016" y="3561083"/>
            <a:ext cx="3056677" cy="3056677"/>
            <a:chOff x="6583680" y="-152400"/>
            <a:chExt cx="2685300" cy="2685300"/>
          </a:xfrm>
        </p:grpSpPr>
        <p:sp>
          <p:nvSpPr>
            <p:cNvPr id="192" name="Google Shape;192;p31"/>
            <p:cNvSpPr/>
            <p:nvPr/>
          </p:nvSpPr>
          <p:spPr>
            <a:xfrm>
              <a:off x="6583680" y="-152400"/>
              <a:ext cx="2685300" cy="26853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93" name="Google Shape;193;p31"/>
            <p:cNvSpPr/>
            <p:nvPr/>
          </p:nvSpPr>
          <p:spPr>
            <a:xfrm>
              <a:off x="7353554" y="617474"/>
              <a:ext cx="1145400" cy="1145400"/>
            </a:xfrm>
            <a:prstGeom prst="ellipse">
              <a:avLst/>
            </a:prstGeom>
            <a:noFill/>
            <a:ln cap="flat" cmpd="sng" w="558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194" name="Google Shape;194;p31"/>
          <p:cNvSpPr/>
          <p:nvPr/>
        </p:nvSpPr>
        <p:spPr>
          <a:xfrm>
            <a:off x="8724418" y="4723918"/>
            <a:ext cx="419700" cy="419700"/>
          </a:xfrm>
          <a:prstGeom prst="rect">
            <a:avLst/>
          </a:prstGeom>
          <a:solidFill>
            <a:srgbClr val="FF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fr" sz="1400">
                <a:solidFill>
                  <a:schemeClr val="lt1"/>
                </a:solidFill>
                <a:latin typeface="Arial"/>
                <a:ea typeface="Arial"/>
                <a:cs typeface="Arial"/>
                <a:sym typeface="Arial"/>
              </a:rPr>
              <a:t> </a:t>
            </a:r>
            <a:endParaRPr sz="1100"/>
          </a:p>
        </p:txBody>
      </p:sp>
      <p:sp>
        <p:nvSpPr>
          <p:cNvPr id="195" name="Google Shape;195;p31"/>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lvl1pPr indent="0" lvl="0" marL="0" marR="0" algn="ctr">
              <a:spcBef>
                <a:spcPts val="0"/>
              </a:spcBef>
              <a:buNone/>
              <a:defRPr b="1" sz="900">
                <a:solidFill>
                  <a:srgbClr val="24206D"/>
                </a:solidFill>
                <a:latin typeface="Arial"/>
                <a:ea typeface="Arial"/>
                <a:cs typeface="Arial"/>
                <a:sym typeface="Arial"/>
              </a:defRPr>
            </a:lvl1pPr>
            <a:lvl2pPr indent="0" lvl="1" marL="0" marR="0" algn="ctr">
              <a:spcBef>
                <a:spcPts val="0"/>
              </a:spcBef>
              <a:buNone/>
              <a:defRPr b="1" sz="900">
                <a:solidFill>
                  <a:srgbClr val="24206D"/>
                </a:solidFill>
                <a:latin typeface="Arial"/>
                <a:ea typeface="Arial"/>
                <a:cs typeface="Arial"/>
                <a:sym typeface="Arial"/>
              </a:defRPr>
            </a:lvl2pPr>
            <a:lvl3pPr indent="0" lvl="2" marL="0" marR="0" algn="ctr">
              <a:spcBef>
                <a:spcPts val="0"/>
              </a:spcBef>
              <a:buNone/>
              <a:defRPr b="1" sz="900">
                <a:solidFill>
                  <a:srgbClr val="24206D"/>
                </a:solidFill>
                <a:latin typeface="Arial"/>
                <a:ea typeface="Arial"/>
                <a:cs typeface="Arial"/>
                <a:sym typeface="Arial"/>
              </a:defRPr>
            </a:lvl3pPr>
            <a:lvl4pPr indent="0" lvl="3" marL="0" marR="0" algn="ctr">
              <a:spcBef>
                <a:spcPts val="0"/>
              </a:spcBef>
              <a:buNone/>
              <a:defRPr b="1" sz="900">
                <a:solidFill>
                  <a:srgbClr val="24206D"/>
                </a:solidFill>
                <a:latin typeface="Arial"/>
                <a:ea typeface="Arial"/>
                <a:cs typeface="Arial"/>
                <a:sym typeface="Arial"/>
              </a:defRPr>
            </a:lvl4pPr>
            <a:lvl5pPr indent="0" lvl="4" marL="0" marR="0" algn="ctr">
              <a:spcBef>
                <a:spcPts val="0"/>
              </a:spcBef>
              <a:buNone/>
              <a:defRPr b="1" sz="900">
                <a:solidFill>
                  <a:srgbClr val="24206D"/>
                </a:solidFill>
                <a:latin typeface="Arial"/>
                <a:ea typeface="Arial"/>
                <a:cs typeface="Arial"/>
                <a:sym typeface="Arial"/>
              </a:defRPr>
            </a:lvl5pPr>
            <a:lvl6pPr indent="0" lvl="5" marL="0" marR="0" algn="ctr">
              <a:spcBef>
                <a:spcPts val="0"/>
              </a:spcBef>
              <a:buNone/>
              <a:defRPr b="1" sz="900">
                <a:solidFill>
                  <a:srgbClr val="24206D"/>
                </a:solidFill>
                <a:latin typeface="Arial"/>
                <a:ea typeface="Arial"/>
                <a:cs typeface="Arial"/>
                <a:sym typeface="Arial"/>
              </a:defRPr>
            </a:lvl6pPr>
            <a:lvl7pPr indent="0" lvl="6" marL="0" marR="0" algn="ctr">
              <a:spcBef>
                <a:spcPts val="0"/>
              </a:spcBef>
              <a:buNone/>
              <a:defRPr b="1" sz="900">
                <a:solidFill>
                  <a:srgbClr val="24206D"/>
                </a:solidFill>
                <a:latin typeface="Arial"/>
                <a:ea typeface="Arial"/>
                <a:cs typeface="Arial"/>
                <a:sym typeface="Arial"/>
              </a:defRPr>
            </a:lvl7pPr>
            <a:lvl8pPr indent="0" lvl="7" marL="0" marR="0" algn="ctr">
              <a:spcBef>
                <a:spcPts val="0"/>
              </a:spcBef>
              <a:buNone/>
              <a:defRPr b="1" sz="900">
                <a:solidFill>
                  <a:srgbClr val="24206D"/>
                </a:solidFill>
                <a:latin typeface="Arial"/>
                <a:ea typeface="Arial"/>
                <a:cs typeface="Arial"/>
                <a:sym typeface="Arial"/>
              </a:defRPr>
            </a:lvl8pPr>
            <a:lvl9pPr indent="0" lvl="8" marL="0" marR="0" algn="ctr">
              <a:spcBef>
                <a:spcPts val="0"/>
              </a:spcBef>
              <a:buNone/>
              <a:defRPr b="1" sz="900">
                <a:solidFill>
                  <a:srgbClr val="24206D"/>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pic>
        <p:nvPicPr>
          <p:cNvPr id="196" name="Google Shape;196;p31"/>
          <p:cNvPicPr preferRelativeResize="0"/>
          <p:nvPr/>
        </p:nvPicPr>
        <p:blipFill rotWithShape="1">
          <a:blip r:embed="rId3">
            <a:alphaModFix/>
          </a:blip>
          <a:srcRect b="0" l="0" r="0" t="0"/>
          <a:stretch/>
        </p:blipFill>
        <p:spPr>
          <a:xfrm>
            <a:off x="7584951" y="4760495"/>
            <a:ext cx="1045462" cy="3312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Vide">
    <p:spTree>
      <p:nvGrpSpPr>
        <p:cNvPr id="197" name="Shape 197"/>
        <p:cNvGrpSpPr/>
        <p:nvPr/>
      </p:nvGrpSpPr>
      <p:grpSpPr>
        <a:xfrm>
          <a:off x="0" y="0"/>
          <a:ext cx="0" cy="0"/>
          <a:chOff x="0" y="0"/>
          <a:chExt cx="0" cy="0"/>
        </a:xfrm>
      </p:grpSpPr>
      <p:sp>
        <p:nvSpPr>
          <p:cNvPr id="198" name="Google Shape;198;p32"/>
          <p:cNvSpPr/>
          <p:nvPr/>
        </p:nvSpPr>
        <p:spPr>
          <a:xfrm>
            <a:off x="0" y="0"/>
            <a:ext cx="9144000" cy="5143500"/>
          </a:xfrm>
          <a:prstGeom prst="rect">
            <a:avLst/>
          </a:prstGeom>
          <a:solidFill>
            <a:srgbClr val="FF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99" name="Google Shape;199;p32"/>
          <p:cNvSpPr txBox="1"/>
          <p:nvPr/>
        </p:nvSpPr>
        <p:spPr>
          <a:xfrm>
            <a:off x="3729941" y="3375140"/>
            <a:ext cx="1684200" cy="300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fr" sz="1500">
                <a:solidFill>
                  <a:schemeClr val="lt1"/>
                </a:solidFill>
                <a:latin typeface="Arial"/>
                <a:ea typeface="Arial"/>
                <a:cs typeface="Arial"/>
                <a:sym typeface="Arial"/>
              </a:rPr>
              <a:t>CONTACT</a:t>
            </a:r>
            <a:endParaRPr sz="1100"/>
          </a:p>
        </p:txBody>
      </p:sp>
      <p:sp>
        <p:nvSpPr>
          <p:cNvPr id="200" name="Google Shape;200;p32"/>
          <p:cNvSpPr txBox="1"/>
          <p:nvPr>
            <p:ph type="title"/>
          </p:nvPr>
        </p:nvSpPr>
        <p:spPr>
          <a:xfrm>
            <a:off x="628649" y="3909824"/>
            <a:ext cx="7886700" cy="811200"/>
          </a:xfrm>
          <a:prstGeom prst="rect">
            <a:avLst/>
          </a:prstGeom>
          <a:noFill/>
          <a:ln>
            <a:noFill/>
          </a:ln>
        </p:spPr>
        <p:txBody>
          <a:bodyPr anchorCtr="0" anchor="t" bIns="34275" lIns="68575" spcFirstLastPara="1" rIns="68575" wrap="square" tIns="34275">
            <a:noAutofit/>
          </a:bodyPr>
          <a:lstStyle>
            <a:lvl1pPr lvl="0" marR="0" algn="ctr">
              <a:lnSpc>
                <a:spcPct val="127142"/>
              </a:lnSpc>
              <a:spcBef>
                <a:spcPts val="0"/>
              </a:spcBef>
              <a:spcAft>
                <a:spcPts val="0"/>
              </a:spcAft>
              <a:buClr>
                <a:schemeClr val="lt1"/>
              </a:buClr>
              <a:buSzPts val="1100"/>
              <a:buFont typeface="Arial"/>
              <a:buNone/>
              <a:defRPr b="1" i="0" sz="11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grpSp>
        <p:nvGrpSpPr>
          <p:cNvPr id="201" name="Google Shape;201;p32"/>
          <p:cNvGrpSpPr/>
          <p:nvPr/>
        </p:nvGrpSpPr>
        <p:grpSpPr>
          <a:xfrm>
            <a:off x="7380106" y="-1764069"/>
            <a:ext cx="3528216" cy="3528216"/>
            <a:chOff x="6583680" y="-152400"/>
            <a:chExt cx="2685300" cy="2685300"/>
          </a:xfrm>
        </p:grpSpPr>
        <p:sp>
          <p:nvSpPr>
            <p:cNvPr id="202" name="Google Shape;202;p32"/>
            <p:cNvSpPr/>
            <p:nvPr/>
          </p:nvSpPr>
          <p:spPr>
            <a:xfrm>
              <a:off x="6583680" y="-152400"/>
              <a:ext cx="2685300" cy="2685300"/>
            </a:xfrm>
            <a:prstGeom prst="ellipse">
              <a:avLst/>
            </a:prstGeom>
            <a:noFill/>
            <a:ln cap="flat" cmpd="sng" w="7969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03" name="Google Shape;203;p32"/>
            <p:cNvSpPr/>
            <p:nvPr/>
          </p:nvSpPr>
          <p:spPr>
            <a:xfrm>
              <a:off x="7353554" y="617474"/>
              <a:ext cx="1145400" cy="1145400"/>
            </a:xfrm>
            <a:prstGeom prst="ellipse">
              <a:avLst/>
            </a:prstGeom>
            <a:noFill/>
            <a:ln cap="flat" cmpd="sng" w="7969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id="204" name="Google Shape;204;p32"/>
          <p:cNvPicPr preferRelativeResize="0"/>
          <p:nvPr/>
        </p:nvPicPr>
        <p:blipFill rotWithShape="1">
          <a:blip r:embed="rId2">
            <a:alphaModFix/>
          </a:blip>
          <a:srcRect b="0" l="0" r="0" t="0"/>
          <a:stretch/>
        </p:blipFill>
        <p:spPr>
          <a:xfrm>
            <a:off x="4199593" y="2341755"/>
            <a:ext cx="744812" cy="79878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 texte + photo en bas">
  <p:cSld name="Titre + texte + photo en bas">
    <p:spTree>
      <p:nvGrpSpPr>
        <p:cNvPr id="205" name="Shape 205"/>
        <p:cNvGrpSpPr/>
        <p:nvPr/>
      </p:nvGrpSpPr>
      <p:grpSpPr>
        <a:xfrm>
          <a:off x="0" y="0"/>
          <a:ext cx="0" cy="0"/>
          <a:chOff x="0" y="0"/>
          <a:chExt cx="0" cy="0"/>
        </a:xfrm>
      </p:grpSpPr>
      <p:sp>
        <p:nvSpPr>
          <p:cNvPr id="206" name="Google Shape;206;p33"/>
          <p:cNvSpPr/>
          <p:nvPr>
            <p:ph idx="2" type="pic"/>
          </p:nvPr>
        </p:nvSpPr>
        <p:spPr>
          <a:xfrm>
            <a:off x="0" y="2874309"/>
            <a:ext cx="9144000" cy="2269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lvl="1"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207" name="Google Shape;207;p33"/>
          <p:cNvGrpSpPr/>
          <p:nvPr/>
        </p:nvGrpSpPr>
        <p:grpSpPr>
          <a:xfrm>
            <a:off x="8246665" y="-824338"/>
            <a:ext cx="1648774" cy="1648774"/>
            <a:chOff x="6583680" y="-152400"/>
            <a:chExt cx="2685300" cy="2685300"/>
          </a:xfrm>
        </p:grpSpPr>
        <p:sp>
          <p:nvSpPr>
            <p:cNvPr id="208" name="Google Shape;208;p33"/>
            <p:cNvSpPr/>
            <p:nvPr/>
          </p:nvSpPr>
          <p:spPr>
            <a:xfrm>
              <a:off x="6583680" y="-152400"/>
              <a:ext cx="2685300" cy="2685300"/>
            </a:xfrm>
            <a:prstGeom prst="ellipse">
              <a:avLst/>
            </a:prstGeom>
            <a:noFill/>
            <a:ln cap="flat" cmpd="sng" w="3143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09" name="Google Shape;209;p33"/>
            <p:cNvSpPr/>
            <p:nvPr/>
          </p:nvSpPr>
          <p:spPr>
            <a:xfrm>
              <a:off x="7353554" y="617474"/>
              <a:ext cx="1145400" cy="1145400"/>
            </a:xfrm>
            <a:prstGeom prst="ellipse">
              <a:avLst/>
            </a:prstGeom>
            <a:noFill/>
            <a:ln cap="flat" cmpd="sng" w="3143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id="210" name="Google Shape;210;p33"/>
          <p:cNvPicPr preferRelativeResize="0"/>
          <p:nvPr/>
        </p:nvPicPr>
        <p:blipFill rotWithShape="1">
          <a:blip r:embed="rId2">
            <a:alphaModFix/>
          </a:blip>
          <a:srcRect b="0" l="0" r="0" t="0"/>
          <a:stretch/>
        </p:blipFill>
        <p:spPr>
          <a:xfrm>
            <a:off x="294794" y="262887"/>
            <a:ext cx="464981" cy="498675"/>
          </a:xfrm>
          <a:prstGeom prst="rect">
            <a:avLst/>
          </a:prstGeom>
          <a:noFill/>
          <a:ln>
            <a:noFill/>
          </a:ln>
        </p:spPr>
      </p:pic>
      <p:sp>
        <p:nvSpPr>
          <p:cNvPr id="211" name="Google Shape;211;p33"/>
          <p:cNvSpPr txBox="1"/>
          <p:nvPr>
            <p:ph type="title"/>
          </p:nvPr>
        </p:nvSpPr>
        <p:spPr>
          <a:xfrm>
            <a:off x="949846" y="251749"/>
            <a:ext cx="5432400" cy="3921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12" name="Google Shape;212;p33"/>
          <p:cNvSpPr txBox="1"/>
          <p:nvPr>
            <p:ph idx="1" type="body"/>
          </p:nvPr>
        </p:nvSpPr>
        <p:spPr>
          <a:xfrm>
            <a:off x="1047818" y="981324"/>
            <a:ext cx="7198500" cy="1411800"/>
          </a:xfrm>
          <a:prstGeom prst="rect">
            <a:avLst/>
          </a:prstGeom>
          <a:solidFill>
            <a:schemeClr val="lt1"/>
          </a:solidFill>
          <a:ln>
            <a:noFill/>
          </a:ln>
        </p:spPr>
        <p:txBody>
          <a:bodyPr anchorCtr="0" anchor="t" bIns="81000" lIns="81000" spcFirstLastPara="1" rIns="135000" wrap="square" tIns="270000">
            <a:noAutofit/>
          </a:bodyPr>
          <a:lstStyle>
            <a:lvl1pPr indent="-304800" lvl="0" marL="457200" marR="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algn="l">
              <a:lnSpc>
                <a:spcPct val="90000"/>
              </a:lnSpc>
              <a:spcBef>
                <a:spcPts val="400"/>
              </a:spcBef>
              <a:spcAft>
                <a:spcPts val="0"/>
              </a:spcAft>
              <a:buClr>
                <a:srgbClr val="3722B8"/>
              </a:buClr>
              <a:buSzPts val="1200"/>
              <a:buFont typeface="Arimo"/>
              <a:buChar char="⌾"/>
              <a:defRPr b="0" i="0" sz="1200" u="none" cap="none" strike="noStrike">
                <a:solidFill>
                  <a:schemeClr val="dk1"/>
                </a:solidFill>
                <a:latin typeface="Arial"/>
                <a:ea typeface="Arial"/>
                <a:cs typeface="Arial"/>
                <a:sym typeface="Arial"/>
              </a:defRPr>
            </a:lvl2pPr>
            <a:lvl3pPr indent="-304800" lvl="2" marL="1371600" marR="0" algn="l">
              <a:lnSpc>
                <a:spcPct val="90000"/>
              </a:lnSpc>
              <a:spcBef>
                <a:spcPts val="400"/>
              </a:spcBef>
              <a:spcAft>
                <a:spcPts val="0"/>
              </a:spcAft>
              <a:buClr>
                <a:srgbClr val="24206D"/>
              </a:buClr>
              <a:buSzPts val="1200"/>
              <a:buFont typeface="Arimo"/>
              <a:buChar char="⑉"/>
              <a:defRPr b="0" i="0" sz="12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avant - noir">
  <p:cSld name="Mise en avant - noir">
    <p:spTree>
      <p:nvGrpSpPr>
        <p:cNvPr id="213" name="Shape 213"/>
        <p:cNvGrpSpPr/>
        <p:nvPr/>
      </p:nvGrpSpPr>
      <p:grpSpPr>
        <a:xfrm>
          <a:off x="0" y="0"/>
          <a:ext cx="0" cy="0"/>
          <a:chOff x="0" y="0"/>
          <a:chExt cx="0" cy="0"/>
        </a:xfrm>
      </p:grpSpPr>
      <p:sp>
        <p:nvSpPr>
          <p:cNvPr id="214" name="Google Shape;214;p34"/>
          <p:cNvSpPr/>
          <p:nvPr/>
        </p:nvSpPr>
        <p:spPr>
          <a:xfrm>
            <a:off x="0" y="0"/>
            <a:ext cx="9144000" cy="5143500"/>
          </a:xfrm>
          <a:prstGeom prst="rect">
            <a:avLst/>
          </a:prstGeom>
          <a:solidFill>
            <a:srgbClr val="FF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215" name="Google Shape;215;p34"/>
          <p:cNvPicPr preferRelativeResize="0"/>
          <p:nvPr/>
        </p:nvPicPr>
        <p:blipFill rotWithShape="1">
          <a:blip r:embed="rId2">
            <a:alphaModFix/>
          </a:blip>
          <a:srcRect b="0" l="0" r="0" t="0"/>
          <a:stretch/>
        </p:blipFill>
        <p:spPr>
          <a:xfrm>
            <a:off x="4287753" y="1050069"/>
            <a:ext cx="621130" cy="675936"/>
          </a:xfrm>
          <a:prstGeom prst="rect">
            <a:avLst/>
          </a:prstGeom>
          <a:noFill/>
          <a:ln>
            <a:noFill/>
          </a:ln>
        </p:spPr>
      </p:pic>
      <p:sp>
        <p:nvSpPr>
          <p:cNvPr id="216" name="Google Shape;216;p34"/>
          <p:cNvSpPr txBox="1"/>
          <p:nvPr>
            <p:ph type="title"/>
          </p:nvPr>
        </p:nvSpPr>
        <p:spPr>
          <a:xfrm>
            <a:off x="628650" y="2437962"/>
            <a:ext cx="7886700" cy="994200"/>
          </a:xfrm>
          <a:prstGeom prst="rect">
            <a:avLst/>
          </a:prstGeom>
          <a:noFill/>
          <a:ln>
            <a:noFill/>
          </a:ln>
        </p:spPr>
        <p:txBody>
          <a:bodyPr anchorCtr="0" anchor="ctr" bIns="34275" lIns="68575" spcFirstLastPara="1" rIns="68575" wrap="square" tIns="34275">
            <a:noAutofit/>
          </a:bodyPr>
          <a:lstStyle>
            <a:lvl1pPr lvl="0" marR="0" algn="ctr">
              <a:lnSpc>
                <a:spcPct val="90000"/>
              </a:lnSpc>
              <a:spcBef>
                <a:spcPts val="0"/>
              </a:spcBef>
              <a:spcAft>
                <a:spcPts val="0"/>
              </a:spcAft>
              <a:buClr>
                <a:schemeClr val="lt1"/>
              </a:buClr>
              <a:buSzPts val="2700"/>
              <a:buFont typeface="Arial"/>
              <a:buNone/>
              <a:defRPr b="1" i="0" sz="27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17" name="Google Shape;217;p34"/>
          <p:cNvSpPr/>
          <p:nvPr/>
        </p:nvSpPr>
        <p:spPr>
          <a:xfrm>
            <a:off x="8724418" y="4723918"/>
            <a:ext cx="419700" cy="419700"/>
          </a:xfrm>
          <a:prstGeom prst="rect">
            <a:avLst/>
          </a:prstGeom>
          <a:solidFill>
            <a:srgbClr val="24206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fr" sz="1400">
                <a:solidFill>
                  <a:schemeClr val="lt1"/>
                </a:solidFill>
                <a:latin typeface="Arial"/>
                <a:ea typeface="Arial"/>
                <a:cs typeface="Arial"/>
                <a:sym typeface="Arial"/>
              </a:rPr>
              <a:t> </a:t>
            </a:r>
            <a:endParaRPr sz="1100"/>
          </a:p>
        </p:txBody>
      </p:sp>
      <p:sp>
        <p:nvSpPr>
          <p:cNvPr id="218" name="Google Shape;218;p34"/>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lvl1pPr indent="0" lvl="0" marL="0" marR="0" algn="ctr">
              <a:spcBef>
                <a:spcPts val="0"/>
              </a:spcBef>
              <a:buNone/>
              <a:defRPr b="1" sz="900">
                <a:solidFill>
                  <a:srgbClr val="FF0000"/>
                </a:solidFill>
                <a:latin typeface="Arial"/>
                <a:ea typeface="Arial"/>
                <a:cs typeface="Arial"/>
                <a:sym typeface="Arial"/>
              </a:defRPr>
            </a:lvl1pPr>
            <a:lvl2pPr indent="0" lvl="1" marL="0" marR="0" algn="ctr">
              <a:spcBef>
                <a:spcPts val="0"/>
              </a:spcBef>
              <a:buNone/>
              <a:defRPr b="1" sz="900">
                <a:solidFill>
                  <a:srgbClr val="FF0000"/>
                </a:solidFill>
                <a:latin typeface="Arial"/>
                <a:ea typeface="Arial"/>
                <a:cs typeface="Arial"/>
                <a:sym typeface="Arial"/>
              </a:defRPr>
            </a:lvl2pPr>
            <a:lvl3pPr indent="0" lvl="2" marL="0" marR="0" algn="ctr">
              <a:spcBef>
                <a:spcPts val="0"/>
              </a:spcBef>
              <a:buNone/>
              <a:defRPr b="1" sz="900">
                <a:solidFill>
                  <a:srgbClr val="FF0000"/>
                </a:solidFill>
                <a:latin typeface="Arial"/>
                <a:ea typeface="Arial"/>
                <a:cs typeface="Arial"/>
                <a:sym typeface="Arial"/>
              </a:defRPr>
            </a:lvl3pPr>
            <a:lvl4pPr indent="0" lvl="3" marL="0" marR="0" algn="ctr">
              <a:spcBef>
                <a:spcPts val="0"/>
              </a:spcBef>
              <a:buNone/>
              <a:defRPr b="1" sz="900">
                <a:solidFill>
                  <a:srgbClr val="FF0000"/>
                </a:solidFill>
                <a:latin typeface="Arial"/>
                <a:ea typeface="Arial"/>
                <a:cs typeface="Arial"/>
                <a:sym typeface="Arial"/>
              </a:defRPr>
            </a:lvl4pPr>
            <a:lvl5pPr indent="0" lvl="4" marL="0" marR="0" algn="ctr">
              <a:spcBef>
                <a:spcPts val="0"/>
              </a:spcBef>
              <a:buNone/>
              <a:defRPr b="1" sz="900">
                <a:solidFill>
                  <a:srgbClr val="FF0000"/>
                </a:solidFill>
                <a:latin typeface="Arial"/>
                <a:ea typeface="Arial"/>
                <a:cs typeface="Arial"/>
                <a:sym typeface="Arial"/>
              </a:defRPr>
            </a:lvl5pPr>
            <a:lvl6pPr indent="0" lvl="5" marL="0" marR="0" algn="ctr">
              <a:spcBef>
                <a:spcPts val="0"/>
              </a:spcBef>
              <a:buNone/>
              <a:defRPr b="1" sz="900">
                <a:solidFill>
                  <a:srgbClr val="FF0000"/>
                </a:solidFill>
                <a:latin typeface="Arial"/>
                <a:ea typeface="Arial"/>
                <a:cs typeface="Arial"/>
                <a:sym typeface="Arial"/>
              </a:defRPr>
            </a:lvl6pPr>
            <a:lvl7pPr indent="0" lvl="6" marL="0" marR="0" algn="ctr">
              <a:spcBef>
                <a:spcPts val="0"/>
              </a:spcBef>
              <a:buNone/>
              <a:defRPr b="1" sz="900">
                <a:solidFill>
                  <a:srgbClr val="FF0000"/>
                </a:solidFill>
                <a:latin typeface="Arial"/>
                <a:ea typeface="Arial"/>
                <a:cs typeface="Arial"/>
                <a:sym typeface="Arial"/>
              </a:defRPr>
            </a:lvl7pPr>
            <a:lvl8pPr indent="0" lvl="7" marL="0" marR="0" algn="ctr">
              <a:spcBef>
                <a:spcPts val="0"/>
              </a:spcBef>
              <a:buNone/>
              <a:defRPr b="1" sz="900">
                <a:solidFill>
                  <a:srgbClr val="FF0000"/>
                </a:solidFill>
                <a:latin typeface="Arial"/>
                <a:ea typeface="Arial"/>
                <a:cs typeface="Arial"/>
                <a:sym typeface="Arial"/>
              </a:defRPr>
            </a:lvl8pPr>
            <a:lvl9pPr indent="0" lvl="8" marL="0" marR="0" algn="ctr">
              <a:spcBef>
                <a:spcPts val="0"/>
              </a:spcBef>
              <a:buNone/>
              <a:defRPr b="1" sz="900">
                <a:solidFill>
                  <a:srgbClr val="FF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grpSp>
        <p:nvGrpSpPr>
          <p:cNvPr id="219" name="Google Shape;219;p34"/>
          <p:cNvGrpSpPr/>
          <p:nvPr/>
        </p:nvGrpSpPr>
        <p:grpSpPr>
          <a:xfrm>
            <a:off x="7616048" y="-1528275"/>
            <a:ext cx="3056677" cy="3056677"/>
            <a:chOff x="6583680" y="-152400"/>
            <a:chExt cx="2685300" cy="2685300"/>
          </a:xfrm>
        </p:grpSpPr>
        <p:sp>
          <p:nvSpPr>
            <p:cNvPr id="220" name="Google Shape;220;p34"/>
            <p:cNvSpPr/>
            <p:nvPr/>
          </p:nvSpPr>
          <p:spPr>
            <a:xfrm>
              <a:off x="6583680" y="-152400"/>
              <a:ext cx="2685300" cy="2685300"/>
            </a:xfrm>
            <a:prstGeom prst="ellipse">
              <a:avLst/>
            </a:prstGeom>
            <a:noFill/>
            <a:ln cap="flat" cmpd="sng" w="5588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1" name="Google Shape;221;p34"/>
            <p:cNvSpPr/>
            <p:nvPr/>
          </p:nvSpPr>
          <p:spPr>
            <a:xfrm>
              <a:off x="7353554" y="617474"/>
              <a:ext cx="1145400" cy="1145400"/>
            </a:xfrm>
            <a:prstGeom prst="ellipse">
              <a:avLst/>
            </a:prstGeom>
            <a:noFill/>
            <a:ln cap="flat" cmpd="sng" w="5588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222" name="Google Shape;222;p34"/>
          <p:cNvSpPr/>
          <p:nvPr/>
        </p:nvSpPr>
        <p:spPr>
          <a:xfrm>
            <a:off x="-1552332" y="3561091"/>
            <a:ext cx="3056700" cy="3056700"/>
          </a:xfrm>
          <a:prstGeom prst="ellipse">
            <a:avLst/>
          </a:prstGeom>
          <a:noFill/>
          <a:ln cap="flat" cmpd="sng" w="558800">
            <a:solidFill>
              <a:srgbClr val="24206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3" name="Google Shape;223;p34"/>
          <p:cNvSpPr/>
          <p:nvPr/>
        </p:nvSpPr>
        <p:spPr>
          <a:xfrm>
            <a:off x="-676022" y="4437401"/>
            <a:ext cx="1303800" cy="1303800"/>
          </a:xfrm>
          <a:prstGeom prst="ellipse">
            <a:avLst/>
          </a:prstGeom>
          <a:noFill/>
          <a:ln cap="flat" cmpd="sng" w="558800">
            <a:solidFill>
              <a:srgbClr val="24206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224" name="Google Shape;224;p34"/>
          <p:cNvPicPr preferRelativeResize="0"/>
          <p:nvPr/>
        </p:nvPicPr>
        <p:blipFill rotWithShape="1">
          <a:blip r:embed="rId3">
            <a:alphaModFix/>
          </a:blip>
          <a:srcRect b="0" l="0" r="0" t="0"/>
          <a:stretch/>
        </p:blipFill>
        <p:spPr>
          <a:xfrm>
            <a:off x="7615732" y="4750402"/>
            <a:ext cx="994385" cy="315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6" Type="http://schemas.openxmlformats.org/officeDocument/2006/relationships/theme" Target="../theme/theme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8.png"/><Relationship Id="rId6" Type="http://schemas.openxmlformats.org/officeDocument/2006/relationships/image" Target="../media/image41.png"/><Relationship Id="rId7" Type="http://schemas.openxmlformats.org/officeDocument/2006/relationships/image" Target="../media/image44.png"/><Relationship Id="rId8"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48.png"/><Relationship Id="rId6"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33.pn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3.png"/><Relationship Id="rId7"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image" Target="../media/image51.jpg"/><Relationship Id="rId13" Type="http://schemas.openxmlformats.org/officeDocument/2006/relationships/image" Target="../media/image55.png"/><Relationship Id="rId12" Type="http://schemas.openxmlformats.org/officeDocument/2006/relationships/image" Target="../media/image53.png"/><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40.png"/><Relationship Id="rId4" Type="http://schemas.openxmlformats.org/officeDocument/2006/relationships/image" Target="../media/image43.png"/><Relationship Id="rId9" Type="http://schemas.openxmlformats.org/officeDocument/2006/relationships/image" Target="../media/image54.png"/><Relationship Id="rId15" Type="http://schemas.openxmlformats.org/officeDocument/2006/relationships/image" Target="../media/image57.jpg"/><Relationship Id="rId14" Type="http://schemas.openxmlformats.org/officeDocument/2006/relationships/image" Target="../media/image56.png"/><Relationship Id="rId17" Type="http://schemas.openxmlformats.org/officeDocument/2006/relationships/image" Target="../media/image59.png"/><Relationship Id="rId16" Type="http://schemas.openxmlformats.org/officeDocument/2006/relationships/image" Target="../media/image58.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hyperlink" Target="http://www.mycoachsport.com/" TargetMode="External"/><Relationship Id="rId4" Type="http://schemas.openxmlformats.org/officeDocument/2006/relationships/hyperlink" Target="http://www.mycoach.pr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4.png"/><Relationship Id="rId12" Type="http://schemas.openxmlformats.org/officeDocument/2006/relationships/image" Target="../media/image27.png"/><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21.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35.png"/><Relationship Id="rId5" Type="http://schemas.openxmlformats.org/officeDocument/2006/relationships/image" Target="../media/image20.png"/><Relationship Id="rId6" Type="http://schemas.openxmlformats.org/officeDocument/2006/relationships/image" Target="../media/image34.png"/><Relationship Id="rId7" Type="http://schemas.openxmlformats.org/officeDocument/2006/relationships/image" Target="../media/image30.png"/><Relationship Id="rId8"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5"/>
          <p:cNvPicPr preferRelativeResize="0"/>
          <p:nvPr/>
        </p:nvPicPr>
        <p:blipFill>
          <a:blip r:embed="rId3">
            <a:alphaModFix/>
          </a:blip>
          <a:stretch>
            <a:fillRect/>
          </a:stretch>
        </p:blipFill>
        <p:spPr>
          <a:xfrm>
            <a:off x="3142894" y="1928812"/>
            <a:ext cx="5552060" cy="18076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4"/>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fr"/>
              <a:t>‹#›</a:t>
            </a:fld>
            <a:endParaRPr/>
          </a:p>
        </p:txBody>
      </p:sp>
      <p:sp>
        <p:nvSpPr>
          <p:cNvPr id="361" name="Google Shape;361;p44"/>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Suivre et organiser</a:t>
            </a:r>
            <a:endParaRPr b="1" sz="2100">
              <a:solidFill>
                <a:srgbClr val="000000"/>
              </a:solidFill>
              <a:highlight>
                <a:srgbClr val="FFF377"/>
              </a:highlight>
              <a:latin typeface="Poppins"/>
              <a:ea typeface="Poppins"/>
              <a:cs typeface="Poppins"/>
              <a:sym typeface="Poppins"/>
            </a:endParaRPr>
          </a:p>
        </p:txBody>
      </p:sp>
      <p:pic>
        <p:nvPicPr>
          <p:cNvPr id="362" name="Google Shape;362;p44"/>
          <p:cNvPicPr preferRelativeResize="0"/>
          <p:nvPr/>
        </p:nvPicPr>
        <p:blipFill rotWithShape="1">
          <a:blip r:embed="rId3">
            <a:alphaModFix/>
          </a:blip>
          <a:srcRect b="0" l="0" r="76945" t="0"/>
          <a:stretch/>
        </p:blipFill>
        <p:spPr>
          <a:xfrm>
            <a:off x="4890928" y="1201309"/>
            <a:ext cx="370775" cy="395875"/>
          </a:xfrm>
          <a:prstGeom prst="rect">
            <a:avLst/>
          </a:prstGeom>
          <a:noFill/>
          <a:ln>
            <a:noFill/>
          </a:ln>
        </p:spPr>
      </p:pic>
      <p:sp>
        <p:nvSpPr>
          <p:cNvPr id="363" name="Google Shape;363;p44"/>
          <p:cNvSpPr txBox="1"/>
          <p:nvPr/>
        </p:nvSpPr>
        <p:spPr>
          <a:xfrm>
            <a:off x="5261712" y="1252909"/>
            <a:ext cx="13065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4206D"/>
                </a:solidFill>
                <a:latin typeface="Poppins"/>
                <a:ea typeface="Poppins"/>
                <a:cs typeface="Poppins"/>
                <a:sym typeface="Poppins"/>
              </a:rPr>
              <a:t>ADMINISTRATIF</a:t>
            </a:r>
            <a:endParaRPr b="1" sz="1100">
              <a:solidFill>
                <a:srgbClr val="24206D"/>
              </a:solidFill>
              <a:latin typeface="Poppins"/>
              <a:ea typeface="Poppins"/>
              <a:cs typeface="Poppins"/>
              <a:sym typeface="Poppins"/>
            </a:endParaRPr>
          </a:p>
        </p:txBody>
      </p:sp>
      <p:pic>
        <p:nvPicPr>
          <p:cNvPr id="364" name="Google Shape;364;p44"/>
          <p:cNvPicPr preferRelativeResize="0"/>
          <p:nvPr/>
        </p:nvPicPr>
        <p:blipFill rotWithShape="1">
          <a:blip r:embed="rId4">
            <a:alphaModFix/>
          </a:blip>
          <a:srcRect b="-10" l="0" r="61494" t="0"/>
          <a:stretch/>
        </p:blipFill>
        <p:spPr>
          <a:xfrm>
            <a:off x="2641305" y="3153525"/>
            <a:ext cx="466525" cy="371800"/>
          </a:xfrm>
          <a:prstGeom prst="rect">
            <a:avLst/>
          </a:prstGeom>
          <a:noFill/>
          <a:ln>
            <a:noFill/>
          </a:ln>
        </p:spPr>
      </p:pic>
      <p:sp>
        <p:nvSpPr>
          <p:cNvPr id="365" name="Google Shape;365;p44"/>
          <p:cNvSpPr txBox="1"/>
          <p:nvPr/>
        </p:nvSpPr>
        <p:spPr>
          <a:xfrm>
            <a:off x="3107825" y="3185988"/>
            <a:ext cx="10029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4206D"/>
                </a:solidFill>
                <a:latin typeface="Poppins"/>
                <a:ea typeface="Poppins"/>
                <a:cs typeface="Poppins"/>
                <a:sym typeface="Poppins"/>
              </a:rPr>
              <a:t>MÉDICAL</a:t>
            </a:r>
            <a:endParaRPr b="1" sz="1100">
              <a:solidFill>
                <a:srgbClr val="24206D"/>
              </a:solidFill>
              <a:latin typeface="Poppins"/>
              <a:ea typeface="Poppins"/>
              <a:cs typeface="Poppins"/>
              <a:sym typeface="Poppins"/>
            </a:endParaRPr>
          </a:p>
        </p:txBody>
      </p:sp>
      <p:sp>
        <p:nvSpPr>
          <p:cNvPr id="366" name="Google Shape;366;p44"/>
          <p:cNvSpPr txBox="1"/>
          <p:nvPr/>
        </p:nvSpPr>
        <p:spPr>
          <a:xfrm>
            <a:off x="158525" y="1598725"/>
            <a:ext cx="2211000" cy="10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rPr>
              <a:t>Passeports individuels et suivi de groupe. Statistiques des entraînements et compétitions. Bilan et suivi de progression.</a:t>
            </a:r>
            <a:endParaRPr sz="1100">
              <a:solidFill>
                <a:srgbClr val="24206D"/>
              </a:solidFill>
            </a:endParaRPr>
          </a:p>
        </p:txBody>
      </p:sp>
      <p:sp>
        <p:nvSpPr>
          <p:cNvPr id="367" name="Google Shape;367;p44"/>
          <p:cNvSpPr txBox="1"/>
          <p:nvPr/>
        </p:nvSpPr>
        <p:spPr>
          <a:xfrm>
            <a:off x="4763975" y="1559400"/>
            <a:ext cx="2271300" cy="10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rPr>
              <a:t>Centralisation des données et documents administratifs. Suivi des hébergements et de la scolarité pour les Academy, CREPS, pôles, centre de formations...</a:t>
            </a:r>
            <a:endParaRPr sz="1100">
              <a:solidFill>
                <a:srgbClr val="24206D"/>
              </a:solidFill>
            </a:endParaRPr>
          </a:p>
        </p:txBody>
      </p:sp>
      <p:sp>
        <p:nvSpPr>
          <p:cNvPr id="368" name="Google Shape;368;p44"/>
          <p:cNvSpPr txBox="1"/>
          <p:nvPr/>
        </p:nvSpPr>
        <p:spPr>
          <a:xfrm>
            <a:off x="2441013" y="3511075"/>
            <a:ext cx="2124000" cy="10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rPr>
              <a:t>Suivi des états de forme et des consultations médicales. Historisation des blessures. Calcul de l’indisponibilité sur la saison.</a:t>
            </a:r>
            <a:endParaRPr sz="1100"/>
          </a:p>
        </p:txBody>
      </p:sp>
      <p:pic>
        <p:nvPicPr>
          <p:cNvPr id="369" name="Google Shape;369;p44"/>
          <p:cNvPicPr preferRelativeResize="0"/>
          <p:nvPr/>
        </p:nvPicPr>
        <p:blipFill>
          <a:blip r:embed="rId5">
            <a:alphaModFix/>
          </a:blip>
          <a:stretch>
            <a:fillRect/>
          </a:stretch>
        </p:blipFill>
        <p:spPr>
          <a:xfrm>
            <a:off x="1920131" y="1264356"/>
            <a:ext cx="2600700" cy="1315935"/>
          </a:xfrm>
          <a:prstGeom prst="rect">
            <a:avLst/>
          </a:prstGeom>
          <a:noFill/>
          <a:ln>
            <a:noFill/>
          </a:ln>
        </p:spPr>
      </p:pic>
      <p:pic>
        <p:nvPicPr>
          <p:cNvPr id="370" name="Google Shape;370;p44"/>
          <p:cNvPicPr preferRelativeResize="0"/>
          <p:nvPr/>
        </p:nvPicPr>
        <p:blipFill>
          <a:blip r:embed="rId6">
            <a:alphaModFix/>
          </a:blip>
          <a:stretch>
            <a:fillRect/>
          </a:stretch>
        </p:blipFill>
        <p:spPr>
          <a:xfrm>
            <a:off x="6568200" y="1264358"/>
            <a:ext cx="2600640" cy="1315924"/>
          </a:xfrm>
          <a:prstGeom prst="rect">
            <a:avLst/>
          </a:prstGeom>
          <a:noFill/>
          <a:ln>
            <a:noFill/>
          </a:ln>
        </p:spPr>
      </p:pic>
      <p:pic>
        <p:nvPicPr>
          <p:cNvPr id="371" name="Google Shape;371;p44"/>
          <p:cNvPicPr preferRelativeResize="0"/>
          <p:nvPr/>
        </p:nvPicPr>
        <p:blipFill>
          <a:blip r:embed="rId7">
            <a:alphaModFix/>
          </a:blip>
          <a:stretch>
            <a:fillRect/>
          </a:stretch>
        </p:blipFill>
        <p:spPr>
          <a:xfrm>
            <a:off x="4102334" y="3186002"/>
            <a:ext cx="2600648" cy="1315924"/>
          </a:xfrm>
          <a:prstGeom prst="rect">
            <a:avLst/>
          </a:prstGeom>
          <a:noFill/>
          <a:ln>
            <a:noFill/>
          </a:ln>
        </p:spPr>
      </p:pic>
      <p:pic>
        <p:nvPicPr>
          <p:cNvPr id="372" name="Google Shape;372;p44"/>
          <p:cNvPicPr preferRelativeResize="0"/>
          <p:nvPr/>
        </p:nvPicPr>
        <p:blipFill rotWithShape="1">
          <a:blip r:embed="rId8">
            <a:alphaModFix/>
          </a:blip>
          <a:srcRect b="0" l="0" r="60079" t="0"/>
          <a:stretch/>
        </p:blipFill>
        <p:spPr>
          <a:xfrm>
            <a:off x="328631" y="1238902"/>
            <a:ext cx="466525" cy="320700"/>
          </a:xfrm>
          <a:prstGeom prst="rect">
            <a:avLst/>
          </a:prstGeom>
          <a:noFill/>
          <a:ln>
            <a:noFill/>
          </a:ln>
        </p:spPr>
      </p:pic>
      <p:sp>
        <p:nvSpPr>
          <p:cNvPr id="373" name="Google Shape;373;p44"/>
          <p:cNvSpPr txBox="1"/>
          <p:nvPr/>
        </p:nvSpPr>
        <p:spPr>
          <a:xfrm>
            <a:off x="795156" y="1220263"/>
            <a:ext cx="10029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4206D"/>
                </a:solidFill>
                <a:latin typeface="Poppins"/>
                <a:ea typeface="Poppins"/>
                <a:cs typeface="Poppins"/>
                <a:sym typeface="Poppins"/>
              </a:rPr>
              <a:t>ATHLÈTES</a:t>
            </a:r>
            <a:endParaRPr b="1" sz="1100">
              <a:solidFill>
                <a:srgbClr val="24206D"/>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5"/>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fr"/>
              <a:t>‹#›</a:t>
            </a:fld>
            <a:endParaRPr/>
          </a:p>
        </p:txBody>
      </p:sp>
      <p:sp>
        <p:nvSpPr>
          <p:cNvPr id="379" name="Google Shape;379;p45"/>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Analyser et optimiser</a:t>
            </a:r>
            <a:endParaRPr b="1" sz="2100">
              <a:solidFill>
                <a:srgbClr val="000000"/>
              </a:solidFill>
              <a:highlight>
                <a:srgbClr val="FFF377"/>
              </a:highlight>
              <a:latin typeface="Poppins"/>
              <a:ea typeface="Poppins"/>
              <a:cs typeface="Poppins"/>
              <a:sym typeface="Poppins"/>
            </a:endParaRPr>
          </a:p>
        </p:txBody>
      </p:sp>
      <p:pic>
        <p:nvPicPr>
          <p:cNvPr id="380" name="Google Shape;380;p45"/>
          <p:cNvPicPr preferRelativeResize="0"/>
          <p:nvPr/>
        </p:nvPicPr>
        <p:blipFill rotWithShape="1">
          <a:blip r:embed="rId3">
            <a:alphaModFix/>
          </a:blip>
          <a:srcRect b="0" l="0" r="77363" t="0"/>
          <a:stretch/>
        </p:blipFill>
        <p:spPr>
          <a:xfrm>
            <a:off x="718396" y="1123987"/>
            <a:ext cx="370775" cy="390925"/>
          </a:xfrm>
          <a:prstGeom prst="rect">
            <a:avLst/>
          </a:prstGeom>
          <a:noFill/>
          <a:ln>
            <a:noFill/>
          </a:ln>
        </p:spPr>
      </p:pic>
      <p:pic>
        <p:nvPicPr>
          <p:cNvPr id="381" name="Google Shape;381;p45"/>
          <p:cNvPicPr preferRelativeResize="0"/>
          <p:nvPr/>
        </p:nvPicPr>
        <p:blipFill rotWithShape="1">
          <a:blip r:embed="rId4">
            <a:alphaModFix/>
          </a:blip>
          <a:srcRect b="0" l="0" r="74299" t="0"/>
          <a:stretch/>
        </p:blipFill>
        <p:spPr>
          <a:xfrm>
            <a:off x="4456713" y="2952775"/>
            <a:ext cx="419700" cy="390925"/>
          </a:xfrm>
          <a:prstGeom prst="rect">
            <a:avLst/>
          </a:prstGeom>
          <a:noFill/>
          <a:ln>
            <a:noFill/>
          </a:ln>
        </p:spPr>
      </p:pic>
      <p:sp>
        <p:nvSpPr>
          <p:cNvPr id="382" name="Google Shape;382;p45"/>
          <p:cNvSpPr txBox="1"/>
          <p:nvPr/>
        </p:nvSpPr>
        <p:spPr>
          <a:xfrm>
            <a:off x="1089149" y="1175150"/>
            <a:ext cx="13800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4206D"/>
                </a:solidFill>
                <a:latin typeface="Poppins"/>
                <a:ea typeface="Poppins"/>
                <a:cs typeface="Poppins"/>
                <a:sym typeface="Poppins"/>
              </a:rPr>
              <a:t>PERFORMANCE</a:t>
            </a:r>
            <a:endParaRPr b="1" sz="1100">
              <a:solidFill>
                <a:srgbClr val="24206D"/>
              </a:solidFill>
              <a:latin typeface="Poppins"/>
              <a:ea typeface="Poppins"/>
              <a:cs typeface="Poppins"/>
              <a:sym typeface="Poppins"/>
            </a:endParaRPr>
          </a:p>
        </p:txBody>
      </p:sp>
      <p:sp>
        <p:nvSpPr>
          <p:cNvPr id="383" name="Google Shape;383;p45"/>
          <p:cNvSpPr txBox="1"/>
          <p:nvPr/>
        </p:nvSpPr>
        <p:spPr>
          <a:xfrm>
            <a:off x="4921343" y="2994775"/>
            <a:ext cx="11754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4206D"/>
                </a:solidFill>
                <a:latin typeface="Poppins"/>
                <a:ea typeface="Poppins"/>
                <a:cs typeface="Poppins"/>
                <a:sym typeface="Poppins"/>
              </a:rPr>
              <a:t>STATISTIQUES</a:t>
            </a:r>
            <a:endParaRPr b="1" sz="1100">
              <a:solidFill>
                <a:srgbClr val="24206D"/>
              </a:solidFill>
              <a:latin typeface="Poppins"/>
              <a:ea typeface="Poppins"/>
              <a:cs typeface="Poppins"/>
              <a:sym typeface="Poppins"/>
            </a:endParaRPr>
          </a:p>
        </p:txBody>
      </p:sp>
      <p:sp>
        <p:nvSpPr>
          <p:cNvPr id="384" name="Google Shape;384;p45"/>
          <p:cNvSpPr txBox="1"/>
          <p:nvPr/>
        </p:nvSpPr>
        <p:spPr>
          <a:xfrm>
            <a:off x="506293" y="1464093"/>
            <a:ext cx="1962900" cy="8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rPr>
              <a:t>Récolte, centralisation et analyse des performances physiques issues des données brutes. Dashboard simplifié</a:t>
            </a:r>
            <a:endParaRPr sz="1100">
              <a:solidFill>
                <a:srgbClr val="24206D"/>
              </a:solidFill>
            </a:endParaRPr>
          </a:p>
        </p:txBody>
      </p:sp>
      <p:sp>
        <p:nvSpPr>
          <p:cNvPr id="385" name="Google Shape;385;p45"/>
          <p:cNvSpPr txBox="1"/>
          <p:nvPr/>
        </p:nvSpPr>
        <p:spPr>
          <a:xfrm>
            <a:off x="4293012" y="3280538"/>
            <a:ext cx="2139900" cy="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rPr>
              <a:t>Analyse des données individuelles et de groupe. Statistiques des entraînements et compétitions.</a:t>
            </a:r>
            <a:endParaRPr sz="1100">
              <a:solidFill>
                <a:srgbClr val="24206D"/>
              </a:solidFill>
            </a:endParaRPr>
          </a:p>
        </p:txBody>
      </p:sp>
      <p:pic>
        <p:nvPicPr>
          <p:cNvPr id="386" name="Google Shape;386;p45"/>
          <p:cNvPicPr preferRelativeResize="0"/>
          <p:nvPr/>
        </p:nvPicPr>
        <p:blipFill>
          <a:blip r:embed="rId5">
            <a:alphaModFix/>
          </a:blip>
          <a:stretch>
            <a:fillRect/>
          </a:stretch>
        </p:blipFill>
        <p:spPr>
          <a:xfrm>
            <a:off x="2172875" y="1076605"/>
            <a:ext cx="2600700" cy="1315950"/>
          </a:xfrm>
          <a:prstGeom prst="rect">
            <a:avLst/>
          </a:prstGeom>
          <a:noFill/>
          <a:ln>
            <a:noFill/>
          </a:ln>
        </p:spPr>
      </p:pic>
      <p:pic>
        <p:nvPicPr>
          <p:cNvPr id="387" name="Google Shape;387;p45"/>
          <p:cNvPicPr preferRelativeResize="0"/>
          <p:nvPr/>
        </p:nvPicPr>
        <p:blipFill>
          <a:blip r:embed="rId6">
            <a:alphaModFix/>
          </a:blip>
          <a:stretch>
            <a:fillRect/>
          </a:stretch>
        </p:blipFill>
        <p:spPr>
          <a:xfrm>
            <a:off x="5989275" y="2918338"/>
            <a:ext cx="2736900" cy="1384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6"/>
          <p:cNvSpPr txBox="1"/>
          <p:nvPr>
            <p:ph type="title"/>
          </p:nvPr>
        </p:nvSpPr>
        <p:spPr>
          <a:xfrm>
            <a:off x="2348336" y="2323607"/>
            <a:ext cx="4447500" cy="9942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b="0" lang="fr">
                <a:latin typeface="Poppins Medium"/>
                <a:ea typeface="Poppins Medium"/>
                <a:cs typeface="Poppins Medium"/>
                <a:sym typeface="Poppins Medium"/>
              </a:rPr>
              <a:t>Zoom sur  </a:t>
            </a:r>
            <a:r>
              <a:rPr b="0" lang="fr">
                <a:latin typeface="Poppins Black"/>
                <a:ea typeface="Poppins Black"/>
                <a:cs typeface="Poppins Black"/>
                <a:sym typeface="Poppins Black"/>
              </a:rPr>
              <a:t>PERFORMANCE BI</a:t>
            </a:r>
            <a:endParaRPr b="0">
              <a:latin typeface="Poppins Black"/>
              <a:ea typeface="Poppins Black"/>
              <a:cs typeface="Poppins Black"/>
              <a:sym typeface="Poppins Black"/>
            </a:endParaRPr>
          </a:p>
        </p:txBody>
      </p:sp>
      <p:sp>
        <p:nvSpPr>
          <p:cNvPr id="393" name="Google Shape;393;p46"/>
          <p:cNvSpPr txBox="1"/>
          <p:nvPr/>
        </p:nvSpPr>
        <p:spPr>
          <a:xfrm>
            <a:off x="8442825" y="333025"/>
            <a:ext cx="475500" cy="404100"/>
          </a:xfrm>
          <a:prstGeom prst="rect">
            <a:avLst/>
          </a:prstGeom>
          <a:solidFill>
            <a:srgbClr val="0000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OK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7"/>
          <p:cNvSpPr/>
          <p:nvPr/>
        </p:nvSpPr>
        <p:spPr>
          <a:xfrm>
            <a:off x="4902673" y="2074338"/>
            <a:ext cx="1601100" cy="921300"/>
          </a:xfrm>
          <a:prstGeom prst="rect">
            <a:avLst/>
          </a:prstGeom>
          <a:solidFill>
            <a:srgbClr val="24206D"/>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fr" sz="1000">
                <a:solidFill>
                  <a:srgbClr val="FFFFFF"/>
                </a:solidFill>
                <a:latin typeface="Poppins"/>
                <a:ea typeface="Poppins"/>
                <a:cs typeface="Poppins"/>
                <a:sym typeface="Poppins"/>
              </a:rPr>
              <a:t>Transformation</a:t>
            </a:r>
            <a:r>
              <a:rPr lang="fr"/>
              <a:t> </a:t>
            </a:r>
            <a:r>
              <a:rPr b="1" lang="fr" sz="1000">
                <a:solidFill>
                  <a:schemeClr val="lt1"/>
                </a:solidFill>
                <a:latin typeface="Poppins"/>
                <a:ea typeface="Poppins"/>
                <a:cs typeface="Poppins"/>
                <a:sym typeface="Poppins"/>
              </a:rPr>
              <a:t>en données intelligentes et exploitables </a:t>
            </a:r>
            <a:endParaRPr b="1" sz="1000">
              <a:solidFill>
                <a:schemeClr val="lt1"/>
              </a:solidFill>
              <a:latin typeface="Poppins"/>
              <a:ea typeface="Poppins"/>
              <a:cs typeface="Poppins"/>
              <a:sym typeface="Poppins"/>
            </a:endParaRPr>
          </a:p>
        </p:txBody>
      </p:sp>
      <p:sp>
        <p:nvSpPr>
          <p:cNvPr id="399" name="Google Shape;399;p47"/>
          <p:cNvSpPr/>
          <p:nvPr/>
        </p:nvSpPr>
        <p:spPr>
          <a:xfrm>
            <a:off x="2640225" y="2074350"/>
            <a:ext cx="1601100" cy="921300"/>
          </a:xfrm>
          <a:prstGeom prst="rect">
            <a:avLst/>
          </a:prstGeom>
          <a:solidFill>
            <a:srgbClr val="24206D"/>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fr" sz="1000">
                <a:solidFill>
                  <a:schemeClr val="lt1"/>
                </a:solidFill>
                <a:latin typeface="Poppins"/>
                <a:ea typeface="Poppins"/>
                <a:cs typeface="Poppins"/>
                <a:sym typeface="Poppins"/>
              </a:rPr>
              <a:t>Données stratégiques </a:t>
            </a:r>
            <a:endParaRPr b="1" sz="1000">
              <a:solidFill>
                <a:schemeClr val="lt1"/>
              </a:solidFill>
              <a:latin typeface="Poppins"/>
              <a:ea typeface="Poppins"/>
              <a:cs typeface="Poppins"/>
              <a:sym typeface="Poppins"/>
            </a:endParaRPr>
          </a:p>
          <a:p>
            <a:pPr indent="0" lvl="0" marL="0" marR="0" rtl="0" algn="ctr">
              <a:lnSpc>
                <a:spcPct val="115000"/>
              </a:lnSpc>
              <a:spcBef>
                <a:spcPts val="0"/>
              </a:spcBef>
              <a:spcAft>
                <a:spcPts val="0"/>
              </a:spcAft>
              <a:buNone/>
            </a:pPr>
            <a:r>
              <a:rPr b="1" lang="fr" sz="1000">
                <a:solidFill>
                  <a:schemeClr val="lt1"/>
                </a:solidFill>
                <a:latin typeface="Poppins"/>
                <a:ea typeface="Poppins"/>
                <a:cs typeface="Poppins"/>
                <a:sym typeface="Poppins"/>
              </a:rPr>
              <a:t> pour optimiser l'accompagnement  des athlètes</a:t>
            </a:r>
            <a:endParaRPr b="1" sz="1000">
              <a:solidFill>
                <a:schemeClr val="lt1"/>
              </a:solidFill>
              <a:latin typeface="Poppins"/>
              <a:ea typeface="Poppins"/>
              <a:cs typeface="Poppins"/>
              <a:sym typeface="Poppins"/>
            </a:endParaRPr>
          </a:p>
        </p:txBody>
      </p:sp>
      <p:sp>
        <p:nvSpPr>
          <p:cNvPr id="400" name="Google Shape;400;p47"/>
          <p:cNvSpPr txBox="1"/>
          <p:nvPr/>
        </p:nvSpPr>
        <p:spPr>
          <a:xfrm>
            <a:off x="1092875" y="888925"/>
            <a:ext cx="6593700" cy="795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t/>
            </a:r>
            <a:endParaRPr sz="1000">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rPr b="1" lang="fr" sz="1300">
                <a:highlight>
                  <a:srgbClr val="FFF377"/>
                </a:highlight>
                <a:latin typeface="Poppins"/>
                <a:ea typeface="Poppins"/>
                <a:cs typeface="Poppins"/>
                <a:sym typeface="Poppins"/>
              </a:rPr>
              <a:t>Performance BI : un module opérationnel simple d’utilisation pour accompagner le perfectionnement  et l’excellence.</a:t>
            </a:r>
            <a:endParaRPr b="1" sz="1300">
              <a:highlight>
                <a:srgbClr val="FFF377"/>
              </a:highlight>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b="1" sz="1300">
              <a:highlight>
                <a:srgbClr val="FFF377"/>
              </a:highlight>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i="0" sz="1000" u="none" cap="none" strike="noStrike">
              <a:solidFill>
                <a:srgbClr val="000000"/>
              </a:solidFill>
              <a:latin typeface="Poppins"/>
              <a:ea typeface="Poppins"/>
              <a:cs typeface="Poppins"/>
              <a:sym typeface="Poppins"/>
            </a:endParaRPr>
          </a:p>
        </p:txBody>
      </p:sp>
      <p:sp>
        <p:nvSpPr>
          <p:cNvPr id="401" name="Google Shape;401;p47"/>
          <p:cNvSpPr txBox="1"/>
          <p:nvPr/>
        </p:nvSpPr>
        <p:spPr>
          <a:xfrm>
            <a:off x="377775" y="2074350"/>
            <a:ext cx="1601100" cy="921300"/>
          </a:xfrm>
          <a:prstGeom prst="rect">
            <a:avLst/>
          </a:prstGeom>
          <a:solidFill>
            <a:srgbClr val="24206D"/>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t/>
            </a:r>
            <a:endParaRPr b="1" sz="1000">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rPr b="1" lang="fr" sz="1000">
                <a:solidFill>
                  <a:srgbClr val="FFFFFF"/>
                </a:solidFill>
                <a:latin typeface="Poppins"/>
                <a:ea typeface="Poppins"/>
                <a:cs typeface="Poppins"/>
                <a:sym typeface="Poppins"/>
              </a:rPr>
              <a:t>Collecte de données brutes </a:t>
            </a:r>
            <a:endParaRPr b="1" sz="1000">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sz="1000">
              <a:solidFill>
                <a:srgbClr val="FFFFFF"/>
              </a:solidFill>
              <a:latin typeface="Poppins"/>
              <a:ea typeface="Poppins"/>
              <a:cs typeface="Poppins"/>
              <a:sym typeface="Poppins"/>
            </a:endParaRPr>
          </a:p>
        </p:txBody>
      </p:sp>
      <p:sp>
        <p:nvSpPr>
          <p:cNvPr id="402" name="Google Shape;402;p47"/>
          <p:cNvSpPr/>
          <p:nvPr/>
        </p:nvSpPr>
        <p:spPr>
          <a:xfrm>
            <a:off x="2119650" y="2417000"/>
            <a:ext cx="379800" cy="163200"/>
          </a:xfrm>
          <a:prstGeom prst="rightArrow">
            <a:avLst>
              <a:gd fmla="val 50000" name="adj1"/>
              <a:gd fmla="val 50000" name="adj2"/>
            </a:avLst>
          </a:prstGeom>
          <a:solidFill>
            <a:srgbClr val="24206D"/>
          </a:solidFill>
          <a:ln cap="flat" cmpd="sng" w="9525">
            <a:solidFill>
              <a:srgbClr val="3722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7"/>
          <p:cNvSpPr/>
          <p:nvPr/>
        </p:nvSpPr>
        <p:spPr>
          <a:xfrm>
            <a:off x="7165125" y="2074350"/>
            <a:ext cx="1601100" cy="921300"/>
          </a:xfrm>
          <a:prstGeom prst="rect">
            <a:avLst/>
          </a:prstGeom>
          <a:solidFill>
            <a:srgbClr val="24206D"/>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fr" sz="1000">
                <a:solidFill>
                  <a:schemeClr val="lt1"/>
                </a:solidFill>
                <a:latin typeface="Poppins"/>
                <a:ea typeface="Poppins"/>
                <a:cs typeface="Poppins"/>
                <a:sym typeface="Poppins"/>
              </a:rPr>
              <a:t>Prédiction, adaptabilité, performance  </a:t>
            </a:r>
            <a:endParaRPr b="1" sz="1000">
              <a:solidFill>
                <a:schemeClr val="lt1"/>
              </a:solidFill>
              <a:latin typeface="Poppins"/>
              <a:ea typeface="Poppins"/>
              <a:cs typeface="Poppins"/>
              <a:sym typeface="Poppins"/>
            </a:endParaRPr>
          </a:p>
        </p:txBody>
      </p:sp>
      <p:sp>
        <p:nvSpPr>
          <p:cNvPr id="404" name="Google Shape;404;p47"/>
          <p:cNvSpPr txBox="1"/>
          <p:nvPr/>
        </p:nvSpPr>
        <p:spPr>
          <a:xfrm>
            <a:off x="515100" y="3385175"/>
            <a:ext cx="8063400" cy="15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dk1"/>
                </a:solidFill>
                <a:latin typeface="Poppins"/>
                <a:ea typeface="Poppins"/>
                <a:cs typeface="Poppins"/>
                <a:sym typeface="Poppins"/>
              </a:rPr>
              <a:t>Prise en compte des contraintes sportives  imposées par les entraînements, la compétition et les professions.</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sz="1100">
              <a:solidFill>
                <a:schemeClr val="dk1"/>
              </a:solidFill>
              <a:latin typeface="Poppins"/>
              <a:ea typeface="Poppins"/>
              <a:cs typeface="Poppins"/>
              <a:sym typeface="Poppins"/>
            </a:endParaRPr>
          </a:p>
          <a:p>
            <a:pPr indent="0" lvl="0" marL="0" rtl="0" algn="l">
              <a:spcBef>
                <a:spcPts val="0"/>
              </a:spcBef>
              <a:spcAft>
                <a:spcPts val="0"/>
              </a:spcAft>
              <a:buNone/>
            </a:pPr>
            <a:r>
              <a:rPr lang="fr" sz="1100">
                <a:solidFill>
                  <a:schemeClr val="dk1"/>
                </a:solidFill>
                <a:latin typeface="Poppins"/>
                <a:ea typeface="Poppins"/>
                <a:cs typeface="Poppins"/>
                <a:sym typeface="Poppins"/>
              </a:rPr>
              <a:t>Garantie d’exposition des athlètes à une charge de travail adéquate en évaluant le niveau de fatigue psychologique et physiologique qu’ils éprouvent. </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sz="1100">
              <a:solidFill>
                <a:schemeClr val="dk1"/>
              </a:solidFill>
              <a:latin typeface="Poppins"/>
              <a:ea typeface="Poppins"/>
              <a:cs typeface="Poppins"/>
              <a:sym typeface="Poppins"/>
            </a:endParaRPr>
          </a:p>
          <a:p>
            <a:pPr indent="0" lvl="0" marL="0" rtl="0" algn="l">
              <a:spcBef>
                <a:spcPts val="0"/>
              </a:spcBef>
              <a:spcAft>
                <a:spcPts val="0"/>
              </a:spcAft>
              <a:buNone/>
            </a:pPr>
            <a:r>
              <a:rPr lang="fr" sz="1100">
                <a:solidFill>
                  <a:schemeClr val="dk1"/>
                </a:solidFill>
                <a:latin typeface="Poppins"/>
                <a:ea typeface="Poppins"/>
                <a:cs typeface="Poppins"/>
                <a:sym typeface="Poppins"/>
              </a:rPr>
              <a:t>Optimisation des prises de décision relatives à la planification et à la programmation de l’entraînement et aux rythmes de vie du sportif.</a:t>
            </a:r>
            <a:endParaRPr sz="1100">
              <a:solidFill>
                <a:schemeClr val="dk1"/>
              </a:solidFill>
              <a:latin typeface="Poppins"/>
              <a:ea typeface="Poppins"/>
              <a:cs typeface="Poppins"/>
              <a:sym typeface="Poppins"/>
            </a:endParaRPr>
          </a:p>
        </p:txBody>
      </p:sp>
      <p:pic>
        <p:nvPicPr>
          <p:cNvPr id="405" name="Google Shape;405;p47"/>
          <p:cNvPicPr preferRelativeResize="0"/>
          <p:nvPr/>
        </p:nvPicPr>
        <p:blipFill>
          <a:blip r:embed="rId3">
            <a:alphaModFix/>
          </a:blip>
          <a:stretch>
            <a:fillRect/>
          </a:stretch>
        </p:blipFill>
        <p:spPr>
          <a:xfrm>
            <a:off x="287574" y="3446535"/>
            <a:ext cx="227525" cy="246979"/>
          </a:xfrm>
          <a:prstGeom prst="rect">
            <a:avLst/>
          </a:prstGeom>
          <a:noFill/>
          <a:ln>
            <a:noFill/>
          </a:ln>
        </p:spPr>
      </p:pic>
      <p:pic>
        <p:nvPicPr>
          <p:cNvPr id="406" name="Google Shape;406;p47"/>
          <p:cNvPicPr preferRelativeResize="0"/>
          <p:nvPr/>
        </p:nvPicPr>
        <p:blipFill>
          <a:blip r:embed="rId3">
            <a:alphaModFix/>
          </a:blip>
          <a:stretch>
            <a:fillRect/>
          </a:stretch>
        </p:blipFill>
        <p:spPr>
          <a:xfrm>
            <a:off x="287574" y="3882713"/>
            <a:ext cx="227525" cy="246979"/>
          </a:xfrm>
          <a:prstGeom prst="rect">
            <a:avLst/>
          </a:prstGeom>
          <a:noFill/>
          <a:ln>
            <a:noFill/>
          </a:ln>
        </p:spPr>
      </p:pic>
      <p:pic>
        <p:nvPicPr>
          <p:cNvPr id="407" name="Google Shape;407;p47"/>
          <p:cNvPicPr preferRelativeResize="0"/>
          <p:nvPr/>
        </p:nvPicPr>
        <p:blipFill>
          <a:blip r:embed="rId3">
            <a:alphaModFix/>
          </a:blip>
          <a:stretch>
            <a:fillRect/>
          </a:stretch>
        </p:blipFill>
        <p:spPr>
          <a:xfrm>
            <a:off x="287574" y="4372750"/>
            <a:ext cx="227525" cy="246979"/>
          </a:xfrm>
          <a:prstGeom prst="rect">
            <a:avLst/>
          </a:prstGeom>
          <a:noFill/>
          <a:ln>
            <a:noFill/>
          </a:ln>
        </p:spPr>
      </p:pic>
      <p:sp>
        <p:nvSpPr>
          <p:cNvPr id="408" name="Google Shape;408;p47"/>
          <p:cNvSpPr/>
          <p:nvPr/>
        </p:nvSpPr>
        <p:spPr>
          <a:xfrm>
            <a:off x="4382100" y="2453400"/>
            <a:ext cx="379800" cy="163200"/>
          </a:xfrm>
          <a:prstGeom prst="rightArrow">
            <a:avLst>
              <a:gd fmla="val 50000" name="adj1"/>
              <a:gd fmla="val 50000" name="adj2"/>
            </a:avLst>
          </a:prstGeom>
          <a:solidFill>
            <a:srgbClr val="24206D"/>
          </a:solidFill>
          <a:ln cap="flat" cmpd="sng" w="9525">
            <a:solidFill>
              <a:srgbClr val="3722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7"/>
          <p:cNvSpPr/>
          <p:nvPr/>
        </p:nvSpPr>
        <p:spPr>
          <a:xfrm>
            <a:off x="6644550" y="2453400"/>
            <a:ext cx="379800" cy="163200"/>
          </a:xfrm>
          <a:prstGeom prst="rightArrow">
            <a:avLst>
              <a:gd fmla="val 50000" name="adj1"/>
              <a:gd fmla="val 50000" name="adj2"/>
            </a:avLst>
          </a:prstGeom>
          <a:solidFill>
            <a:srgbClr val="24206D"/>
          </a:solidFill>
          <a:ln cap="flat" cmpd="sng" w="9525">
            <a:solidFill>
              <a:srgbClr val="3722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7"/>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De la donnée brute à la donnée intelligente</a:t>
            </a:r>
            <a:endParaRPr b="1" sz="2100">
              <a:solidFill>
                <a:srgbClr val="000000"/>
              </a:solidFill>
              <a:highlight>
                <a:srgbClr val="FFF377"/>
              </a:highlight>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8"/>
          <p:cNvSpPr/>
          <p:nvPr/>
        </p:nvSpPr>
        <p:spPr>
          <a:xfrm>
            <a:off x="2752075" y="3650425"/>
            <a:ext cx="1611600" cy="9213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fr" sz="1000">
                <a:solidFill>
                  <a:schemeClr val="lt1"/>
                </a:solidFill>
                <a:latin typeface="Poppins"/>
                <a:ea typeface="Poppins"/>
                <a:cs typeface="Poppins"/>
                <a:sym typeface="Poppins"/>
              </a:rPr>
              <a:t>Sélectionner les méthodes d’analyse adéquates</a:t>
            </a:r>
            <a:endParaRPr b="1" sz="1000">
              <a:solidFill>
                <a:schemeClr val="lt1"/>
              </a:solidFill>
              <a:latin typeface="Poppins"/>
              <a:ea typeface="Poppins"/>
              <a:cs typeface="Poppins"/>
              <a:sym typeface="Poppins"/>
            </a:endParaRPr>
          </a:p>
        </p:txBody>
      </p:sp>
      <p:sp>
        <p:nvSpPr>
          <p:cNvPr id="416" name="Google Shape;416;p48"/>
          <p:cNvSpPr/>
          <p:nvPr/>
        </p:nvSpPr>
        <p:spPr>
          <a:xfrm>
            <a:off x="4766525" y="3650425"/>
            <a:ext cx="1611600" cy="9213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000">
                <a:solidFill>
                  <a:schemeClr val="lt1"/>
                </a:solidFill>
                <a:latin typeface="Poppins"/>
                <a:ea typeface="Poppins"/>
                <a:cs typeface="Poppins"/>
                <a:sym typeface="Poppins"/>
              </a:rPr>
              <a:t> Identifier les réponses dignes d’attention</a:t>
            </a:r>
            <a:endParaRPr b="1" sz="1000">
              <a:solidFill>
                <a:schemeClr val="lt1"/>
              </a:solidFill>
              <a:latin typeface="Poppins"/>
              <a:ea typeface="Poppins"/>
              <a:cs typeface="Poppins"/>
              <a:sym typeface="Poppins"/>
            </a:endParaRPr>
          </a:p>
        </p:txBody>
      </p:sp>
      <p:sp>
        <p:nvSpPr>
          <p:cNvPr id="417" name="Google Shape;417;p48"/>
          <p:cNvSpPr txBox="1"/>
          <p:nvPr/>
        </p:nvSpPr>
        <p:spPr>
          <a:xfrm>
            <a:off x="751425" y="3650425"/>
            <a:ext cx="1611600" cy="921300"/>
          </a:xfrm>
          <a:prstGeom prst="rect">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fr" sz="1000">
                <a:solidFill>
                  <a:schemeClr val="lt1"/>
                </a:solidFill>
                <a:latin typeface="Poppins"/>
                <a:ea typeface="Poppins"/>
                <a:cs typeface="Poppins"/>
                <a:sym typeface="Poppins"/>
              </a:rPr>
              <a:t>Identifier les données à recueillir</a:t>
            </a:r>
            <a:endParaRPr sz="1000">
              <a:solidFill>
                <a:srgbClr val="FFFFFF"/>
              </a:solidFill>
              <a:latin typeface="Poppins"/>
              <a:ea typeface="Poppins"/>
              <a:cs typeface="Poppins"/>
              <a:sym typeface="Poppins"/>
            </a:endParaRPr>
          </a:p>
        </p:txBody>
      </p:sp>
      <p:sp>
        <p:nvSpPr>
          <p:cNvPr id="418" name="Google Shape;418;p48"/>
          <p:cNvSpPr/>
          <p:nvPr/>
        </p:nvSpPr>
        <p:spPr>
          <a:xfrm>
            <a:off x="6780975" y="3650425"/>
            <a:ext cx="1611600" cy="9213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chemeClr val="lt1"/>
                </a:solidFill>
                <a:latin typeface="Poppins"/>
                <a:ea typeface="Poppins"/>
                <a:cs typeface="Poppins"/>
                <a:sym typeface="Poppins"/>
              </a:rPr>
              <a:t> Utiliser des méthodes efficaces et présenter les informations pertinentes</a:t>
            </a:r>
            <a:endParaRPr b="1" sz="1000">
              <a:solidFill>
                <a:schemeClr val="lt1"/>
              </a:solidFill>
              <a:latin typeface="Poppins"/>
              <a:ea typeface="Poppins"/>
              <a:cs typeface="Poppins"/>
              <a:sym typeface="Poppins"/>
            </a:endParaRPr>
          </a:p>
        </p:txBody>
      </p:sp>
      <p:sp>
        <p:nvSpPr>
          <p:cNvPr id="419" name="Google Shape;419;p48"/>
          <p:cNvSpPr txBox="1"/>
          <p:nvPr/>
        </p:nvSpPr>
        <p:spPr>
          <a:xfrm>
            <a:off x="751425" y="3126975"/>
            <a:ext cx="390600" cy="7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4000">
                <a:solidFill>
                  <a:srgbClr val="24206D"/>
                </a:solidFill>
                <a:latin typeface="Poppins Black"/>
                <a:ea typeface="Poppins Black"/>
                <a:cs typeface="Poppins Black"/>
                <a:sym typeface="Poppins Black"/>
              </a:rPr>
              <a:t>1</a:t>
            </a:r>
            <a:endParaRPr sz="4000">
              <a:solidFill>
                <a:srgbClr val="24206D"/>
              </a:solidFill>
              <a:latin typeface="Poppins Black"/>
              <a:ea typeface="Poppins Black"/>
              <a:cs typeface="Poppins Black"/>
              <a:sym typeface="Poppins Black"/>
            </a:endParaRPr>
          </a:p>
        </p:txBody>
      </p:sp>
      <p:sp>
        <p:nvSpPr>
          <p:cNvPr id="420" name="Google Shape;420;p48"/>
          <p:cNvSpPr txBox="1"/>
          <p:nvPr/>
        </p:nvSpPr>
        <p:spPr>
          <a:xfrm>
            <a:off x="2752075" y="3126975"/>
            <a:ext cx="390600" cy="7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4000">
                <a:solidFill>
                  <a:srgbClr val="24206D"/>
                </a:solidFill>
                <a:latin typeface="Poppins Black"/>
                <a:ea typeface="Poppins Black"/>
                <a:cs typeface="Poppins Black"/>
                <a:sym typeface="Poppins Black"/>
              </a:rPr>
              <a:t>2</a:t>
            </a:r>
            <a:endParaRPr sz="4000">
              <a:solidFill>
                <a:srgbClr val="24206D"/>
              </a:solidFill>
              <a:latin typeface="Poppins Black"/>
              <a:ea typeface="Poppins Black"/>
              <a:cs typeface="Poppins Black"/>
              <a:sym typeface="Poppins Black"/>
            </a:endParaRPr>
          </a:p>
        </p:txBody>
      </p:sp>
      <p:sp>
        <p:nvSpPr>
          <p:cNvPr id="421" name="Google Shape;421;p48"/>
          <p:cNvSpPr txBox="1"/>
          <p:nvPr/>
        </p:nvSpPr>
        <p:spPr>
          <a:xfrm>
            <a:off x="4752725" y="3126975"/>
            <a:ext cx="390600" cy="7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4000">
                <a:solidFill>
                  <a:srgbClr val="24206D"/>
                </a:solidFill>
                <a:latin typeface="Poppins Black"/>
                <a:ea typeface="Poppins Black"/>
                <a:cs typeface="Poppins Black"/>
                <a:sym typeface="Poppins Black"/>
              </a:rPr>
              <a:t>3</a:t>
            </a:r>
            <a:endParaRPr sz="4000">
              <a:solidFill>
                <a:srgbClr val="24206D"/>
              </a:solidFill>
              <a:latin typeface="Poppins Black"/>
              <a:ea typeface="Poppins Black"/>
              <a:cs typeface="Poppins Black"/>
              <a:sym typeface="Poppins Black"/>
            </a:endParaRPr>
          </a:p>
        </p:txBody>
      </p:sp>
      <p:sp>
        <p:nvSpPr>
          <p:cNvPr id="422" name="Google Shape;422;p48"/>
          <p:cNvSpPr txBox="1"/>
          <p:nvPr/>
        </p:nvSpPr>
        <p:spPr>
          <a:xfrm>
            <a:off x="6767175" y="3126975"/>
            <a:ext cx="390600" cy="7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4000">
                <a:solidFill>
                  <a:srgbClr val="24206D"/>
                </a:solidFill>
                <a:latin typeface="Poppins Black"/>
                <a:ea typeface="Poppins Black"/>
                <a:cs typeface="Poppins Black"/>
                <a:sym typeface="Poppins Black"/>
              </a:rPr>
              <a:t>4</a:t>
            </a:r>
            <a:endParaRPr sz="4000">
              <a:solidFill>
                <a:srgbClr val="24206D"/>
              </a:solidFill>
              <a:latin typeface="Poppins Black"/>
              <a:ea typeface="Poppins Black"/>
              <a:cs typeface="Poppins Black"/>
              <a:sym typeface="Poppins Black"/>
            </a:endParaRPr>
          </a:p>
        </p:txBody>
      </p:sp>
      <p:sp>
        <p:nvSpPr>
          <p:cNvPr id="423" name="Google Shape;423;p48"/>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Le fonctionnement de Performance BI</a:t>
            </a:r>
            <a:endParaRPr b="1" sz="2100">
              <a:solidFill>
                <a:srgbClr val="000000"/>
              </a:solidFill>
              <a:highlight>
                <a:srgbClr val="FFF377"/>
              </a:highlight>
              <a:latin typeface="Poppins"/>
              <a:ea typeface="Poppins"/>
              <a:cs typeface="Poppins"/>
              <a:sym typeface="Poppins"/>
            </a:endParaRPr>
          </a:p>
        </p:txBody>
      </p:sp>
      <p:sp>
        <p:nvSpPr>
          <p:cNvPr id="424" name="Google Shape;424;p48"/>
          <p:cNvSpPr txBox="1"/>
          <p:nvPr/>
        </p:nvSpPr>
        <p:spPr>
          <a:xfrm>
            <a:off x="894525" y="653175"/>
            <a:ext cx="6528300" cy="24738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Clr>
                <a:schemeClr val="dk1"/>
              </a:buClr>
              <a:buSzPts val="1100"/>
              <a:buFont typeface="Arial"/>
              <a:buNone/>
            </a:pPr>
            <a:r>
              <a:rPr lang="fr" sz="1200">
                <a:solidFill>
                  <a:schemeClr val="dk1"/>
                </a:solidFill>
                <a:latin typeface="Poppins"/>
                <a:ea typeface="Poppins"/>
                <a:cs typeface="Poppins"/>
                <a:sym typeface="Poppins"/>
              </a:rPr>
              <a:t>Un outil qui permet…</a:t>
            </a:r>
            <a:endParaRPr sz="1200">
              <a:solidFill>
                <a:schemeClr val="dk1"/>
              </a:solidFill>
              <a:latin typeface="Poppins"/>
              <a:ea typeface="Poppins"/>
              <a:cs typeface="Poppins"/>
              <a:sym typeface="Poppins"/>
            </a:endParaRPr>
          </a:p>
          <a:p>
            <a:pPr indent="457200" lvl="0" marL="0" rtl="0" algn="l">
              <a:spcBef>
                <a:spcPts val="1600"/>
              </a:spcBef>
              <a:spcAft>
                <a:spcPts val="0"/>
              </a:spcAft>
              <a:buClr>
                <a:schemeClr val="dk1"/>
              </a:buClr>
              <a:buSzPts val="1100"/>
              <a:buFont typeface="Arial"/>
              <a:buNone/>
            </a:pPr>
            <a:r>
              <a:rPr lang="fr" sz="1200">
                <a:solidFill>
                  <a:schemeClr val="dk1"/>
                </a:solidFill>
                <a:latin typeface="Poppins"/>
                <a:ea typeface="Poppins"/>
                <a:cs typeface="Poppins"/>
                <a:sym typeface="Poppins"/>
              </a:rPr>
              <a:t>D'utiliser toute la data récupérée sur la plateforme ou importer des données</a:t>
            </a:r>
            <a:endParaRPr sz="1200">
              <a:solidFill>
                <a:schemeClr val="dk1"/>
              </a:solidFill>
              <a:latin typeface="Poppins"/>
              <a:ea typeface="Poppins"/>
              <a:cs typeface="Poppins"/>
              <a:sym typeface="Poppins"/>
            </a:endParaRPr>
          </a:p>
          <a:p>
            <a:pPr indent="457200" lvl="0" marL="0" rtl="0" algn="l">
              <a:spcBef>
                <a:spcPts val="1600"/>
              </a:spcBef>
              <a:spcAft>
                <a:spcPts val="0"/>
              </a:spcAft>
              <a:buClr>
                <a:schemeClr val="dk1"/>
              </a:buClr>
              <a:buSzPts val="1100"/>
              <a:buFont typeface="Arial"/>
              <a:buNone/>
            </a:pPr>
            <a:r>
              <a:rPr lang="fr" sz="1200">
                <a:solidFill>
                  <a:schemeClr val="dk1"/>
                </a:solidFill>
                <a:latin typeface="Poppins"/>
                <a:ea typeface="Poppins"/>
                <a:cs typeface="Poppins"/>
                <a:sym typeface="Poppins"/>
              </a:rPr>
              <a:t>De transformer la data brute en utilisant des outils statistiques </a:t>
            </a:r>
            <a:endParaRPr sz="1200">
              <a:solidFill>
                <a:schemeClr val="dk1"/>
              </a:solidFill>
              <a:latin typeface="Poppins"/>
              <a:ea typeface="Poppins"/>
              <a:cs typeface="Poppins"/>
              <a:sym typeface="Poppins"/>
            </a:endParaRPr>
          </a:p>
          <a:p>
            <a:pPr indent="457200" lvl="0" marL="0" rtl="0" algn="l">
              <a:spcBef>
                <a:spcPts val="1600"/>
              </a:spcBef>
              <a:spcAft>
                <a:spcPts val="0"/>
              </a:spcAft>
              <a:buClr>
                <a:schemeClr val="dk1"/>
              </a:buClr>
              <a:buSzPts val="1100"/>
              <a:buFont typeface="Arial"/>
              <a:buNone/>
            </a:pPr>
            <a:r>
              <a:rPr lang="fr" sz="1200">
                <a:solidFill>
                  <a:schemeClr val="dk1"/>
                </a:solidFill>
                <a:latin typeface="Poppins"/>
                <a:ea typeface="Poppins"/>
                <a:cs typeface="Poppins"/>
                <a:sym typeface="Poppins"/>
              </a:rPr>
              <a:t>De choisir sa data visualisation </a:t>
            </a:r>
            <a:endParaRPr sz="1200">
              <a:solidFill>
                <a:schemeClr val="dk1"/>
              </a:solidFill>
              <a:latin typeface="Poppins"/>
              <a:ea typeface="Poppins"/>
              <a:cs typeface="Poppins"/>
              <a:sym typeface="Poppins"/>
            </a:endParaRPr>
          </a:p>
          <a:p>
            <a:pPr indent="457200" lvl="0" marL="0" rtl="0" algn="l">
              <a:spcBef>
                <a:spcPts val="1600"/>
              </a:spcBef>
              <a:spcAft>
                <a:spcPts val="0"/>
              </a:spcAft>
              <a:buClr>
                <a:schemeClr val="dk1"/>
              </a:buClr>
              <a:buSzPts val="1100"/>
              <a:buFont typeface="Arial"/>
              <a:buNone/>
            </a:pPr>
            <a:r>
              <a:rPr lang="fr" sz="1200">
                <a:solidFill>
                  <a:schemeClr val="dk1"/>
                </a:solidFill>
                <a:latin typeface="Poppins"/>
                <a:ea typeface="Poppins"/>
                <a:cs typeface="Poppins"/>
                <a:sym typeface="Poppins"/>
              </a:rPr>
              <a:t>De comparer et analyser et de partager</a:t>
            </a:r>
            <a:endParaRPr sz="1200">
              <a:solidFill>
                <a:schemeClr val="dk1"/>
              </a:solidFill>
              <a:latin typeface="Poppins"/>
              <a:ea typeface="Poppins"/>
              <a:cs typeface="Poppins"/>
              <a:sym typeface="Poppins"/>
            </a:endParaRPr>
          </a:p>
          <a:p>
            <a:pPr indent="0" lvl="0" marL="0" rtl="0" algn="l">
              <a:spcBef>
                <a:spcPts val="1600"/>
              </a:spcBef>
              <a:spcAft>
                <a:spcPts val="0"/>
              </a:spcAft>
              <a:buClr>
                <a:schemeClr val="dk1"/>
              </a:buClr>
              <a:buSzPts val="1100"/>
              <a:buFont typeface="Arial"/>
              <a:buNone/>
            </a:pPr>
            <a:r>
              <a:rPr lang="fr" sz="1200">
                <a:solidFill>
                  <a:schemeClr val="dk1"/>
                </a:solidFill>
                <a:latin typeface="Poppins"/>
                <a:ea typeface="Poppins"/>
                <a:cs typeface="Poppins"/>
                <a:sym typeface="Poppins"/>
              </a:rPr>
              <a:t>Tout cela en respectant les différents </a:t>
            </a:r>
            <a:r>
              <a:rPr lang="fr" sz="1200">
                <a:solidFill>
                  <a:schemeClr val="dk1"/>
                </a:solidFill>
                <a:latin typeface="Poppins"/>
                <a:ea typeface="Poppins"/>
                <a:cs typeface="Poppins"/>
                <a:sym typeface="Poppins"/>
              </a:rPr>
              <a:t>courants</a:t>
            </a:r>
            <a:r>
              <a:rPr lang="fr" sz="1200">
                <a:solidFill>
                  <a:schemeClr val="dk1"/>
                </a:solidFill>
                <a:latin typeface="Poppins"/>
                <a:ea typeface="Poppins"/>
                <a:cs typeface="Poppins"/>
                <a:sym typeface="Poppins"/>
              </a:rPr>
              <a:t> de pensée.</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a:p>
        </p:txBody>
      </p:sp>
      <p:pic>
        <p:nvPicPr>
          <p:cNvPr id="425" name="Google Shape;425;p48"/>
          <p:cNvPicPr preferRelativeResize="0"/>
          <p:nvPr/>
        </p:nvPicPr>
        <p:blipFill>
          <a:blip r:embed="rId3">
            <a:alphaModFix/>
          </a:blip>
          <a:stretch>
            <a:fillRect/>
          </a:stretch>
        </p:blipFill>
        <p:spPr>
          <a:xfrm>
            <a:off x="1130949" y="1173431"/>
            <a:ext cx="227525" cy="246979"/>
          </a:xfrm>
          <a:prstGeom prst="rect">
            <a:avLst/>
          </a:prstGeom>
          <a:noFill/>
          <a:ln>
            <a:noFill/>
          </a:ln>
        </p:spPr>
      </p:pic>
      <p:pic>
        <p:nvPicPr>
          <p:cNvPr id="426" name="Google Shape;426;p48"/>
          <p:cNvPicPr preferRelativeResize="0"/>
          <p:nvPr/>
        </p:nvPicPr>
        <p:blipFill>
          <a:blip r:embed="rId3">
            <a:alphaModFix/>
          </a:blip>
          <a:stretch>
            <a:fillRect/>
          </a:stretch>
        </p:blipFill>
        <p:spPr>
          <a:xfrm>
            <a:off x="1130949" y="1575255"/>
            <a:ext cx="227525" cy="246979"/>
          </a:xfrm>
          <a:prstGeom prst="rect">
            <a:avLst/>
          </a:prstGeom>
          <a:noFill/>
          <a:ln>
            <a:noFill/>
          </a:ln>
        </p:spPr>
      </p:pic>
      <p:pic>
        <p:nvPicPr>
          <p:cNvPr id="427" name="Google Shape;427;p48"/>
          <p:cNvPicPr preferRelativeResize="0"/>
          <p:nvPr/>
        </p:nvPicPr>
        <p:blipFill>
          <a:blip r:embed="rId3">
            <a:alphaModFix/>
          </a:blip>
          <a:stretch>
            <a:fillRect/>
          </a:stretch>
        </p:blipFill>
        <p:spPr>
          <a:xfrm>
            <a:off x="1130949" y="1977081"/>
            <a:ext cx="227525" cy="246979"/>
          </a:xfrm>
          <a:prstGeom prst="rect">
            <a:avLst/>
          </a:prstGeom>
          <a:noFill/>
          <a:ln>
            <a:noFill/>
          </a:ln>
        </p:spPr>
      </p:pic>
      <p:pic>
        <p:nvPicPr>
          <p:cNvPr id="428" name="Google Shape;428;p48"/>
          <p:cNvPicPr preferRelativeResize="0"/>
          <p:nvPr/>
        </p:nvPicPr>
        <p:blipFill>
          <a:blip r:embed="rId3">
            <a:alphaModFix/>
          </a:blip>
          <a:stretch>
            <a:fillRect/>
          </a:stretch>
        </p:blipFill>
        <p:spPr>
          <a:xfrm>
            <a:off x="1130949" y="2324781"/>
            <a:ext cx="227525" cy="2469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9"/>
          <p:cNvSpPr txBox="1"/>
          <p:nvPr>
            <p:ph idx="1" type="body"/>
          </p:nvPr>
        </p:nvSpPr>
        <p:spPr>
          <a:xfrm>
            <a:off x="775504" y="1448650"/>
            <a:ext cx="4345800" cy="3194400"/>
          </a:xfrm>
          <a:prstGeom prst="rect">
            <a:avLst/>
          </a:prstGeom>
          <a:noFill/>
        </p:spPr>
        <p:txBody>
          <a:bodyPr anchorCtr="0" anchor="t" bIns="81000" lIns="81000" spcFirstLastPara="1" rIns="135000" wrap="square" tIns="270000">
            <a:noAutofit/>
          </a:bodyPr>
          <a:lstStyle/>
          <a:p>
            <a:pPr indent="0" lvl="0" marL="0" rtl="0" algn="l">
              <a:spcBef>
                <a:spcPts val="800"/>
              </a:spcBef>
              <a:spcAft>
                <a:spcPts val="0"/>
              </a:spcAft>
              <a:buNone/>
            </a:pPr>
            <a:r>
              <a:rPr lang="fr">
                <a:latin typeface="Poppins"/>
                <a:ea typeface="Poppins"/>
                <a:cs typeface="Poppins"/>
                <a:sym typeface="Poppins"/>
              </a:rPr>
              <a:t>Une bibliothèque de dashboard élaborée avec nos partenaires en science du sport. </a:t>
            </a:r>
            <a:endParaRPr>
              <a:latin typeface="Poppins"/>
              <a:ea typeface="Poppins"/>
              <a:cs typeface="Poppins"/>
              <a:sym typeface="Poppins"/>
            </a:endParaRPr>
          </a:p>
          <a:p>
            <a:pPr indent="0" lvl="0" marL="0" rtl="0" algn="l">
              <a:spcBef>
                <a:spcPts val="1600"/>
              </a:spcBef>
              <a:spcAft>
                <a:spcPts val="0"/>
              </a:spcAft>
              <a:buNone/>
            </a:pPr>
            <a:r>
              <a:t/>
            </a:r>
            <a:endParaRPr>
              <a:latin typeface="Poppins"/>
              <a:ea typeface="Poppins"/>
              <a:cs typeface="Poppins"/>
              <a:sym typeface="Poppins"/>
            </a:endParaRPr>
          </a:p>
          <a:p>
            <a:pPr indent="0" lvl="0" marL="0" rtl="0" algn="l">
              <a:spcBef>
                <a:spcPts val="1600"/>
              </a:spcBef>
              <a:spcAft>
                <a:spcPts val="0"/>
              </a:spcAft>
              <a:buNone/>
            </a:pPr>
            <a:r>
              <a:t/>
            </a:r>
            <a:endParaRPr>
              <a:latin typeface="Poppins"/>
              <a:ea typeface="Poppins"/>
              <a:cs typeface="Poppins"/>
              <a:sym typeface="Poppins"/>
            </a:endParaRPr>
          </a:p>
          <a:p>
            <a:pPr indent="0" lvl="0" marL="0" rtl="0" algn="l">
              <a:spcBef>
                <a:spcPts val="1600"/>
              </a:spcBef>
              <a:spcAft>
                <a:spcPts val="1600"/>
              </a:spcAft>
              <a:buNone/>
            </a:pPr>
            <a:r>
              <a:t/>
            </a:r>
            <a:endParaRPr>
              <a:latin typeface="Poppins"/>
              <a:ea typeface="Poppins"/>
              <a:cs typeface="Poppins"/>
              <a:sym typeface="Poppins"/>
            </a:endParaRPr>
          </a:p>
        </p:txBody>
      </p:sp>
      <p:grpSp>
        <p:nvGrpSpPr>
          <p:cNvPr id="434" name="Google Shape;434;p49"/>
          <p:cNvGrpSpPr/>
          <p:nvPr/>
        </p:nvGrpSpPr>
        <p:grpSpPr>
          <a:xfrm>
            <a:off x="4861475" y="1391825"/>
            <a:ext cx="4282525" cy="2894525"/>
            <a:chOff x="719225" y="1287250"/>
            <a:chExt cx="4282525" cy="2894525"/>
          </a:xfrm>
        </p:grpSpPr>
        <p:pic>
          <p:nvPicPr>
            <p:cNvPr id="435" name="Google Shape;435;p49"/>
            <p:cNvPicPr preferRelativeResize="0"/>
            <p:nvPr/>
          </p:nvPicPr>
          <p:blipFill rotWithShape="1">
            <a:blip r:embed="rId3">
              <a:alphaModFix/>
            </a:blip>
            <a:srcRect b="13183" l="12995" r="9605" t="11264"/>
            <a:stretch/>
          </p:blipFill>
          <p:spPr>
            <a:xfrm>
              <a:off x="719225" y="1287250"/>
              <a:ext cx="4282525" cy="2894525"/>
            </a:xfrm>
            <a:prstGeom prst="rect">
              <a:avLst/>
            </a:prstGeom>
            <a:noFill/>
            <a:ln>
              <a:noFill/>
            </a:ln>
          </p:spPr>
        </p:pic>
        <p:pic>
          <p:nvPicPr>
            <p:cNvPr descr="Macintosh HD:Users:edwigegiordano:Desktop:Sans titre.png" id="436" name="Google Shape;436;p49"/>
            <p:cNvPicPr preferRelativeResize="0"/>
            <p:nvPr/>
          </p:nvPicPr>
          <p:blipFill rotWithShape="1">
            <a:blip r:embed="rId4">
              <a:alphaModFix/>
            </a:blip>
            <a:srcRect b="1925" l="-1140" r="1139" t="4160"/>
            <a:stretch/>
          </p:blipFill>
          <p:spPr>
            <a:xfrm>
              <a:off x="1104475" y="1635425"/>
              <a:ext cx="3325649" cy="2224576"/>
            </a:xfrm>
            <a:prstGeom prst="rect">
              <a:avLst/>
            </a:prstGeom>
            <a:noFill/>
            <a:ln cap="flat" cmpd="sng">
              <a:solidFill>
                <a:srgbClr val="000000"/>
              </a:solidFill>
              <a:prstDash val="solid"/>
              <a:miter lim="8000"/>
              <a:headEnd len="sm" w="sm" type="none"/>
              <a:tailEnd len="sm" w="sm" type="none"/>
            </a:ln>
          </p:spPr>
        </p:pic>
      </p:grpSp>
      <p:sp>
        <p:nvSpPr>
          <p:cNvPr id="437" name="Google Shape;437;p49"/>
          <p:cNvSpPr txBox="1"/>
          <p:nvPr>
            <p:ph idx="1" type="body"/>
          </p:nvPr>
        </p:nvSpPr>
        <p:spPr>
          <a:xfrm>
            <a:off x="741200" y="2096677"/>
            <a:ext cx="4345800" cy="778800"/>
          </a:xfrm>
          <a:prstGeom prst="rect">
            <a:avLst/>
          </a:prstGeom>
          <a:noFill/>
        </p:spPr>
        <p:txBody>
          <a:bodyPr anchorCtr="0" anchor="t" bIns="81000" lIns="81000" spcFirstLastPara="1" rIns="135000" wrap="square" tIns="270000">
            <a:noAutofit/>
          </a:bodyPr>
          <a:lstStyle/>
          <a:p>
            <a:pPr indent="0" lvl="0" marL="0" rtl="0" algn="l">
              <a:spcBef>
                <a:spcPts val="800"/>
              </a:spcBef>
              <a:spcAft>
                <a:spcPts val="0"/>
              </a:spcAft>
              <a:buNone/>
            </a:pPr>
            <a:r>
              <a:rPr lang="fr">
                <a:latin typeface="Poppins"/>
                <a:ea typeface="Poppins"/>
                <a:cs typeface="Poppins"/>
                <a:sym typeface="Poppins"/>
              </a:rPr>
              <a:t>Des dashboards personnalisés avec l’aide de nos Data Scientists.</a:t>
            </a:r>
            <a:endParaRPr>
              <a:latin typeface="Poppins"/>
              <a:ea typeface="Poppins"/>
              <a:cs typeface="Poppins"/>
              <a:sym typeface="Poppins"/>
            </a:endParaRPr>
          </a:p>
          <a:p>
            <a:pPr indent="0" lvl="0" marL="0" rtl="0" algn="l">
              <a:spcBef>
                <a:spcPts val="1600"/>
              </a:spcBef>
              <a:spcAft>
                <a:spcPts val="0"/>
              </a:spcAft>
              <a:buNone/>
            </a:pPr>
            <a:r>
              <a:t/>
            </a:r>
            <a:endParaRPr>
              <a:latin typeface="Poppins"/>
              <a:ea typeface="Poppins"/>
              <a:cs typeface="Poppins"/>
              <a:sym typeface="Poppins"/>
            </a:endParaRPr>
          </a:p>
          <a:p>
            <a:pPr indent="0" lvl="0" marL="0" rtl="0" algn="l">
              <a:spcBef>
                <a:spcPts val="1600"/>
              </a:spcBef>
              <a:spcAft>
                <a:spcPts val="0"/>
              </a:spcAft>
              <a:buNone/>
            </a:pPr>
            <a:r>
              <a:t/>
            </a:r>
            <a:endParaRPr>
              <a:latin typeface="Poppins"/>
              <a:ea typeface="Poppins"/>
              <a:cs typeface="Poppins"/>
              <a:sym typeface="Poppins"/>
            </a:endParaRPr>
          </a:p>
          <a:p>
            <a:pPr indent="0" lvl="0" marL="0" rtl="0" algn="l">
              <a:spcBef>
                <a:spcPts val="1600"/>
              </a:spcBef>
              <a:spcAft>
                <a:spcPts val="1600"/>
              </a:spcAft>
              <a:buNone/>
            </a:pPr>
            <a:r>
              <a:t/>
            </a:r>
            <a:endParaRPr>
              <a:latin typeface="Poppins"/>
              <a:ea typeface="Poppins"/>
              <a:cs typeface="Poppins"/>
              <a:sym typeface="Poppins"/>
            </a:endParaRPr>
          </a:p>
        </p:txBody>
      </p:sp>
      <p:sp>
        <p:nvSpPr>
          <p:cNvPr id="438" name="Google Shape;438;p49"/>
          <p:cNvSpPr txBox="1"/>
          <p:nvPr>
            <p:ph idx="1" type="body"/>
          </p:nvPr>
        </p:nvSpPr>
        <p:spPr>
          <a:xfrm>
            <a:off x="762025" y="2699410"/>
            <a:ext cx="4345800" cy="778800"/>
          </a:xfrm>
          <a:prstGeom prst="rect">
            <a:avLst/>
          </a:prstGeom>
          <a:noFill/>
        </p:spPr>
        <p:txBody>
          <a:bodyPr anchorCtr="0" anchor="t" bIns="81000" lIns="81000" spcFirstLastPara="1" rIns="135000" wrap="square" tIns="270000">
            <a:noAutofit/>
          </a:bodyPr>
          <a:lstStyle/>
          <a:p>
            <a:pPr indent="0" lvl="0" marL="0" rtl="0" algn="l">
              <a:spcBef>
                <a:spcPts val="800"/>
              </a:spcBef>
              <a:spcAft>
                <a:spcPts val="0"/>
              </a:spcAft>
              <a:buNone/>
            </a:pPr>
            <a:r>
              <a:rPr lang="fr">
                <a:latin typeface="Poppins"/>
                <a:ea typeface="Poppins"/>
                <a:cs typeface="Poppins"/>
                <a:sym typeface="Poppins"/>
              </a:rPr>
              <a:t>Des dashboards personnalisés grâce à l’outil de création de dashboard.</a:t>
            </a:r>
            <a:endParaRPr>
              <a:latin typeface="Poppins"/>
              <a:ea typeface="Poppins"/>
              <a:cs typeface="Poppins"/>
              <a:sym typeface="Poppins"/>
            </a:endParaRPr>
          </a:p>
          <a:p>
            <a:pPr indent="0" lvl="0" marL="0" rtl="0" algn="l">
              <a:spcBef>
                <a:spcPts val="1600"/>
              </a:spcBef>
              <a:spcAft>
                <a:spcPts val="1600"/>
              </a:spcAft>
              <a:buNone/>
            </a:pPr>
            <a:r>
              <a:t/>
            </a:r>
            <a:endParaRPr>
              <a:latin typeface="Poppins"/>
              <a:ea typeface="Poppins"/>
              <a:cs typeface="Poppins"/>
              <a:sym typeface="Poppins"/>
            </a:endParaRPr>
          </a:p>
        </p:txBody>
      </p:sp>
      <p:sp>
        <p:nvSpPr>
          <p:cNvPr id="439" name="Google Shape;439;p49"/>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Une bibliothèque de dashboard</a:t>
            </a:r>
            <a:endParaRPr b="1" sz="2100">
              <a:solidFill>
                <a:srgbClr val="000000"/>
              </a:solidFill>
              <a:latin typeface="Poppins"/>
              <a:ea typeface="Poppins"/>
              <a:cs typeface="Poppins"/>
              <a:sym typeface="Poppins"/>
            </a:endParaRPr>
          </a:p>
        </p:txBody>
      </p:sp>
      <p:pic>
        <p:nvPicPr>
          <p:cNvPr id="440" name="Google Shape;440;p49"/>
          <p:cNvPicPr preferRelativeResize="0"/>
          <p:nvPr/>
        </p:nvPicPr>
        <p:blipFill>
          <a:blip r:embed="rId5">
            <a:alphaModFix/>
          </a:blip>
          <a:stretch>
            <a:fillRect/>
          </a:stretch>
        </p:blipFill>
        <p:spPr>
          <a:xfrm>
            <a:off x="504174" y="1797599"/>
            <a:ext cx="227525" cy="246979"/>
          </a:xfrm>
          <a:prstGeom prst="rect">
            <a:avLst/>
          </a:prstGeom>
          <a:noFill/>
          <a:ln>
            <a:noFill/>
          </a:ln>
        </p:spPr>
      </p:pic>
      <p:pic>
        <p:nvPicPr>
          <p:cNvPr id="441" name="Google Shape;441;p49"/>
          <p:cNvPicPr preferRelativeResize="0"/>
          <p:nvPr/>
        </p:nvPicPr>
        <p:blipFill>
          <a:blip r:embed="rId5">
            <a:alphaModFix/>
          </a:blip>
          <a:stretch>
            <a:fillRect/>
          </a:stretch>
        </p:blipFill>
        <p:spPr>
          <a:xfrm>
            <a:off x="504174" y="2434874"/>
            <a:ext cx="227525" cy="246979"/>
          </a:xfrm>
          <a:prstGeom prst="rect">
            <a:avLst/>
          </a:prstGeom>
          <a:noFill/>
          <a:ln>
            <a:noFill/>
          </a:ln>
        </p:spPr>
      </p:pic>
      <p:pic>
        <p:nvPicPr>
          <p:cNvPr id="442" name="Google Shape;442;p49"/>
          <p:cNvPicPr preferRelativeResize="0"/>
          <p:nvPr/>
        </p:nvPicPr>
        <p:blipFill>
          <a:blip r:embed="rId5">
            <a:alphaModFix/>
          </a:blip>
          <a:stretch>
            <a:fillRect/>
          </a:stretch>
        </p:blipFill>
        <p:spPr>
          <a:xfrm>
            <a:off x="504174" y="3060369"/>
            <a:ext cx="227525" cy="2469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0"/>
          <p:cNvSpPr txBox="1"/>
          <p:nvPr>
            <p:ph idx="1" type="body"/>
          </p:nvPr>
        </p:nvSpPr>
        <p:spPr>
          <a:xfrm>
            <a:off x="949849" y="1220050"/>
            <a:ext cx="4905600" cy="3194400"/>
          </a:xfrm>
          <a:prstGeom prst="rect">
            <a:avLst/>
          </a:prstGeom>
          <a:noFill/>
        </p:spPr>
        <p:txBody>
          <a:bodyPr anchorCtr="0" anchor="t" bIns="81000" lIns="81000" spcFirstLastPara="1" rIns="135000" wrap="square" tIns="270000">
            <a:noAutofit/>
          </a:bodyPr>
          <a:lstStyle/>
          <a:p>
            <a:pPr indent="0" lvl="0" marL="0" rtl="0" algn="l">
              <a:lnSpc>
                <a:spcPct val="100000"/>
              </a:lnSpc>
              <a:spcBef>
                <a:spcPts val="0"/>
              </a:spcBef>
              <a:spcAft>
                <a:spcPts val="0"/>
              </a:spcAft>
              <a:buNone/>
            </a:pPr>
            <a:r>
              <a:rPr lang="fr">
                <a:latin typeface="Poppins"/>
                <a:ea typeface="Poppins"/>
                <a:cs typeface="Poppins"/>
                <a:sym typeface="Poppins"/>
              </a:rPr>
              <a:t>Utiliser toute la data présente dans MyCoach</a:t>
            </a:r>
            <a:endParaRPr>
              <a:latin typeface="Poppins"/>
              <a:ea typeface="Poppins"/>
              <a:cs typeface="Poppins"/>
              <a:sym typeface="Poppins"/>
            </a:endParaRPr>
          </a:p>
          <a:p>
            <a:pPr indent="0" lvl="0" marL="0" rtl="0" algn="l">
              <a:lnSpc>
                <a:spcPct val="100000"/>
              </a:lnSpc>
              <a:spcBef>
                <a:spcPts val="0"/>
              </a:spcBef>
              <a:spcAft>
                <a:spcPts val="0"/>
              </a:spcAft>
              <a:buNone/>
            </a:pPr>
            <a:r>
              <a:t/>
            </a:r>
            <a:endParaRPr>
              <a:latin typeface="Poppins"/>
              <a:ea typeface="Poppins"/>
              <a:cs typeface="Poppins"/>
              <a:sym typeface="Poppins"/>
            </a:endParaRPr>
          </a:p>
          <a:p>
            <a:pPr indent="0" lvl="0" marL="0" rtl="0" algn="l">
              <a:lnSpc>
                <a:spcPct val="100000"/>
              </a:lnSpc>
              <a:spcBef>
                <a:spcPts val="0"/>
              </a:spcBef>
              <a:spcAft>
                <a:spcPts val="0"/>
              </a:spcAft>
              <a:buNone/>
            </a:pPr>
            <a:r>
              <a:t/>
            </a:r>
            <a:endParaRPr>
              <a:latin typeface="Poppins"/>
              <a:ea typeface="Poppins"/>
              <a:cs typeface="Poppins"/>
              <a:sym typeface="Poppins"/>
            </a:endParaRPr>
          </a:p>
          <a:p>
            <a:pPr indent="0" lvl="0" marL="0" rtl="0" algn="l">
              <a:lnSpc>
                <a:spcPct val="100000"/>
              </a:lnSpc>
              <a:spcBef>
                <a:spcPts val="0"/>
              </a:spcBef>
              <a:spcAft>
                <a:spcPts val="0"/>
              </a:spcAft>
              <a:buNone/>
            </a:pPr>
            <a:r>
              <a:rPr lang="fr">
                <a:latin typeface="Poppins"/>
                <a:ea typeface="Poppins"/>
                <a:cs typeface="Poppins"/>
                <a:sym typeface="Poppins"/>
              </a:rPr>
              <a:t>Choisir le système d’analyse ( Référentiel, joueurs, Référentiel groupe, compétition de référence etc.) </a:t>
            </a:r>
            <a:endParaRPr>
              <a:latin typeface="Poppins"/>
              <a:ea typeface="Poppins"/>
              <a:cs typeface="Poppins"/>
              <a:sym typeface="Poppins"/>
            </a:endParaRPr>
          </a:p>
          <a:p>
            <a:pPr indent="0" lvl="0" marL="0" rtl="0" algn="l">
              <a:lnSpc>
                <a:spcPct val="100000"/>
              </a:lnSpc>
              <a:spcBef>
                <a:spcPts val="0"/>
              </a:spcBef>
              <a:spcAft>
                <a:spcPts val="0"/>
              </a:spcAft>
              <a:buNone/>
            </a:pPr>
            <a:r>
              <a:t/>
            </a:r>
            <a:endParaRPr>
              <a:latin typeface="Poppins"/>
              <a:ea typeface="Poppins"/>
              <a:cs typeface="Poppins"/>
              <a:sym typeface="Poppins"/>
            </a:endParaRPr>
          </a:p>
          <a:p>
            <a:pPr indent="0" lvl="0" marL="0" rtl="0" algn="l">
              <a:lnSpc>
                <a:spcPct val="100000"/>
              </a:lnSpc>
              <a:spcBef>
                <a:spcPts val="0"/>
              </a:spcBef>
              <a:spcAft>
                <a:spcPts val="0"/>
              </a:spcAft>
              <a:buNone/>
            </a:pPr>
            <a:r>
              <a:t/>
            </a:r>
            <a:endParaRPr>
              <a:latin typeface="Poppins"/>
              <a:ea typeface="Poppins"/>
              <a:cs typeface="Poppins"/>
              <a:sym typeface="Poppins"/>
            </a:endParaRPr>
          </a:p>
          <a:p>
            <a:pPr indent="0" lvl="0" marL="0" rtl="0" algn="l">
              <a:lnSpc>
                <a:spcPct val="100000"/>
              </a:lnSpc>
              <a:spcBef>
                <a:spcPts val="0"/>
              </a:spcBef>
              <a:spcAft>
                <a:spcPts val="0"/>
              </a:spcAft>
              <a:buNone/>
            </a:pPr>
            <a:r>
              <a:rPr lang="fr">
                <a:latin typeface="Poppins"/>
                <a:ea typeface="Poppins"/>
                <a:cs typeface="Poppins"/>
                <a:sym typeface="Poppins"/>
              </a:rPr>
              <a:t>Choisir les data visualisation </a:t>
            </a:r>
            <a:endParaRPr>
              <a:latin typeface="Poppins"/>
              <a:ea typeface="Poppins"/>
              <a:cs typeface="Poppins"/>
              <a:sym typeface="Poppins"/>
            </a:endParaRPr>
          </a:p>
          <a:p>
            <a:pPr indent="0" lvl="0" marL="0" rtl="0" algn="l">
              <a:lnSpc>
                <a:spcPct val="100000"/>
              </a:lnSpc>
              <a:spcBef>
                <a:spcPts val="0"/>
              </a:spcBef>
              <a:spcAft>
                <a:spcPts val="0"/>
              </a:spcAft>
              <a:buNone/>
            </a:pPr>
            <a:r>
              <a:t/>
            </a:r>
            <a:endParaRPr>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fr">
                <a:latin typeface="Poppins"/>
                <a:ea typeface="Poppins"/>
                <a:cs typeface="Poppins"/>
                <a:sym typeface="Poppins"/>
              </a:rPr>
              <a:t>Appliquer des analyses mathématiques </a:t>
            </a:r>
            <a:endParaRPr>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fr">
                <a:latin typeface="Poppins"/>
                <a:ea typeface="Poppins"/>
                <a:cs typeface="Poppins"/>
                <a:sym typeface="Poppins"/>
              </a:rPr>
              <a:t>Prise de décision et partage </a:t>
            </a:r>
            <a:endParaRPr>
              <a:latin typeface="Poppins"/>
              <a:ea typeface="Poppins"/>
              <a:cs typeface="Poppins"/>
              <a:sym typeface="Poppins"/>
            </a:endParaRPr>
          </a:p>
        </p:txBody>
      </p:sp>
      <p:pic>
        <p:nvPicPr>
          <p:cNvPr id="448" name="Google Shape;448;p50"/>
          <p:cNvPicPr preferRelativeResize="0"/>
          <p:nvPr/>
        </p:nvPicPr>
        <p:blipFill>
          <a:blip r:embed="rId3">
            <a:alphaModFix/>
          </a:blip>
          <a:stretch>
            <a:fillRect/>
          </a:stretch>
        </p:blipFill>
        <p:spPr>
          <a:xfrm>
            <a:off x="504174" y="1472284"/>
            <a:ext cx="227525" cy="246979"/>
          </a:xfrm>
          <a:prstGeom prst="rect">
            <a:avLst/>
          </a:prstGeom>
          <a:noFill/>
          <a:ln>
            <a:noFill/>
          </a:ln>
        </p:spPr>
      </p:pic>
      <p:pic>
        <p:nvPicPr>
          <p:cNvPr id="449" name="Google Shape;449;p50"/>
          <p:cNvPicPr preferRelativeResize="0"/>
          <p:nvPr/>
        </p:nvPicPr>
        <p:blipFill>
          <a:blip r:embed="rId3">
            <a:alphaModFix/>
          </a:blip>
          <a:stretch>
            <a:fillRect/>
          </a:stretch>
        </p:blipFill>
        <p:spPr>
          <a:xfrm>
            <a:off x="504174" y="2048007"/>
            <a:ext cx="227525" cy="246979"/>
          </a:xfrm>
          <a:prstGeom prst="rect">
            <a:avLst/>
          </a:prstGeom>
          <a:noFill/>
          <a:ln>
            <a:noFill/>
          </a:ln>
        </p:spPr>
      </p:pic>
      <p:pic>
        <p:nvPicPr>
          <p:cNvPr id="450" name="Google Shape;450;p50"/>
          <p:cNvPicPr preferRelativeResize="0"/>
          <p:nvPr/>
        </p:nvPicPr>
        <p:blipFill>
          <a:blip r:embed="rId3">
            <a:alphaModFix/>
          </a:blip>
          <a:stretch>
            <a:fillRect/>
          </a:stretch>
        </p:blipFill>
        <p:spPr>
          <a:xfrm>
            <a:off x="504174" y="2704371"/>
            <a:ext cx="227525" cy="246979"/>
          </a:xfrm>
          <a:prstGeom prst="rect">
            <a:avLst/>
          </a:prstGeom>
          <a:noFill/>
          <a:ln>
            <a:noFill/>
          </a:ln>
        </p:spPr>
      </p:pic>
      <p:pic>
        <p:nvPicPr>
          <p:cNvPr id="451" name="Google Shape;451;p50"/>
          <p:cNvPicPr preferRelativeResize="0"/>
          <p:nvPr/>
        </p:nvPicPr>
        <p:blipFill>
          <a:blip r:embed="rId3">
            <a:alphaModFix/>
          </a:blip>
          <a:stretch>
            <a:fillRect/>
          </a:stretch>
        </p:blipFill>
        <p:spPr>
          <a:xfrm>
            <a:off x="504174" y="3303551"/>
            <a:ext cx="227525" cy="246979"/>
          </a:xfrm>
          <a:prstGeom prst="rect">
            <a:avLst/>
          </a:prstGeom>
          <a:noFill/>
          <a:ln>
            <a:noFill/>
          </a:ln>
        </p:spPr>
      </p:pic>
      <p:grpSp>
        <p:nvGrpSpPr>
          <p:cNvPr id="452" name="Google Shape;452;p50"/>
          <p:cNvGrpSpPr/>
          <p:nvPr/>
        </p:nvGrpSpPr>
        <p:grpSpPr>
          <a:xfrm>
            <a:off x="4663651" y="2081900"/>
            <a:ext cx="3776375" cy="3156301"/>
            <a:chOff x="4083901" y="2405975"/>
            <a:chExt cx="3776375" cy="3156301"/>
          </a:xfrm>
        </p:grpSpPr>
        <p:pic>
          <p:nvPicPr>
            <p:cNvPr id="453" name="Google Shape;453;p50"/>
            <p:cNvPicPr preferRelativeResize="0"/>
            <p:nvPr/>
          </p:nvPicPr>
          <p:blipFill rotWithShape="1">
            <a:blip r:embed="rId4">
              <a:alphaModFix/>
            </a:blip>
            <a:srcRect b="0" l="12226" r="0" t="0"/>
            <a:stretch/>
          </p:blipFill>
          <p:spPr>
            <a:xfrm>
              <a:off x="4083901" y="2405975"/>
              <a:ext cx="3776375" cy="3156301"/>
            </a:xfrm>
            <a:prstGeom prst="rect">
              <a:avLst/>
            </a:prstGeom>
            <a:noFill/>
            <a:ln>
              <a:noFill/>
            </a:ln>
          </p:spPr>
        </p:pic>
        <p:pic>
          <p:nvPicPr>
            <p:cNvPr id="454" name="Google Shape;454;p50"/>
            <p:cNvPicPr preferRelativeResize="0"/>
            <p:nvPr/>
          </p:nvPicPr>
          <p:blipFill>
            <a:blip r:embed="rId5">
              <a:alphaModFix/>
            </a:blip>
            <a:stretch>
              <a:fillRect/>
            </a:stretch>
          </p:blipFill>
          <p:spPr>
            <a:xfrm>
              <a:off x="4443512" y="3082963"/>
              <a:ext cx="2531275" cy="1802325"/>
            </a:xfrm>
            <a:prstGeom prst="rect">
              <a:avLst/>
            </a:prstGeom>
            <a:noFill/>
            <a:ln>
              <a:noFill/>
            </a:ln>
          </p:spPr>
        </p:pic>
      </p:grpSp>
      <p:grpSp>
        <p:nvGrpSpPr>
          <p:cNvPr id="455" name="Google Shape;455;p50"/>
          <p:cNvGrpSpPr/>
          <p:nvPr/>
        </p:nvGrpSpPr>
        <p:grpSpPr>
          <a:xfrm>
            <a:off x="5265371" y="898153"/>
            <a:ext cx="4302266" cy="3156309"/>
            <a:chOff x="617775" y="1312101"/>
            <a:chExt cx="5532750" cy="3831402"/>
          </a:xfrm>
        </p:grpSpPr>
        <p:grpSp>
          <p:nvGrpSpPr>
            <p:cNvPr id="456" name="Google Shape;456;p50"/>
            <p:cNvGrpSpPr/>
            <p:nvPr/>
          </p:nvGrpSpPr>
          <p:grpSpPr>
            <a:xfrm>
              <a:off x="617775" y="1312101"/>
              <a:ext cx="5532750" cy="3831402"/>
              <a:chOff x="0" y="855751"/>
              <a:chExt cx="5532750" cy="3831402"/>
            </a:xfrm>
          </p:grpSpPr>
          <p:pic>
            <p:nvPicPr>
              <p:cNvPr id="457" name="Google Shape;457;p50"/>
              <p:cNvPicPr preferRelativeResize="0"/>
              <p:nvPr/>
            </p:nvPicPr>
            <p:blipFill>
              <a:blip r:embed="rId4">
                <a:alphaModFix/>
              </a:blip>
              <a:stretch>
                <a:fillRect/>
              </a:stretch>
            </p:blipFill>
            <p:spPr>
              <a:xfrm>
                <a:off x="0" y="855751"/>
                <a:ext cx="5532750" cy="3831402"/>
              </a:xfrm>
              <a:prstGeom prst="rect">
                <a:avLst/>
              </a:prstGeom>
              <a:noFill/>
              <a:ln>
                <a:noFill/>
              </a:ln>
            </p:spPr>
          </p:pic>
          <p:pic>
            <p:nvPicPr>
              <p:cNvPr descr="Macintosh HD:Users:edwigegiordano:Desktop:Sans titre.png" id="458" name="Google Shape;458;p50"/>
              <p:cNvPicPr preferRelativeResize="0"/>
              <p:nvPr/>
            </p:nvPicPr>
            <p:blipFill rotWithShape="1">
              <a:blip r:embed="rId6">
                <a:alphaModFix/>
              </a:blip>
              <a:srcRect b="1925" l="-1140" r="1139" t="4160"/>
              <a:stretch/>
            </p:blipFill>
            <p:spPr>
              <a:xfrm>
                <a:off x="1102625" y="1635425"/>
                <a:ext cx="3327499" cy="2224576"/>
              </a:xfrm>
              <a:prstGeom prst="rect">
                <a:avLst/>
              </a:prstGeom>
              <a:noFill/>
              <a:ln cap="flat" cmpd="sng">
                <a:solidFill>
                  <a:srgbClr val="000000"/>
                </a:solidFill>
                <a:prstDash val="solid"/>
                <a:miter lim="8000"/>
                <a:headEnd len="sm" w="sm" type="none"/>
                <a:tailEnd len="sm" w="sm" type="none"/>
              </a:ln>
            </p:spPr>
          </p:pic>
        </p:grpSp>
        <p:pic>
          <p:nvPicPr>
            <p:cNvPr descr="Macintosh HD:Users:edwigegiordano:Desktop:Sans titre.png" id="459" name="Google Shape;459;p50"/>
            <p:cNvPicPr preferRelativeResize="0"/>
            <p:nvPr/>
          </p:nvPicPr>
          <p:blipFill rotWithShape="1">
            <a:blip r:embed="rId7">
              <a:alphaModFix/>
            </a:blip>
            <a:srcRect b="8600" l="0" r="0" t="0"/>
            <a:stretch/>
          </p:blipFill>
          <p:spPr>
            <a:xfrm>
              <a:off x="1749375" y="2142825"/>
              <a:ext cx="3299050" cy="2145000"/>
            </a:xfrm>
            <a:prstGeom prst="rect">
              <a:avLst/>
            </a:prstGeom>
            <a:noFill/>
            <a:ln cap="flat" cmpd="sng">
              <a:solidFill>
                <a:srgbClr val="000000"/>
              </a:solidFill>
              <a:prstDash val="solid"/>
              <a:miter lim="8000"/>
              <a:headEnd len="sm" w="sm" type="none"/>
              <a:tailEnd len="sm" w="sm" type="none"/>
            </a:ln>
          </p:spPr>
        </p:pic>
      </p:grpSp>
      <p:sp>
        <p:nvSpPr>
          <p:cNvPr id="460" name="Google Shape;460;p50"/>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Un outil de création de dashboard</a:t>
            </a:r>
            <a:endParaRPr b="1" sz="2100">
              <a:solidFill>
                <a:srgbClr val="000000"/>
              </a:solidFill>
              <a:latin typeface="Poppins"/>
              <a:ea typeface="Poppins"/>
              <a:cs typeface="Poppins"/>
              <a:sym typeface="Poppins"/>
            </a:endParaRPr>
          </a:p>
        </p:txBody>
      </p:sp>
      <p:pic>
        <p:nvPicPr>
          <p:cNvPr id="461" name="Google Shape;461;p50"/>
          <p:cNvPicPr preferRelativeResize="0"/>
          <p:nvPr/>
        </p:nvPicPr>
        <p:blipFill>
          <a:blip r:embed="rId3">
            <a:alphaModFix/>
          </a:blip>
          <a:stretch>
            <a:fillRect/>
          </a:stretch>
        </p:blipFill>
        <p:spPr>
          <a:xfrm>
            <a:off x="504174" y="3836126"/>
            <a:ext cx="227525" cy="2469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1"/>
          <p:cNvSpPr/>
          <p:nvPr/>
        </p:nvSpPr>
        <p:spPr>
          <a:xfrm>
            <a:off x="1376113" y="3686896"/>
            <a:ext cx="228600" cy="228600"/>
          </a:xfrm>
          <a:prstGeom prst="ellipse">
            <a:avLst/>
          </a:prstGeom>
          <a:noFill/>
          <a:ln cap="flat" cmpd="sng" w="10477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67" name="Google Shape;467;p51"/>
          <p:cNvSpPr txBox="1"/>
          <p:nvPr/>
        </p:nvSpPr>
        <p:spPr>
          <a:xfrm>
            <a:off x="1843840" y="3552652"/>
            <a:ext cx="4447500" cy="497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3000">
                <a:solidFill>
                  <a:srgbClr val="FFFFFF"/>
                </a:solidFill>
                <a:latin typeface="Poppins"/>
                <a:ea typeface="Poppins"/>
                <a:cs typeface="Poppins"/>
                <a:sym typeface="Poppins"/>
              </a:rPr>
              <a:t>Les atouts</a:t>
            </a:r>
            <a:endParaRPr b="1" sz="2700">
              <a:solidFill>
                <a:srgbClr val="FFFFFF"/>
              </a:solidFill>
              <a:latin typeface="Poppins"/>
              <a:ea typeface="Poppins"/>
              <a:cs typeface="Poppins"/>
              <a:sym typeface="Poppins"/>
            </a:endParaRPr>
          </a:p>
        </p:txBody>
      </p:sp>
      <p:sp>
        <p:nvSpPr>
          <p:cNvPr id="468" name="Google Shape;468;p51"/>
          <p:cNvSpPr txBox="1"/>
          <p:nvPr/>
        </p:nvSpPr>
        <p:spPr>
          <a:xfrm>
            <a:off x="45044" y="2158625"/>
            <a:ext cx="1415400" cy="2366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fr" sz="14900">
                <a:solidFill>
                  <a:srgbClr val="FFFFFF"/>
                </a:solidFill>
                <a:latin typeface="Poppins"/>
                <a:ea typeface="Poppins"/>
                <a:cs typeface="Poppins"/>
                <a:sym typeface="Poppins"/>
              </a:rPr>
              <a:t>3</a:t>
            </a:r>
            <a:endParaRPr b="1" sz="1100">
              <a:solidFill>
                <a:srgbClr val="FFFFFF"/>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2"/>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fr"/>
              <a:t>‹#›</a:t>
            </a:fld>
            <a:endParaRPr/>
          </a:p>
        </p:txBody>
      </p:sp>
      <p:sp>
        <p:nvSpPr>
          <p:cNvPr id="474" name="Google Shape;474;p52"/>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Les bénéfices de la solution </a:t>
            </a:r>
            <a:endParaRPr b="1" sz="2100">
              <a:solidFill>
                <a:srgbClr val="000000"/>
              </a:solidFill>
              <a:latin typeface="Poppins"/>
              <a:ea typeface="Poppins"/>
              <a:cs typeface="Poppins"/>
              <a:sym typeface="Poppins"/>
            </a:endParaRPr>
          </a:p>
        </p:txBody>
      </p:sp>
      <p:sp>
        <p:nvSpPr>
          <p:cNvPr id="475" name="Google Shape;475;p52"/>
          <p:cNvSpPr/>
          <p:nvPr/>
        </p:nvSpPr>
        <p:spPr>
          <a:xfrm>
            <a:off x="731900" y="1645076"/>
            <a:ext cx="3685800" cy="31146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2"/>
          <p:cNvSpPr txBox="1"/>
          <p:nvPr/>
        </p:nvSpPr>
        <p:spPr>
          <a:xfrm>
            <a:off x="827138" y="1704975"/>
            <a:ext cx="3495300" cy="304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200">
                <a:solidFill>
                  <a:schemeClr val="dk1"/>
                </a:solidFill>
                <a:highlight>
                  <a:srgbClr val="FFF377"/>
                </a:highlight>
                <a:latin typeface="Poppins"/>
                <a:ea typeface="Poppins"/>
                <a:cs typeface="Poppins"/>
                <a:sym typeface="Poppins"/>
              </a:rPr>
              <a:t>Structuration</a:t>
            </a:r>
            <a:r>
              <a:rPr lang="fr" sz="1200">
                <a:solidFill>
                  <a:schemeClr val="dk1"/>
                </a:solidFill>
                <a:highlight>
                  <a:srgbClr val="FFF377"/>
                </a:highlight>
                <a:latin typeface="Poppins"/>
                <a:ea typeface="Poppins"/>
                <a:cs typeface="Poppins"/>
                <a:sym typeface="Poppins"/>
              </a:rPr>
              <a:t> </a:t>
            </a:r>
            <a:endParaRPr sz="1200">
              <a:solidFill>
                <a:schemeClr val="dk1"/>
              </a:solidFill>
              <a:highlight>
                <a:srgbClr val="FFF377"/>
              </a:highlight>
              <a:latin typeface="Poppins"/>
              <a:ea typeface="Poppins"/>
              <a:cs typeface="Poppins"/>
              <a:sym typeface="Poppins"/>
            </a:endParaRPr>
          </a:p>
          <a:p>
            <a:pPr indent="0" lvl="0" marL="0" rtl="0" algn="ctr">
              <a:spcBef>
                <a:spcPts val="0"/>
              </a:spcBef>
              <a:spcAft>
                <a:spcPts val="0"/>
              </a:spcAft>
              <a:buNone/>
            </a:pPr>
            <a:r>
              <a:rPr lang="fr" sz="1200">
                <a:solidFill>
                  <a:schemeClr val="dk1"/>
                </a:solidFill>
                <a:latin typeface="Poppins"/>
                <a:ea typeface="Poppins"/>
                <a:cs typeface="Poppins"/>
                <a:sym typeface="Poppins"/>
              </a:rPr>
              <a:t>des services et de leur process</a:t>
            </a:r>
            <a:endParaRPr sz="1200">
              <a:solidFill>
                <a:schemeClr val="dk1"/>
              </a:solidFill>
              <a:latin typeface="Poppins"/>
              <a:ea typeface="Poppins"/>
              <a:cs typeface="Poppins"/>
              <a:sym typeface="Poppins"/>
            </a:endParaRPr>
          </a:p>
          <a:p>
            <a:pPr indent="0" lvl="0" marL="0" rtl="0" algn="ctr">
              <a:spcBef>
                <a:spcPts val="0"/>
              </a:spcBef>
              <a:spcAft>
                <a:spcPts val="0"/>
              </a:spcAft>
              <a:buNone/>
            </a:pPr>
            <a:r>
              <a:t/>
            </a:r>
            <a:endParaRPr sz="1200">
              <a:solidFill>
                <a:schemeClr val="dk1"/>
              </a:solidFill>
              <a:latin typeface="Poppins"/>
              <a:ea typeface="Poppins"/>
              <a:cs typeface="Poppins"/>
              <a:sym typeface="Poppins"/>
            </a:endParaRPr>
          </a:p>
          <a:p>
            <a:pPr indent="0" lvl="0" marL="0" rtl="0" algn="ctr">
              <a:spcBef>
                <a:spcPts val="0"/>
              </a:spcBef>
              <a:spcAft>
                <a:spcPts val="0"/>
              </a:spcAft>
              <a:buNone/>
            </a:pPr>
            <a:r>
              <a:rPr b="1" lang="fr" sz="1200">
                <a:solidFill>
                  <a:schemeClr val="dk1"/>
                </a:solidFill>
                <a:highlight>
                  <a:srgbClr val="FFF377"/>
                </a:highlight>
                <a:latin typeface="Poppins"/>
                <a:ea typeface="Poppins"/>
                <a:cs typeface="Poppins"/>
                <a:sym typeface="Poppins"/>
              </a:rPr>
              <a:t>Centralisation</a:t>
            </a:r>
            <a:endParaRPr b="1" sz="1200">
              <a:solidFill>
                <a:schemeClr val="dk1"/>
              </a:solidFill>
              <a:highlight>
                <a:srgbClr val="FFF377"/>
              </a:highlight>
              <a:latin typeface="Poppins"/>
              <a:ea typeface="Poppins"/>
              <a:cs typeface="Poppins"/>
              <a:sym typeface="Poppins"/>
            </a:endParaRPr>
          </a:p>
          <a:p>
            <a:pPr indent="0" lvl="0" marL="0" rtl="0" algn="ctr">
              <a:spcBef>
                <a:spcPts val="0"/>
              </a:spcBef>
              <a:spcAft>
                <a:spcPts val="0"/>
              </a:spcAft>
              <a:buNone/>
            </a:pPr>
            <a:r>
              <a:rPr lang="fr" sz="1200">
                <a:solidFill>
                  <a:schemeClr val="dk1"/>
                </a:solidFill>
                <a:latin typeface="Poppins"/>
                <a:ea typeface="Poppins"/>
                <a:cs typeface="Poppins"/>
                <a:sym typeface="Poppins"/>
              </a:rPr>
              <a:t>des données administratives, sportives et médicales</a:t>
            </a:r>
            <a:endParaRPr sz="1200">
              <a:solidFill>
                <a:schemeClr val="dk1"/>
              </a:solidFill>
              <a:latin typeface="Poppins"/>
              <a:ea typeface="Poppins"/>
              <a:cs typeface="Poppins"/>
              <a:sym typeface="Poppins"/>
            </a:endParaRPr>
          </a:p>
          <a:p>
            <a:pPr indent="0" lvl="0" marL="0" rtl="0" algn="ctr">
              <a:spcBef>
                <a:spcPts val="0"/>
              </a:spcBef>
              <a:spcAft>
                <a:spcPts val="0"/>
              </a:spcAft>
              <a:buNone/>
            </a:pPr>
            <a:r>
              <a:t/>
            </a:r>
            <a:endParaRPr sz="1200">
              <a:solidFill>
                <a:schemeClr val="dk1"/>
              </a:solidFill>
              <a:latin typeface="Poppins"/>
              <a:ea typeface="Poppins"/>
              <a:cs typeface="Poppins"/>
              <a:sym typeface="Poppins"/>
            </a:endParaRPr>
          </a:p>
          <a:p>
            <a:pPr indent="0" lvl="0" marL="0" rtl="0" algn="ctr">
              <a:spcBef>
                <a:spcPts val="0"/>
              </a:spcBef>
              <a:spcAft>
                <a:spcPts val="0"/>
              </a:spcAft>
              <a:buNone/>
            </a:pPr>
            <a:r>
              <a:rPr b="1" lang="fr" sz="1200">
                <a:solidFill>
                  <a:schemeClr val="dk1"/>
                </a:solidFill>
                <a:highlight>
                  <a:srgbClr val="FFF377"/>
                </a:highlight>
                <a:latin typeface="Poppins"/>
                <a:ea typeface="Poppins"/>
                <a:cs typeface="Poppins"/>
                <a:sym typeface="Poppins"/>
              </a:rPr>
              <a:t>Gestion globale</a:t>
            </a:r>
            <a:endParaRPr sz="1200">
              <a:solidFill>
                <a:schemeClr val="dk1"/>
              </a:solidFill>
              <a:highlight>
                <a:srgbClr val="FFF377"/>
              </a:highlight>
              <a:latin typeface="Poppins"/>
              <a:ea typeface="Poppins"/>
              <a:cs typeface="Poppins"/>
              <a:sym typeface="Poppins"/>
            </a:endParaRPr>
          </a:p>
          <a:p>
            <a:pPr indent="0" lvl="0" marL="0" rtl="0" algn="ctr">
              <a:spcBef>
                <a:spcPts val="0"/>
              </a:spcBef>
              <a:spcAft>
                <a:spcPts val="0"/>
              </a:spcAft>
              <a:buNone/>
            </a:pPr>
            <a:r>
              <a:rPr lang="fr" sz="1200">
                <a:solidFill>
                  <a:schemeClr val="dk1"/>
                </a:solidFill>
                <a:latin typeface="Poppins"/>
                <a:ea typeface="Poppins"/>
                <a:cs typeface="Poppins"/>
                <a:sym typeface="Poppins"/>
              </a:rPr>
              <a:t>d’une ou plusieurs équipes</a:t>
            </a:r>
            <a:endParaRPr sz="1200">
              <a:solidFill>
                <a:schemeClr val="dk1"/>
              </a:solidFill>
              <a:latin typeface="Poppins"/>
              <a:ea typeface="Poppins"/>
              <a:cs typeface="Poppins"/>
              <a:sym typeface="Poppins"/>
            </a:endParaRPr>
          </a:p>
          <a:p>
            <a:pPr indent="0" lvl="0" marL="0" rtl="0" algn="ctr">
              <a:spcBef>
                <a:spcPts val="0"/>
              </a:spcBef>
              <a:spcAft>
                <a:spcPts val="0"/>
              </a:spcAft>
              <a:buNone/>
            </a:pPr>
            <a:r>
              <a:t/>
            </a:r>
            <a:endParaRPr sz="1200">
              <a:solidFill>
                <a:schemeClr val="dk1"/>
              </a:solidFill>
              <a:latin typeface="Poppins"/>
              <a:ea typeface="Poppins"/>
              <a:cs typeface="Poppins"/>
              <a:sym typeface="Poppins"/>
            </a:endParaRPr>
          </a:p>
          <a:p>
            <a:pPr indent="0" lvl="0" marL="0" rtl="0" algn="ctr">
              <a:spcBef>
                <a:spcPts val="0"/>
              </a:spcBef>
              <a:spcAft>
                <a:spcPts val="0"/>
              </a:spcAft>
              <a:buNone/>
            </a:pPr>
            <a:r>
              <a:rPr b="1" lang="fr" sz="1200">
                <a:solidFill>
                  <a:schemeClr val="dk1"/>
                </a:solidFill>
                <a:highlight>
                  <a:srgbClr val="FFF377"/>
                </a:highlight>
                <a:latin typeface="Poppins"/>
                <a:ea typeface="Poppins"/>
                <a:cs typeface="Poppins"/>
                <a:sym typeface="Poppins"/>
              </a:rPr>
              <a:t>Communication</a:t>
            </a:r>
            <a:r>
              <a:rPr lang="fr" sz="1200">
                <a:solidFill>
                  <a:schemeClr val="dk1"/>
                </a:solidFill>
                <a:highlight>
                  <a:srgbClr val="FFF377"/>
                </a:highlight>
                <a:latin typeface="Poppins"/>
                <a:ea typeface="Poppins"/>
                <a:cs typeface="Poppins"/>
                <a:sym typeface="Poppins"/>
              </a:rPr>
              <a:t> </a:t>
            </a:r>
            <a:r>
              <a:rPr b="1" lang="fr" sz="1200">
                <a:solidFill>
                  <a:schemeClr val="dk1"/>
                </a:solidFill>
                <a:highlight>
                  <a:srgbClr val="FFF377"/>
                </a:highlight>
                <a:latin typeface="Poppins"/>
                <a:ea typeface="Poppins"/>
                <a:cs typeface="Poppins"/>
                <a:sym typeface="Poppins"/>
              </a:rPr>
              <a:t>simplifiée</a:t>
            </a:r>
            <a:endParaRPr b="1" sz="1200">
              <a:solidFill>
                <a:schemeClr val="dk1"/>
              </a:solidFill>
              <a:highlight>
                <a:srgbClr val="FFF377"/>
              </a:highlight>
              <a:latin typeface="Poppins"/>
              <a:ea typeface="Poppins"/>
              <a:cs typeface="Poppins"/>
              <a:sym typeface="Poppins"/>
            </a:endParaRPr>
          </a:p>
          <a:p>
            <a:pPr indent="0" lvl="0" marL="0" rtl="0" algn="ctr">
              <a:spcBef>
                <a:spcPts val="0"/>
              </a:spcBef>
              <a:spcAft>
                <a:spcPts val="0"/>
              </a:spcAft>
              <a:buNone/>
            </a:pPr>
            <a:r>
              <a:rPr lang="fr" sz="1200">
                <a:solidFill>
                  <a:schemeClr val="dk1"/>
                </a:solidFill>
                <a:latin typeface="Poppins"/>
                <a:ea typeface="Poppins"/>
                <a:cs typeface="Poppins"/>
                <a:sym typeface="Poppins"/>
              </a:rPr>
              <a:t> avec les membres du club et les athlètes</a:t>
            </a:r>
            <a:endParaRPr sz="1200">
              <a:solidFill>
                <a:schemeClr val="dk1"/>
              </a:solidFill>
              <a:latin typeface="Poppins"/>
              <a:ea typeface="Poppins"/>
              <a:cs typeface="Poppins"/>
              <a:sym typeface="Poppins"/>
            </a:endParaRPr>
          </a:p>
          <a:p>
            <a:pPr indent="0" lvl="0" marL="0" rtl="0" algn="ctr">
              <a:spcBef>
                <a:spcPts val="0"/>
              </a:spcBef>
              <a:spcAft>
                <a:spcPts val="0"/>
              </a:spcAft>
              <a:buNone/>
            </a:pPr>
            <a:r>
              <a:t/>
            </a:r>
            <a:endParaRPr sz="1200">
              <a:solidFill>
                <a:srgbClr val="FF0000"/>
              </a:solidFill>
              <a:latin typeface="Poppins"/>
              <a:ea typeface="Poppins"/>
              <a:cs typeface="Poppins"/>
              <a:sym typeface="Poppins"/>
            </a:endParaRPr>
          </a:p>
          <a:p>
            <a:pPr indent="0" lvl="0" marL="0" rtl="0" algn="ctr">
              <a:spcBef>
                <a:spcPts val="0"/>
              </a:spcBef>
              <a:spcAft>
                <a:spcPts val="0"/>
              </a:spcAft>
              <a:buNone/>
            </a:pPr>
            <a:r>
              <a:rPr b="1" lang="fr" sz="1200">
                <a:highlight>
                  <a:srgbClr val="FFF377"/>
                </a:highlight>
                <a:latin typeface="Poppins"/>
                <a:ea typeface="Poppins"/>
                <a:cs typeface="Poppins"/>
                <a:sym typeface="Poppins"/>
              </a:rPr>
              <a:t>Optimisation de la performance</a:t>
            </a:r>
            <a:r>
              <a:rPr b="1" lang="fr" sz="1200">
                <a:latin typeface="Poppins"/>
                <a:ea typeface="Poppins"/>
                <a:cs typeface="Poppins"/>
                <a:sym typeface="Poppins"/>
              </a:rPr>
              <a:t> </a:t>
            </a:r>
            <a:endParaRPr b="1" sz="1200">
              <a:latin typeface="Poppins"/>
              <a:ea typeface="Poppins"/>
              <a:cs typeface="Poppins"/>
              <a:sym typeface="Poppins"/>
            </a:endParaRPr>
          </a:p>
          <a:p>
            <a:pPr indent="0" lvl="0" marL="0" rtl="0" algn="ctr">
              <a:spcBef>
                <a:spcPts val="0"/>
              </a:spcBef>
              <a:spcAft>
                <a:spcPts val="0"/>
              </a:spcAft>
              <a:buNone/>
            </a:pPr>
            <a:r>
              <a:rPr lang="fr" sz="1200">
                <a:latin typeface="Poppins"/>
                <a:ea typeface="Poppins"/>
                <a:cs typeface="Poppins"/>
                <a:sym typeface="Poppins"/>
              </a:rPr>
              <a:t>(Questionnaires, GPS, analyse vidéo, suivi médical, Performance BI…)</a:t>
            </a:r>
            <a:endParaRPr sz="1200">
              <a:latin typeface="Poppins"/>
              <a:ea typeface="Poppins"/>
              <a:cs typeface="Poppins"/>
              <a:sym typeface="Poppins"/>
            </a:endParaRPr>
          </a:p>
        </p:txBody>
      </p:sp>
      <p:sp>
        <p:nvSpPr>
          <p:cNvPr id="477" name="Google Shape;477;p52"/>
          <p:cNvSpPr txBox="1"/>
          <p:nvPr/>
        </p:nvSpPr>
        <p:spPr>
          <a:xfrm>
            <a:off x="891900" y="887338"/>
            <a:ext cx="7377900" cy="795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t/>
            </a:r>
            <a:endParaRPr sz="1000">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rPr b="1" lang="fr" sz="1300">
                <a:highlight>
                  <a:srgbClr val="FFF377"/>
                </a:highlight>
                <a:latin typeface="Poppins"/>
                <a:ea typeface="Poppins"/>
                <a:cs typeface="Poppins"/>
                <a:sym typeface="Poppins"/>
              </a:rPr>
              <a:t>Une offre structurée autour de l’expérience terrain acquise par MyCoach.</a:t>
            </a:r>
            <a:endParaRPr b="1" sz="1300">
              <a:highlight>
                <a:srgbClr val="FFF377"/>
              </a:highlight>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b="1" sz="1300">
              <a:highlight>
                <a:srgbClr val="FFF377"/>
              </a:highlight>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i="0" sz="1000" u="none" cap="none" strike="noStrike">
              <a:solidFill>
                <a:srgbClr val="000000"/>
              </a:solidFill>
              <a:latin typeface="Poppins"/>
              <a:ea typeface="Poppins"/>
              <a:cs typeface="Poppins"/>
              <a:sym typeface="Poppins"/>
            </a:endParaRPr>
          </a:p>
        </p:txBody>
      </p:sp>
      <p:sp>
        <p:nvSpPr>
          <p:cNvPr id="478" name="Google Shape;478;p52"/>
          <p:cNvSpPr/>
          <p:nvPr/>
        </p:nvSpPr>
        <p:spPr>
          <a:xfrm>
            <a:off x="4726325" y="1645076"/>
            <a:ext cx="3685800" cy="31146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2"/>
          <p:cNvSpPr txBox="1"/>
          <p:nvPr/>
        </p:nvSpPr>
        <p:spPr>
          <a:xfrm>
            <a:off x="4821563" y="1704975"/>
            <a:ext cx="3495300" cy="304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200">
                <a:solidFill>
                  <a:schemeClr val="dk1"/>
                </a:solidFill>
                <a:highlight>
                  <a:srgbClr val="FFF377"/>
                </a:highlight>
                <a:latin typeface="Poppins"/>
                <a:ea typeface="Poppins"/>
                <a:cs typeface="Poppins"/>
                <a:sym typeface="Poppins"/>
              </a:rPr>
              <a:t>Ergonomie</a:t>
            </a:r>
            <a:endParaRPr sz="1200">
              <a:solidFill>
                <a:schemeClr val="dk1"/>
              </a:solidFill>
              <a:highlight>
                <a:srgbClr val="FFF377"/>
              </a:highlight>
              <a:latin typeface="Poppins"/>
              <a:ea typeface="Poppins"/>
              <a:cs typeface="Poppins"/>
              <a:sym typeface="Poppins"/>
            </a:endParaRPr>
          </a:p>
          <a:p>
            <a:pPr indent="0" lvl="0" marL="0" rtl="0" algn="ctr">
              <a:spcBef>
                <a:spcPts val="0"/>
              </a:spcBef>
              <a:spcAft>
                <a:spcPts val="0"/>
              </a:spcAft>
              <a:buNone/>
            </a:pPr>
            <a:r>
              <a:rPr lang="fr" sz="1200">
                <a:solidFill>
                  <a:schemeClr val="dk1"/>
                </a:solidFill>
                <a:latin typeface="Poppins"/>
                <a:ea typeface="Poppins"/>
                <a:cs typeface="Poppins"/>
                <a:sym typeface="Poppins"/>
              </a:rPr>
              <a:t>d’une plateforme intuitive</a:t>
            </a:r>
            <a:endParaRPr sz="1200">
              <a:solidFill>
                <a:schemeClr val="dk1"/>
              </a:solidFill>
              <a:latin typeface="Poppins"/>
              <a:ea typeface="Poppins"/>
              <a:cs typeface="Poppins"/>
              <a:sym typeface="Poppins"/>
            </a:endParaRPr>
          </a:p>
          <a:p>
            <a:pPr indent="0" lvl="0" marL="0" rtl="0" algn="ctr">
              <a:spcBef>
                <a:spcPts val="0"/>
              </a:spcBef>
              <a:spcAft>
                <a:spcPts val="0"/>
              </a:spcAft>
              <a:buNone/>
            </a:pPr>
            <a:r>
              <a:t/>
            </a:r>
            <a:endParaRPr sz="1200">
              <a:solidFill>
                <a:schemeClr val="dk1"/>
              </a:solidFill>
              <a:latin typeface="Poppins"/>
              <a:ea typeface="Poppins"/>
              <a:cs typeface="Poppins"/>
              <a:sym typeface="Poppins"/>
            </a:endParaRPr>
          </a:p>
          <a:p>
            <a:pPr indent="0" lvl="0" marL="0" rtl="0" algn="ctr">
              <a:spcBef>
                <a:spcPts val="0"/>
              </a:spcBef>
              <a:spcAft>
                <a:spcPts val="0"/>
              </a:spcAft>
              <a:buNone/>
            </a:pPr>
            <a:r>
              <a:rPr b="1" lang="fr" sz="1200">
                <a:solidFill>
                  <a:schemeClr val="dk1"/>
                </a:solidFill>
                <a:highlight>
                  <a:srgbClr val="FFF377"/>
                </a:highlight>
                <a:latin typeface="Poppins"/>
                <a:ea typeface="Poppins"/>
                <a:cs typeface="Poppins"/>
                <a:sym typeface="Poppins"/>
              </a:rPr>
              <a:t>Adaptabilité</a:t>
            </a:r>
            <a:endParaRPr b="1" sz="1200">
              <a:solidFill>
                <a:schemeClr val="dk1"/>
              </a:solidFill>
              <a:highlight>
                <a:srgbClr val="FFF377"/>
              </a:highlight>
              <a:latin typeface="Poppins"/>
              <a:ea typeface="Poppins"/>
              <a:cs typeface="Poppins"/>
              <a:sym typeface="Poppins"/>
            </a:endParaRPr>
          </a:p>
          <a:p>
            <a:pPr indent="0" lvl="0" marL="0" rtl="0" algn="ctr">
              <a:spcBef>
                <a:spcPts val="0"/>
              </a:spcBef>
              <a:spcAft>
                <a:spcPts val="0"/>
              </a:spcAft>
              <a:buNone/>
            </a:pPr>
            <a:r>
              <a:rPr lang="fr" sz="1200">
                <a:solidFill>
                  <a:schemeClr val="dk1"/>
                </a:solidFill>
                <a:latin typeface="Poppins"/>
                <a:ea typeface="Poppins"/>
                <a:cs typeface="Poppins"/>
                <a:sym typeface="Poppins"/>
              </a:rPr>
              <a:t>à toutes les disciplines sportives</a:t>
            </a:r>
            <a:endParaRPr sz="1200">
              <a:solidFill>
                <a:schemeClr val="dk1"/>
              </a:solidFill>
              <a:latin typeface="Poppins"/>
              <a:ea typeface="Poppins"/>
              <a:cs typeface="Poppins"/>
              <a:sym typeface="Poppins"/>
            </a:endParaRPr>
          </a:p>
          <a:p>
            <a:pPr indent="0" lvl="0" marL="0" rtl="0" algn="ctr">
              <a:spcBef>
                <a:spcPts val="0"/>
              </a:spcBef>
              <a:spcAft>
                <a:spcPts val="0"/>
              </a:spcAft>
              <a:buNone/>
            </a:pPr>
            <a:r>
              <a:t/>
            </a:r>
            <a:endParaRPr sz="1200">
              <a:solidFill>
                <a:schemeClr val="dk1"/>
              </a:solidFill>
              <a:latin typeface="Poppins"/>
              <a:ea typeface="Poppins"/>
              <a:cs typeface="Poppins"/>
              <a:sym typeface="Poppins"/>
            </a:endParaRPr>
          </a:p>
          <a:p>
            <a:pPr indent="0" lvl="0" marL="0" rtl="0" algn="ctr">
              <a:spcBef>
                <a:spcPts val="0"/>
              </a:spcBef>
              <a:spcAft>
                <a:spcPts val="0"/>
              </a:spcAft>
              <a:buNone/>
            </a:pPr>
            <a:r>
              <a:rPr b="1" lang="fr" sz="1200">
                <a:solidFill>
                  <a:schemeClr val="dk1"/>
                </a:solidFill>
                <a:highlight>
                  <a:srgbClr val="FFF377"/>
                </a:highlight>
                <a:latin typeface="Poppins"/>
                <a:ea typeface="Poppins"/>
                <a:cs typeface="Poppins"/>
                <a:sym typeface="Poppins"/>
              </a:rPr>
              <a:t>Évolutivité</a:t>
            </a:r>
            <a:endParaRPr sz="1200">
              <a:solidFill>
                <a:schemeClr val="dk1"/>
              </a:solidFill>
              <a:highlight>
                <a:srgbClr val="FFF377"/>
              </a:highlight>
              <a:latin typeface="Poppins"/>
              <a:ea typeface="Poppins"/>
              <a:cs typeface="Poppins"/>
              <a:sym typeface="Poppins"/>
            </a:endParaRPr>
          </a:p>
          <a:p>
            <a:pPr indent="0" lvl="0" marL="0" rtl="0" algn="ctr">
              <a:spcBef>
                <a:spcPts val="0"/>
              </a:spcBef>
              <a:spcAft>
                <a:spcPts val="0"/>
              </a:spcAft>
              <a:buNone/>
            </a:pPr>
            <a:r>
              <a:rPr lang="fr" sz="1200">
                <a:solidFill>
                  <a:schemeClr val="dk1"/>
                </a:solidFill>
                <a:latin typeface="Poppins"/>
                <a:ea typeface="Poppins"/>
                <a:cs typeface="Poppins"/>
                <a:sym typeface="Poppins"/>
              </a:rPr>
              <a:t>orientée par les retours utilisateurs</a:t>
            </a:r>
            <a:endParaRPr sz="1200">
              <a:solidFill>
                <a:schemeClr val="dk1"/>
              </a:solidFill>
              <a:latin typeface="Poppins"/>
              <a:ea typeface="Poppins"/>
              <a:cs typeface="Poppins"/>
              <a:sym typeface="Poppins"/>
            </a:endParaRPr>
          </a:p>
          <a:p>
            <a:pPr indent="0" lvl="0" marL="0" rtl="0" algn="ctr">
              <a:spcBef>
                <a:spcPts val="0"/>
              </a:spcBef>
              <a:spcAft>
                <a:spcPts val="0"/>
              </a:spcAft>
              <a:buNone/>
            </a:pPr>
            <a:r>
              <a:t/>
            </a:r>
            <a:endParaRPr sz="1200">
              <a:solidFill>
                <a:schemeClr val="dk1"/>
              </a:solidFill>
              <a:latin typeface="Poppins"/>
              <a:ea typeface="Poppins"/>
              <a:cs typeface="Poppins"/>
              <a:sym typeface="Poppins"/>
            </a:endParaRPr>
          </a:p>
          <a:p>
            <a:pPr indent="0" lvl="0" marL="0" rtl="0" algn="ctr">
              <a:spcBef>
                <a:spcPts val="0"/>
              </a:spcBef>
              <a:spcAft>
                <a:spcPts val="0"/>
              </a:spcAft>
              <a:buNone/>
            </a:pPr>
            <a:r>
              <a:rPr b="1" lang="fr" sz="1200">
                <a:solidFill>
                  <a:schemeClr val="dk1"/>
                </a:solidFill>
                <a:highlight>
                  <a:srgbClr val="FFF377"/>
                </a:highlight>
                <a:latin typeface="Poppins"/>
                <a:ea typeface="Poppins"/>
                <a:cs typeface="Poppins"/>
                <a:sym typeface="Poppins"/>
              </a:rPr>
              <a:t>Expertise</a:t>
            </a:r>
            <a:endParaRPr b="1" sz="1200">
              <a:solidFill>
                <a:schemeClr val="dk1"/>
              </a:solidFill>
              <a:highlight>
                <a:srgbClr val="FFF377"/>
              </a:highlight>
              <a:latin typeface="Poppins"/>
              <a:ea typeface="Poppins"/>
              <a:cs typeface="Poppins"/>
              <a:sym typeface="Poppins"/>
            </a:endParaRPr>
          </a:p>
          <a:p>
            <a:pPr indent="0" lvl="0" marL="0" rtl="0" algn="ctr">
              <a:spcBef>
                <a:spcPts val="0"/>
              </a:spcBef>
              <a:spcAft>
                <a:spcPts val="0"/>
              </a:spcAft>
              <a:buNone/>
            </a:pPr>
            <a:r>
              <a:rPr lang="fr" sz="1200">
                <a:solidFill>
                  <a:schemeClr val="dk1"/>
                </a:solidFill>
                <a:latin typeface="Poppins"/>
                <a:ea typeface="Poppins"/>
                <a:cs typeface="Poppins"/>
                <a:sym typeface="Poppins"/>
              </a:rPr>
              <a:t> avec une solution éprouvée par + 100 staffs</a:t>
            </a:r>
            <a:endParaRPr sz="1200">
              <a:solidFill>
                <a:schemeClr val="dk1"/>
              </a:solidFill>
              <a:latin typeface="Poppins"/>
              <a:ea typeface="Poppins"/>
              <a:cs typeface="Poppins"/>
              <a:sym typeface="Poppins"/>
            </a:endParaRPr>
          </a:p>
          <a:p>
            <a:pPr indent="0" lvl="0" marL="0" rtl="0" algn="ctr">
              <a:spcBef>
                <a:spcPts val="0"/>
              </a:spcBef>
              <a:spcAft>
                <a:spcPts val="0"/>
              </a:spcAft>
              <a:buNone/>
            </a:pPr>
            <a:r>
              <a:t/>
            </a:r>
            <a:endParaRPr sz="1200">
              <a:solidFill>
                <a:srgbClr val="FF0000"/>
              </a:solidFill>
              <a:latin typeface="Poppins"/>
              <a:ea typeface="Poppins"/>
              <a:cs typeface="Poppins"/>
              <a:sym typeface="Poppins"/>
            </a:endParaRPr>
          </a:p>
          <a:p>
            <a:pPr indent="0" lvl="0" marL="0" rtl="0" algn="ctr">
              <a:spcBef>
                <a:spcPts val="0"/>
              </a:spcBef>
              <a:spcAft>
                <a:spcPts val="0"/>
              </a:spcAft>
              <a:buNone/>
            </a:pPr>
            <a:r>
              <a:rPr b="1" lang="fr" sz="1200">
                <a:highlight>
                  <a:srgbClr val="FFF377"/>
                </a:highlight>
                <a:latin typeface="Poppins"/>
                <a:ea typeface="Poppins"/>
                <a:cs typeface="Poppins"/>
                <a:sym typeface="Poppins"/>
              </a:rPr>
              <a:t>Réactivité</a:t>
            </a:r>
            <a:endParaRPr b="1" sz="1200">
              <a:latin typeface="Poppins"/>
              <a:ea typeface="Poppins"/>
              <a:cs typeface="Poppins"/>
              <a:sym typeface="Poppins"/>
            </a:endParaRPr>
          </a:p>
          <a:p>
            <a:pPr indent="0" lvl="0" marL="0" rtl="0" algn="ctr">
              <a:spcBef>
                <a:spcPts val="0"/>
              </a:spcBef>
              <a:spcAft>
                <a:spcPts val="0"/>
              </a:spcAft>
              <a:buNone/>
            </a:pPr>
            <a:r>
              <a:rPr lang="fr" sz="1200">
                <a:latin typeface="Poppins"/>
                <a:ea typeface="Poppins"/>
                <a:cs typeface="Poppins"/>
                <a:sym typeface="Poppins"/>
              </a:rPr>
              <a:t>avec un temps d’avance technique avec une série de solutions existantes</a:t>
            </a:r>
            <a:endParaRPr sz="1200">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3"/>
          <p:cNvSpPr/>
          <p:nvPr/>
        </p:nvSpPr>
        <p:spPr>
          <a:xfrm>
            <a:off x="468025" y="1297400"/>
            <a:ext cx="3321000" cy="35988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3"/>
          <p:cNvSpPr txBox="1"/>
          <p:nvPr/>
        </p:nvSpPr>
        <p:spPr>
          <a:xfrm>
            <a:off x="582875" y="1406225"/>
            <a:ext cx="3091500" cy="3489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sz="1200">
              <a:latin typeface="Poppins"/>
              <a:ea typeface="Poppins"/>
              <a:cs typeface="Poppins"/>
              <a:sym typeface="Poppins"/>
            </a:endParaRPr>
          </a:p>
          <a:p>
            <a:pPr indent="0" lvl="0" marL="0" rtl="0" algn="l">
              <a:spcBef>
                <a:spcPts val="0"/>
              </a:spcBef>
              <a:spcAft>
                <a:spcPts val="0"/>
              </a:spcAft>
              <a:buNone/>
            </a:pPr>
            <a:r>
              <a:rPr b="1" lang="fr" sz="1200">
                <a:latin typeface="Poppins"/>
                <a:ea typeface="Poppins"/>
                <a:cs typeface="Poppins"/>
                <a:sym typeface="Poppins"/>
              </a:rPr>
              <a:t>1 </a:t>
            </a:r>
            <a:r>
              <a:rPr lang="fr" sz="1200">
                <a:latin typeface="Poppins"/>
                <a:ea typeface="Poppins"/>
                <a:cs typeface="Poppins"/>
                <a:sym typeface="Poppins"/>
              </a:rPr>
              <a:t>confédération internationale</a:t>
            </a:r>
            <a:endParaRPr sz="1200">
              <a:latin typeface="Poppins"/>
              <a:ea typeface="Poppins"/>
              <a:cs typeface="Poppins"/>
              <a:sym typeface="Poppins"/>
            </a:endParaRPr>
          </a:p>
          <a:p>
            <a:pPr indent="0" lvl="0" marL="0" rtl="0" algn="l">
              <a:spcBef>
                <a:spcPts val="0"/>
              </a:spcBef>
              <a:spcAft>
                <a:spcPts val="0"/>
              </a:spcAft>
              <a:buNone/>
            </a:pPr>
            <a:r>
              <a:t/>
            </a:r>
            <a:endParaRPr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rPr b="1" lang="fr" sz="1200">
                <a:latin typeface="Poppins"/>
                <a:ea typeface="Poppins"/>
                <a:cs typeface="Poppins"/>
                <a:sym typeface="Poppins"/>
              </a:rPr>
              <a:t>11</a:t>
            </a:r>
            <a:r>
              <a:rPr lang="fr" sz="1200">
                <a:latin typeface="Poppins"/>
                <a:ea typeface="Poppins"/>
                <a:cs typeface="Poppins"/>
                <a:sym typeface="Poppins"/>
              </a:rPr>
              <a:t> fédérations olympiques françaises</a:t>
            </a:r>
            <a:endParaRPr sz="1200">
              <a:latin typeface="Poppins"/>
              <a:ea typeface="Poppins"/>
              <a:cs typeface="Poppins"/>
              <a:sym typeface="Poppins"/>
            </a:endParaRPr>
          </a:p>
          <a:p>
            <a:pPr indent="0" lvl="0" marL="0" rtl="0" algn="l">
              <a:spcBef>
                <a:spcPts val="0"/>
              </a:spcBef>
              <a:spcAft>
                <a:spcPts val="0"/>
              </a:spcAft>
              <a:buNone/>
            </a:pPr>
            <a:r>
              <a:t/>
            </a:r>
            <a:endParaRPr sz="1200">
              <a:latin typeface="Poppins"/>
              <a:ea typeface="Poppins"/>
              <a:cs typeface="Poppins"/>
              <a:sym typeface="Poppins"/>
            </a:endParaRPr>
          </a:p>
          <a:p>
            <a:pPr indent="0" lvl="0" marL="0" rtl="0" algn="l">
              <a:spcBef>
                <a:spcPts val="0"/>
              </a:spcBef>
              <a:spcAft>
                <a:spcPts val="0"/>
              </a:spcAft>
              <a:buNone/>
            </a:pPr>
            <a:r>
              <a:t/>
            </a:r>
            <a:endParaRPr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rPr b="1" lang="fr" sz="1200">
                <a:latin typeface="Poppins"/>
                <a:ea typeface="Poppins"/>
                <a:cs typeface="Poppins"/>
                <a:sym typeface="Poppins"/>
              </a:rPr>
              <a:t>1,4 M</a:t>
            </a:r>
            <a:r>
              <a:rPr lang="fr" sz="1200">
                <a:latin typeface="Poppins"/>
                <a:ea typeface="Poppins"/>
                <a:cs typeface="Poppins"/>
                <a:sym typeface="Poppins"/>
              </a:rPr>
              <a:t> utilisateurs</a:t>
            </a:r>
            <a:endParaRPr sz="1200">
              <a:latin typeface="Poppins"/>
              <a:ea typeface="Poppins"/>
              <a:cs typeface="Poppins"/>
              <a:sym typeface="Poppins"/>
            </a:endParaRPr>
          </a:p>
          <a:p>
            <a:pPr indent="0" lvl="0" marL="0" rtl="0" algn="l">
              <a:spcBef>
                <a:spcPts val="0"/>
              </a:spcBef>
              <a:spcAft>
                <a:spcPts val="0"/>
              </a:spcAft>
              <a:buNone/>
            </a:pPr>
            <a:r>
              <a:t/>
            </a:r>
            <a:endParaRPr sz="1200">
              <a:latin typeface="Poppins"/>
              <a:ea typeface="Poppins"/>
              <a:cs typeface="Poppins"/>
              <a:sym typeface="Poppins"/>
            </a:endParaRPr>
          </a:p>
          <a:p>
            <a:pPr indent="0" lvl="0" marL="0" rtl="0" algn="l">
              <a:spcBef>
                <a:spcPts val="0"/>
              </a:spcBef>
              <a:spcAft>
                <a:spcPts val="0"/>
              </a:spcAft>
              <a:buNone/>
            </a:pPr>
            <a:r>
              <a:rPr b="1" lang="fr" sz="1200">
                <a:latin typeface="Poppins"/>
                <a:ea typeface="Poppins"/>
                <a:cs typeface="Poppins"/>
                <a:sym typeface="Poppins"/>
              </a:rPr>
              <a:t>4,3 M </a:t>
            </a:r>
            <a:r>
              <a:rPr lang="fr" sz="1200">
                <a:latin typeface="Poppins"/>
                <a:ea typeface="Poppins"/>
                <a:cs typeface="Poppins"/>
                <a:sym typeface="Poppins"/>
              </a:rPr>
              <a:t>licenciés sportifs concernés</a:t>
            </a:r>
            <a:endParaRPr sz="1200">
              <a:latin typeface="Poppins"/>
              <a:ea typeface="Poppins"/>
              <a:cs typeface="Poppins"/>
              <a:sym typeface="Poppins"/>
            </a:endParaRPr>
          </a:p>
          <a:p>
            <a:pPr indent="0" lvl="0" marL="0" rtl="0" algn="l">
              <a:spcBef>
                <a:spcPts val="0"/>
              </a:spcBef>
              <a:spcAft>
                <a:spcPts val="0"/>
              </a:spcAft>
              <a:buNone/>
            </a:pPr>
            <a:r>
              <a:t/>
            </a:r>
            <a:endParaRPr sz="1200">
              <a:latin typeface="Poppins"/>
              <a:ea typeface="Poppins"/>
              <a:cs typeface="Poppins"/>
              <a:sym typeface="Poppins"/>
            </a:endParaRPr>
          </a:p>
          <a:p>
            <a:pPr indent="0" lvl="0" marL="0" rtl="0" algn="l">
              <a:spcBef>
                <a:spcPts val="0"/>
              </a:spcBef>
              <a:spcAft>
                <a:spcPts val="0"/>
              </a:spcAft>
              <a:buNone/>
            </a:pPr>
            <a:r>
              <a:rPr b="1" lang="fr" sz="1200">
                <a:latin typeface="Poppins"/>
                <a:ea typeface="Poppins"/>
                <a:cs typeface="Poppins"/>
                <a:sym typeface="Poppins"/>
              </a:rPr>
              <a:t>345 K </a:t>
            </a:r>
            <a:r>
              <a:rPr lang="fr" sz="1200">
                <a:latin typeface="Poppins"/>
                <a:ea typeface="Poppins"/>
                <a:cs typeface="Poppins"/>
                <a:sym typeface="Poppins"/>
              </a:rPr>
              <a:t>téléchargements</a:t>
            </a:r>
            <a:endParaRPr sz="1200">
              <a:latin typeface="Poppins"/>
              <a:ea typeface="Poppins"/>
              <a:cs typeface="Poppins"/>
              <a:sym typeface="Poppins"/>
            </a:endParaRPr>
          </a:p>
        </p:txBody>
      </p:sp>
      <p:sp>
        <p:nvSpPr>
          <p:cNvPr id="486" name="Google Shape;486;p53"/>
          <p:cNvSpPr txBox="1"/>
          <p:nvPr/>
        </p:nvSpPr>
        <p:spPr>
          <a:xfrm>
            <a:off x="4497475" y="1359875"/>
            <a:ext cx="3091500" cy="3489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rPr b="1" lang="fr" sz="1200">
                <a:latin typeface="Poppins"/>
                <a:ea typeface="Poppins"/>
                <a:cs typeface="Poppins"/>
                <a:sym typeface="Poppins"/>
              </a:rPr>
              <a:t>14 </a:t>
            </a:r>
            <a:r>
              <a:rPr lang="fr" sz="1200">
                <a:latin typeface="Poppins"/>
                <a:ea typeface="Poppins"/>
                <a:cs typeface="Poppins"/>
                <a:sym typeface="Poppins"/>
              </a:rPr>
              <a:t>disciplines</a:t>
            </a:r>
            <a:r>
              <a:rPr b="1" lang="fr" sz="1200">
                <a:latin typeface="Poppins"/>
                <a:ea typeface="Poppins"/>
                <a:cs typeface="Poppins"/>
                <a:sym typeface="Poppins"/>
              </a:rPr>
              <a:t> </a:t>
            </a:r>
            <a:r>
              <a:rPr lang="fr" sz="1200">
                <a:latin typeface="Poppins"/>
                <a:ea typeface="Poppins"/>
                <a:cs typeface="Poppins"/>
                <a:sym typeface="Poppins"/>
              </a:rPr>
              <a:t>couvertes</a:t>
            </a:r>
            <a:endParaRPr sz="1200">
              <a:latin typeface="Poppins"/>
              <a:ea typeface="Poppins"/>
              <a:cs typeface="Poppins"/>
              <a:sym typeface="Poppins"/>
            </a:endParaRPr>
          </a:p>
          <a:p>
            <a:pPr indent="0" lvl="0" marL="0" rtl="0" algn="l">
              <a:spcBef>
                <a:spcPts val="0"/>
              </a:spcBef>
              <a:spcAft>
                <a:spcPts val="0"/>
              </a:spcAft>
              <a:buNone/>
            </a:pPr>
            <a:r>
              <a:t/>
            </a:r>
            <a:endParaRPr sz="1200">
              <a:latin typeface="Poppins"/>
              <a:ea typeface="Poppins"/>
              <a:cs typeface="Poppins"/>
              <a:sym typeface="Poppins"/>
            </a:endParaRPr>
          </a:p>
          <a:p>
            <a:pPr indent="0" lvl="0" marL="0" rtl="0" algn="l">
              <a:spcBef>
                <a:spcPts val="0"/>
              </a:spcBef>
              <a:spcAft>
                <a:spcPts val="0"/>
              </a:spcAft>
              <a:buNone/>
            </a:pPr>
            <a:r>
              <a:rPr b="1" lang="fr" sz="1200">
                <a:latin typeface="Poppins"/>
                <a:ea typeface="Poppins"/>
                <a:cs typeface="Poppins"/>
                <a:sym typeface="Poppins"/>
              </a:rPr>
              <a:t>1 </a:t>
            </a:r>
            <a:r>
              <a:rPr lang="fr" sz="1200">
                <a:latin typeface="Poppins"/>
                <a:ea typeface="Poppins"/>
                <a:cs typeface="Poppins"/>
                <a:sym typeface="Poppins"/>
              </a:rPr>
              <a:t>version</a:t>
            </a:r>
            <a:r>
              <a:rPr b="1" lang="fr" sz="1200">
                <a:latin typeface="Poppins"/>
                <a:ea typeface="Poppins"/>
                <a:cs typeface="Poppins"/>
                <a:sym typeface="Poppins"/>
              </a:rPr>
              <a:t> </a:t>
            </a:r>
            <a:r>
              <a:rPr lang="fr" sz="1200">
                <a:latin typeface="Poppins"/>
                <a:ea typeface="Poppins"/>
                <a:cs typeface="Poppins"/>
                <a:sym typeface="Poppins"/>
              </a:rPr>
              <a:t>omnisports</a:t>
            </a:r>
            <a:endParaRPr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rPr b="1" lang="fr" sz="1200">
                <a:latin typeface="Poppins"/>
                <a:ea typeface="Poppins"/>
                <a:cs typeface="Poppins"/>
                <a:sym typeface="Poppins"/>
              </a:rPr>
              <a:t>30%</a:t>
            </a:r>
            <a:r>
              <a:rPr lang="fr" sz="1200">
                <a:latin typeface="Poppins"/>
                <a:ea typeface="Poppins"/>
                <a:cs typeface="Poppins"/>
                <a:sym typeface="Poppins"/>
              </a:rPr>
              <a:t> du sport professionnel</a:t>
            </a:r>
            <a:endParaRPr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rPr b="1" lang="fr" sz="1200">
                <a:latin typeface="Poppins"/>
                <a:ea typeface="Poppins"/>
                <a:cs typeface="Poppins"/>
                <a:sym typeface="Poppins"/>
              </a:rPr>
              <a:t>+ 150 </a:t>
            </a:r>
            <a:r>
              <a:rPr lang="fr" sz="1200">
                <a:latin typeface="Poppins"/>
                <a:ea typeface="Poppins"/>
                <a:cs typeface="Poppins"/>
                <a:sym typeface="Poppins"/>
              </a:rPr>
              <a:t>staffs professionnels</a:t>
            </a:r>
            <a:endParaRPr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rPr b="1" lang="fr" sz="1200">
                <a:latin typeface="Poppins"/>
                <a:ea typeface="Poppins"/>
                <a:cs typeface="Poppins"/>
                <a:sym typeface="Poppins"/>
              </a:rPr>
              <a:t>25.000</a:t>
            </a:r>
            <a:r>
              <a:rPr lang="fr" sz="1200">
                <a:latin typeface="Poppins"/>
                <a:ea typeface="Poppins"/>
                <a:cs typeface="Poppins"/>
                <a:sym typeface="Poppins"/>
              </a:rPr>
              <a:t> athlètes monitorés</a:t>
            </a:r>
            <a:endParaRPr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rPr b="1" lang="fr" sz="1200">
                <a:latin typeface="Poppins"/>
                <a:ea typeface="Poppins"/>
                <a:cs typeface="Poppins"/>
                <a:sym typeface="Poppins"/>
              </a:rPr>
              <a:t>1 080</a:t>
            </a:r>
            <a:r>
              <a:rPr lang="fr" sz="1200">
                <a:latin typeface="Poppins"/>
                <a:ea typeface="Poppins"/>
                <a:cs typeface="Poppins"/>
                <a:sym typeface="Poppins"/>
              </a:rPr>
              <a:t> heures d’accompagnement users en 2020</a:t>
            </a:r>
            <a:endParaRPr sz="1200">
              <a:latin typeface="Poppins"/>
              <a:ea typeface="Poppins"/>
              <a:cs typeface="Poppins"/>
              <a:sym typeface="Poppins"/>
            </a:endParaRPr>
          </a:p>
          <a:p>
            <a:pPr indent="0" lvl="0" marL="0" rtl="0" algn="l">
              <a:spcBef>
                <a:spcPts val="0"/>
              </a:spcBef>
              <a:spcAft>
                <a:spcPts val="0"/>
              </a:spcAft>
              <a:buNone/>
            </a:pPr>
            <a:r>
              <a:t/>
            </a:r>
            <a:endParaRPr sz="1200">
              <a:latin typeface="Poppins"/>
              <a:ea typeface="Poppins"/>
              <a:cs typeface="Poppins"/>
              <a:sym typeface="Poppins"/>
            </a:endParaRPr>
          </a:p>
          <a:p>
            <a:pPr indent="0" lvl="0" marL="0" rtl="0" algn="l">
              <a:spcBef>
                <a:spcPts val="0"/>
              </a:spcBef>
              <a:spcAft>
                <a:spcPts val="0"/>
              </a:spcAft>
              <a:buNone/>
            </a:pPr>
            <a:r>
              <a:t/>
            </a:r>
            <a:endParaRPr sz="1200">
              <a:latin typeface="Poppins"/>
              <a:ea typeface="Poppins"/>
              <a:cs typeface="Poppins"/>
              <a:sym typeface="Poppins"/>
            </a:endParaRPr>
          </a:p>
        </p:txBody>
      </p:sp>
      <p:pic>
        <p:nvPicPr>
          <p:cNvPr id="487" name="Google Shape;487;p53"/>
          <p:cNvPicPr preferRelativeResize="0"/>
          <p:nvPr/>
        </p:nvPicPr>
        <p:blipFill>
          <a:blip r:embed="rId3">
            <a:alphaModFix/>
          </a:blip>
          <a:stretch>
            <a:fillRect/>
          </a:stretch>
        </p:blipFill>
        <p:spPr>
          <a:xfrm>
            <a:off x="3032210" y="1559827"/>
            <a:ext cx="417675" cy="412140"/>
          </a:xfrm>
          <a:prstGeom prst="rect">
            <a:avLst/>
          </a:prstGeom>
          <a:noFill/>
          <a:ln>
            <a:noFill/>
          </a:ln>
        </p:spPr>
      </p:pic>
      <p:sp>
        <p:nvSpPr>
          <p:cNvPr id="488" name="Google Shape;488;p53"/>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L’usage de MyCoach en chiffres</a:t>
            </a:r>
            <a:endParaRPr b="1" sz="2100">
              <a:solidFill>
                <a:srgbClr val="000000"/>
              </a:solidFill>
              <a:latin typeface="Poppins"/>
              <a:ea typeface="Poppins"/>
              <a:cs typeface="Poppins"/>
              <a:sym typeface="Poppins"/>
            </a:endParaRPr>
          </a:p>
        </p:txBody>
      </p:sp>
      <p:pic>
        <p:nvPicPr>
          <p:cNvPr descr="https://lh5.googleusercontent.com/WCRHb5VfPEFXu-Z9nLSvWzo-ZIwWFKLR8_Din7SRWt5Gja6Ecwo6f7UDlu7VGBG4a24eTAYUW4JtCk-P01niWvAYwzD_QeBD50ovxd_WfiwvHmx9ii9inDD8jJVTLapKq-tKPfm36HY" id="489" name="Google Shape;489;p53"/>
          <p:cNvPicPr preferRelativeResize="0"/>
          <p:nvPr/>
        </p:nvPicPr>
        <p:blipFill rotWithShape="1">
          <a:blip r:embed="rId4">
            <a:alphaModFix/>
          </a:blip>
          <a:srcRect b="0" l="0" r="0" t="0"/>
          <a:stretch/>
        </p:blipFill>
        <p:spPr>
          <a:xfrm>
            <a:off x="1122324" y="2665864"/>
            <a:ext cx="465900" cy="443775"/>
          </a:xfrm>
          <a:prstGeom prst="rect">
            <a:avLst/>
          </a:prstGeom>
          <a:noFill/>
          <a:ln>
            <a:noFill/>
          </a:ln>
        </p:spPr>
      </p:pic>
      <p:pic>
        <p:nvPicPr>
          <p:cNvPr descr="https://lh4.googleusercontent.com/loHEWV6Xex0OMKSV_gE1In2suMJy8DXftjBZ2l9EIA6yx7MwtSO0UcSuOEaTMcsojlhfI4DWFTukp7Fpf3LXev6UwkXWYVIpm7yYGVq1oz8vrOgiAN2QTTtzgCiIeNKFGlWNjqAvmY4" id="490" name="Google Shape;490;p53"/>
          <p:cNvPicPr preferRelativeResize="0"/>
          <p:nvPr/>
        </p:nvPicPr>
        <p:blipFill rotWithShape="1">
          <a:blip r:embed="rId5">
            <a:alphaModFix/>
          </a:blip>
          <a:srcRect b="0" l="0" r="0" t="0"/>
          <a:stretch/>
        </p:blipFill>
        <p:spPr>
          <a:xfrm>
            <a:off x="1639800" y="2666319"/>
            <a:ext cx="513325" cy="442883"/>
          </a:xfrm>
          <a:prstGeom prst="rect">
            <a:avLst/>
          </a:prstGeom>
          <a:noFill/>
          <a:ln>
            <a:noFill/>
          </a:ln>
        </p:spPr>
      </p:pic>
      <p:pic>
        <p:nvPicPr>
          <p:cNvPr descr="https://lh3.googleusercontent.com/oXKXbrjFumYrYxpywER4mkACuQ5XmdzLr9i1IOyr8FFOBclmLD8JkKXn0QMIUuezTZaDKm_S7_-LNNKgezCGjw3d8WIgB7vbOOIjF0VYwgDRrDBZh9WzQLDxg-Te7nlAWfvZa5Ghv_Y" id="491" name="Google Shape;491;p53"/>
          <p:cNvPicPr preferRelativeResize="0"/>
          <p:nvPr/>
        </p:nvPicPr>
        <p:blipFill rotWithShape="1">
          <a:blip r:embed="rId6">
            <a:alphaModFix/>
          </a:blip>
          <a:srcRect b="0" l="0" r="0" t="0"/>
          <a:stretch/>
        </p:blipFill>
        <p:spPr>
          <a:xfrm>
            <a:off x="633022" y="3243673"/>
            <a:ext cx="513324" cy="198814"/>
          </a:xfrm>
          <a:prstGeom prst="rect">
            <a:avLst/>
          </a:prstGeom>
          <a:noFill/>
          <a:ln>
            <a:noFill/>
          </a:ln>
        </p:spPr>
      </p:pic>
      <p:pic>
        <p:nvPicPr>
          <p:cNvPr descr="https://lh4.googleusercontent.com/_3bQMPqGPi4ZwGmfIxweRcRnhj29N71sqWAovSLTGMMZnTVGM5Duvzn5F30Z-MCNMpiGN3oFlnvA1_HM09Xxi1sU4wE1D4g3MW4s9bgliARGW8f-MX9XhZGl6dmSsOCpDkGncQ6a0rQ" id="492" name="Google Shape;492;p53"/>
          <p:cNvPicPr preferRelativeResize="0"/>
          <p:nvPr/>
        </p:nvPicPr>
        <p:blipFill rotWithShape="1">
          <a:blip r:embed="rId7">
            <a:alphaModFix/>
          </a:blip>
          <a:srcRect b="0" l="0" r="0" t="0"/>
          <a:stretch/>
        </p:blipFill>
        <p:spPr>
          <a:xfrm>
            <a:off x="1213318" y="3151363"/>
            <a:ext cx="283900" cy="445686"/>
          </a:xfrm>
          <a:prstGeom prst="rect">
            <a:avLst/>
          </a:prstGeom>
          <a:noFill/>
          <a:ln>
            <a:noFill/>
          </a:ln>
        </p:spPr>
      </p:pic>
      <p:pic>
        <p:nvPicPr>
          <p:cNvPr descr="https://lh4.googleusercontent.com/j0qz67oyKCvQz86SwRPhXKr_XATVop5-AFXXzQQcAaKzsxlrkFbbtSojiALveNKaUkn2jCsj7ko5pJQTJ0TR4TPz2QuMYfBLPbfMIVRkh9KpaM0PstZQWz5I1ux-E_w2_6iiAGeeK8I" id="493" name="Google Shape;493;p53"/>
          <p:cNvPicPr preferRelativeResize="0"/>
          <p:nvPr/>
        </p:nvPicPr>
        <p:blipFill rotWithShape="1">
          <a:blip r:embed="rId8">
            <a:alphaModFix/>
          </a:blip>
          <a:srcRect b="0" l="0" r="0" t="0"/>
          <a:stretch/>
        </p:blipFill>
        <p:spPr>
          <a:xfrm>
            <a:off x="1542655" y="3181736"/>
            <a:ext cx="513324" cy="384948"/>
          </a:xfrm>
          <a:prstGeom prst="rect">
            <a:avLst/>
          </a:prstGeom>
          <a:noFill/>
          <a:ln>
            <a:noFill/>
          </a:ln>
        </p:spPr>
      </p:pic>
      <p:pic>
        <p:nvPicPr>
          <p:cNvPr id="494" name="Google Shape;494;p53"/>
          <p:cNvPicPr preferRelativeResize="0"/>
          <p:nvPr/>
        </p:nvPicPr>
        <p:blipFill rotWithShape="1">
          <a:blip r:embed="rId9">
            <a:alphaModFix/>
          </a:blip>
          <a:srcRect b="0" l="0" r="0" t="0"/>
          <a:stretch/>
        </p:blipFill>
        <p:spPr>
          <a:xfrm>
            <a:off x="578100" y="2571755"/>
            <a:ext cx="589799" cy="632026"/>
          </a:xfrm>
          <a:prstGeom prst="rect">
            <a:avLst/>
          </a:prstGeom>
          <a:noFill/>
          <a:ln>
            <a:noFill/>
          </a:ln>
        </p:spPr>
      </p:pic>
      <p:pic>
        <p:nvPicPr>
          <p:cNvPr descr="Résultat de recherche d'images pour &quot;ffhandball&quot;" id="495" name="Google Shape;495;p53"/>
          <p:cNvPicPr preferRelativeResize="0"/>
          <p:nvPr/>
        </p:nvPicPr>
        <p:blipFill>
          <a:blip r:embed="rId10">
            <a:alphaModFix/>
          </a:blip>
          <a:stretch>
            <a:fillRect/>
          </a:stretch>
        </p:blipFill>
        <p:spPr>
          <a:xfrm>
            <a:off x="2204703" y="2691155"/>
            <a:ext cx="589801" cy="393210"/>
          </a:xfrm>
          <a:prstGeom prst="rect">
            <a:avLst/>
          </a:prstGeom>
          <a:noFill/>
          <a:ln>
            <a:noFill/>
          </a:ln>
        </p:spPr>
      </p:pic>
      <p:grpSp>
        <p:nvGrpSpPr>
          <p:cNvPr id="496" name="Google Shape;496;p53"/>
          <p:cNvGrpSpPr/>
          <p:nvPr/>
        </p:nvGrpSpPr>
        <p:grpSpPr>
          <a:xfrm>
            <a:off x="468325" y="1021974"/>
            <a:ext cx="1872798" cy="550076"/>
            <a:chOff x="536030" y="1617799"/>
            <a:chExt cx="2185551" cy="641937"/>
          </a:xfrm>
        </p:grpSpPr>
        <p:pic>
          <p:nvPicPr>
            <p:cNvPr id="497" name="Google Shape;497;p53"/>
            <p:cNvPicPr preferRelativeResize="0"/>
            <p:nvPr/>
          </p:nvPicPr>
          <p:blipFill rotWithShape="1">
            <a:blip r:embed="rId11">
              <a:alphaModFix/>
            </a:blip>
            <a:srcRect b="18970" l="0" r="0" t="24969"/>
            <a:stretch/>
          </p:blipFill>
          <p:spPr>
            <a:xfrm>
              <a:off x="536030" y="1617799"/>
              <a:ext cx="2185551" cy="641937"/>
            </a:xfrm>
            <a:prstGeom prst="rect">
              <a:avLst/>
            </a:prstGeom>
            <a:noFill/>
            <a:ln>
              <a:noFill/>
            </a:ln>
          </p:spPr>
        </p:pic>
        <p:pic>
          <p:nvPicPr>
            <p:cNvPr id="498" name="Google Shape;498;p53"/>
            <p:cNvPicPr preferRelativeResize="0"/>
            <p:nvPr/>
          </p:nvPicPr>
          <p:blipFill rotWithShape="1">
            <a:blip r:embed="rId12">
              <a:alphaModFix/>
            </a:blip>
            <a:srcRect b="0" l="0" r="0" t="0"/>
            <a:stretch/>
          </p:blipFill>
          <p:spPr>
            <a:xfrm>
              <a:off x="719403" y="1678925"/>
              <a:ext cx="1769950" cy="516351"/>
            </a:xfrm>
            <a:prstGeom prst="rect">
              <a:avLst/>
            </a:prstGeom>
            <a:noFill/>
            <a:ln>
              <a:noFill/>
            </a:ln>
          </p:spPr>
        </p:pic>
      </p:grpSp>
      <p:sp>
        <p:nvSpPr>
          <p:cNvPr id="499" name="Google Shape;499;p53"/>
          <p:cNvSpPr/>
          <p:nvPr/>
        </p:nvSpPr>
        <p:spPr>
          <a:xfrm>
            <a:off x="4011000" y="1297400"/>
            <a:ext cx="3321000" cy="35988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0" name="Google Shape;500;p53"/>
          <p:cNvPicPr preferRelativeResize="0"/>
          <p:nvPr/>
        </p:nvPicPr>
        <p:blipFill rotWithShape="1">
          <a:blip r:embed="rId13">
            <a:alphaModFix/>
          </a:blip>
          <a:srcRect b="21101" l="0" r="0" t="23222"/>
          <a:stretch/>
        </p:blipFill>
        <p:spPr>
          <a:xfrm>
            <a:off x="4364063" y="1009750"/>
            <a:ext cx="1885727" cy="550075"/>
          </a:xfrm>
          <a:prstGeom prst="rect">
            <a:avLst/>
          </a:prstGeom>
          <a:noFill/>
          <a:ln>
            <a:noFill/>
          </a:ln>
        </p:spPr>
      </p:pic>
      <p:pic>
        <p:nvPicPr>
          <p:cNvPr id="501" name="Google Shape;501;p53"/>
          <p:cNvPicPr preferRelativeResize="0"/>
          <p:nvPr/>
        </p:nvPicPr>
        <p:blipFill>
          <a:blip r:embed="rId14">
            <a:alphaModFix/>
          </a:blip>
          <a:stretch>
            <a:fillRect/>
          </a:stretch>
        </p:blipFill>
        <p:spPr>
          <a:xfrm>
            <a:off x="2846072" y="2695283"/>
            <a:ext cx="351540" cy="384949"/>
          </a:xfrm>
          <a:prstGeom prst="rect">
            <a:avLst/>
          </a:prstGeom>
          <a:noFill/>
          <a:ln>
            <a:noFill/>
          </a:ln>
        </p:spPr>
      </p:pic>
      <p:pic>
        <p:nvPicPr>
          <p:cNvPr descr="Fédération française d&amp;#39;escrime (FFE)" id="502" name="Google Shape;502;p53"/>
          <p:cNvPicPr preferRelativeResize="0"/>
          <p:nvPr/>
        </p:nvPicPr>
        <p:blipFill>
          <a:blip r:embed="rId15">
            <a:alphaModFix/>
          </a:blip>
          <a:stretch>
            <a:fillRect/>
          </a:stretch>
        </p:blipFill>
        <p:spPr>
          <a:xfrm>
            <a:off x="2101400" y="3266821"/>
            <a:ext cx="417676" cy="214800"/>
          </a:xfrm>
          <a:prstGeom prst="rect">
            <a:avLst/>
          </a:prstGeom>
          <a:noFill/>
          <a:ln>
            <a:noFill/>
          </a:ln>
        </p:spPr>
      </p:pic>
      <p:pic>
        <p:nvPicPr>
          <p:cNvPr id="503" name="Google Shape;503;p53"/>
          <p:cNvPicPr preferRelativeResize="0"/>
          <p:nvPr/>
        </p:nvPicPr>
        <p:blipFill>
          <a:blip r:embed="rId16">
            <a:alphaModFix/>
          </a:blip>
          <a:stretch>
            <a:fillRect/>
          </a:stretch>
        </p:blipFill>
        <p:spPr>
          <a:xfrm>
            <a:off x="2564499" y="3266822"/>
            <a:ext cx="351525" cy="312459"/>
          </a:xfrm>
          <a:prstGeom prst="rect">
            <a:avLst/>
          </a:prstGeom>
          <a:noFill/>
          <a:ln>
            <a:noFill/>
          </a:ln>
        </p:spPr>
      </p:pic>
      <p:pic>
        <p:nvPicPr>
          <p:cNvPr descr="Newsletter Décembre » Fédération Française de Pentathlon Moderne" id="504" name="Google Shape;504;p53"/>
          <p:cNvPicPr preferRelativeResize="0"/>
          <p:nvPr/>
        </p:nvPicPr>
        <p:blipFill>
          <a:blip r:embed="rId17">
            <a:alphaModFix/>
          </a:blip>
          <a:stretch>
            <a:fillRect/>
          </a:stretch>
        </p:blipFill>
        <p:spPr>
          <a:xfrm>
            <a:off x="3043782" y="3190090"/>
            <a:ext cx="465900" cy="4659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nvSpPr>
        <p:spPr>
          <a:xfrm>
            <a:off x="2610989" y="2112699"/>
            <a:ext cx="45360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fr">
                <a:solidFill>
                  <a:schemeClr val="dk1"/>
                </a:solidFill>
                <a:latin typeface="Poppins"/>
                <a:ea typeface="Poppins"/>
                <a:cs typeface="Poppins"/>
                <a:sym typeface="Poppins"/>
              </a:rPr>
              <a:t>Présentation</a:t>
            </a:r>
            <a:endParaRPr sz="1100">
              <a:latin typeface="Poppins"/>
              <a:ea typeface="Poppins"/>
              <a:cs typeface="Poppins"/>
              <a:sym typeface="Poppins"/>
            </a:endParaRPr>
          </a:p>
        </p:txBody>
      </p:sp>
      <p:sp>
        <p:nvSpPr>
          <p:cNvPr id="235" name="Google Shape;235;p36"/>
          <p:cNvSpPr txBox="1"/>
          <p:nvPr/>
        </p:nvSpPr>
        <p:spPr>
          <a:xfrm>
            <a:off x="2642218" y="3391771"/>
            <a:ext cx="45360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fr" sz="1400">
                <a:solidFill>
                  <a:schemeClr val="dk1"/>
                </a:solidFill>
                <a:latin typeface="Poppins"/>
                <a:ea typeface="Poppins"/>
                <a:cs typeface="Poppins"/>
                <a:sym typeface="Poppins"/>
              </a:rPr>
              <a:t>Les atouts</a:t>
            </a:r>
            <a:endParaRPr sz="1100">
              <a:latin typeface="Poppins"/>
              <a:ea typeface="Poppins"/>
              <a:cs typeface="Poppins"/>
              <a:sym typeface="Poppins"/>
            </a:endParaRPr>
          </a:p>
        </p:txBody>
      </p:sp>
      <p:sp>
        <p:nvSpPr>
          <p:cNvPr id="236" name="Google Shape;236;p36"/>
          <p:cNvSpPr txBox="1"/>
          <p:nvPr/>
        </p:nvSpPr>
        <p:spPr>
          <a:xfrm>
            <a:off x="2610989" y="2786628"/>
            <a:ext cx="45360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fr" sz="1400">
                <a:solidFill>
                  <a:schemeClr val="dk1"/>
                </a:solidFill>
                <a:latin typeface="Poppins"/>
                <a:ea typeface="Poppins"/>
                <a:cs typeface="Poppins"/>
                <a:sym typeface="Poppins"/>
              </a:rPr>
              <a:t>Les </a:t>
            </a:r>
            <a:r>
              <a:rPr b="1" lang="fr">
                <a:solidFill>
                  <a:schemeClr val="dk1"/>
                </a:solidFill>
                <a:latin typeface="Poppins"/>
                <a:ea typeface="Poppins"/>
                <a:cs typeface="Poppins"/>
                <a:sym typeface="Poppins"/>
              </a:rPr>
              <a:t>fonctionnalités</a:t>
            </a:r>
            <a:endParaRPr sz="1100">
              <a:latin typeface="Poppins"/>
              <a:ea typeface="Poppins"/>
              <a:cs typeface="Poppins"/>
              <a:sym typeface="Poppins"/>
            </a:endParaRPr>
          </a:p>
        </p:txBody>
      </p:sp>
      <p:pic>
        <p:nvPicPr>
          <p:cNvPr id="237" name="Google Shape;237;p36"/>
          <p:cNvPicPr preferRelativeResize="0"/>
          <p:nvPr/>
        </p:nvPicPr>
        <p:blipFill rotWithShape="1">
          <a:blip r:embed="rId3">
            <a:alphaModFix/>
          </a:blip>
          <a:srcRect b="0" l="0" r="0" t="0"/>
          <a:stretch/>
        </p:blipFill>
        <p:spPr>
          <a:xfrm>
            <a:off x="1965797" y="2024740"/>
            <a:ext cx="412575" cy="448977"/>
          </a:xfrm>
          <a:prstGeom prst="rect">
            <a:avLst/>
          </a:prstGeom>
          <a:noFill/>
          <a:ln>
            <a:noFill/>
          </a:ln>
        </p:spPr>
      </p:pic>
      <p:sp>
        <p:nvSpPr>
          <p:cNvPr id="238" name="Google Shape;238;p36"/>
          <p:cNvSpPr txBox="1"/>
          <p:nvPr/>
        </p:nvSpPr>
        <p:spPr>
          <a:xfrm>
            <a:off x="2054744" y="2108480"/>
            <a:ext cx="234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fr" sz="1400">
                <a:solidFill>
                  <a:srgbClr val="FF0000"/>
                </a:solidFill>
                <a:latin typeface="Poppins Medium"/>
                <a:ea typeface="Poppins Medium"/>
                <a:cs typeface="Poppins Medium"/>
                <a:sym typeface="Poppins Medium"/>
              </a:rPr>
              <a:t>1</a:t>
            </a:r>
            <a:endParaRPr sz="1100">
              <a:latin typeface="Poppins Medium"/>
              <a:ea typeface="Poppins Medium"/>
              <a:cs typeface="Poppins Medium"/>
              <a:sym typeface="Poppins Medium"/>
            </a:endParaRPr>
          </a:p>
        </p:txBody>
      </p:sp>
      <p:pic>
        <p:nvPicPr>
          <p:cNvPr id="239" name="Google Shape;239;p36"/>
          <p:cNvPicPr preferRelativeResize="0"/>
          <p:nvPr/>
        </p:nvPicPr>
        <p:blipFill rotWithShape="1">
          <a:blip r:embed="rId3">
            <a:alphaModFix/>
          </a:blip>
          <a:srcRect b="0" l="0" r="0" t="0"/>
          <a:stretch/>
        </p:blipFill>
        <p:spPr>
          <a:xfrm>
            <a:off x="1965797" y="2690758"/>
            <a:ext cx="412575" cy="448977"/>
          </a:xfrm>
          <a:prstGeom prst="rect">
            <a:avLst/>
          </a:prstGeom>
          <a:noFill/>
          <a:ln>
            <a:noFill/>
          </a:ln>
        </p:spPr>
      </p:pic>
      <p:sp>
        <p:nvSpPr>
          <p:cNvPr id="240" name="Google Shape;240;p36"/>
          <p:cNvSpPr txBox="1"/>
          <p:nvPr/>
        </p:nvSpPr>
        <p:spPr>
          <a:xfrm>
            <a:off x="2054744" y="2774497"/>
            <a:ext cx="234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fr" sz="1400">
                <a:solidFill>
                  <a:srgbClr val="FF0000"/>
                </a:solidFill>
                <a:latin typeface="Poppins Medium"/>
                <a:ea typeface="Poppins Medium"/>
                <a:cs typeface="Poppins Medium"/>
                <a:sym typeface="Poppins Medium"/>
              </a:rPr>
              <a:t>2</a:t>
            </a:r>
            <a:endParaRPr sz="1100">
              <a:latin typeface="Poppins Medium"/>
              <a:ea typeface="Poppins Medium"/>
              <a:cs typeface="Poppins Medium"/>
              <a:sym typeface="Poppins Medium"/>
            </a:endParaRPr>
          </a:p>
        </p:txBody>
      </p:sp>
      <p:pic>
        <p:nvPicPr>
          <p:cNvPr id="241" name="Google Shape;241;p36"/>
          <p:cNvPicPr preferRelativeResize="0"/>
          <p:nvPr/>
        </p:nvPicPr>
        <p:blipFill rotWithShape="1">
          <a:blip r:embed="rId3">
            <a:alphaModFix/>
          </a:blip>
          <a:srcRect b="0" l="0" r="0" t="0"/>
          <a:stretch/>
        </p:blipFill>
        <p:spPr>
          <a:xfrm>
            <a:off x="1965797" y="3284239"/>
            <a:ext cx="412575" cy="448977"/>
          </a:xfrm>
          <a:prstGeom prst="rect">
            <a:avLst/>
          </a:prstGeom>
          <a:noFill/>
          <a:ln>
            <a:noFill/>
          </a:ln>
        </p:spPr>
      </p:pic>
      <p:sp>
        <p:nvSpPr>
          <p:cNvPr id="242" name="Google Shape;242;p36"/>
          <p:cNvSpPr txBox="1"/>
          <p:nvPr/>
        </p:nvSpPr>
        <p:spPr>
          <a:xfrm>
            <a:off x="2054744" y="3367978"/>
            <a:ext cx="234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fr" sz="1400">
                <a:solidFill>
                  <a:srgbClr val="FF0000"/>
                </a:solidFill>
                <a:latin typeface="Poppins Medium"/>
                <a:ea typeface="Poppins Medium"/>
                <a:cs typeface="Poppins Medium"/>
                <a:sym typeface="Poppins Medium"/>
              </a:rPr>
              <a:t>3</a:t>
            </a:r>
            <a:endParaRPr sz="1100">
              <a:latin typeface="Poppins Medium"/>
              <a:ea typeface="Poppins Medium"/>
              <a:cs typeface="Poppins Medium"/>
              <a:sym typeface="Poppins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4"/>
          <p:cNvSpPr txBox="1"/>
          <p:nvPr>
            <p:ph type="title"/>
          </p:nvPr>
        </p:nvSpPr>
        <p:spPr>
          <a:xfrm>
            <a:off x="628649" y="3909824"/>
            <a:ext cx="7886700" cy="656400"/>
          </a:xfrm>
          <a:prstGeom prst="rect">
            <a:avLst/>
          </a:prstGeom>
          <a:noFill/>
          <a:ln>
            <a:noFill/>
          </a:ln>
        </p:spPr>
        <p:txBody>
          <a:bodyPr anchorCtr="0" anchor="t" bIns="34275" lIns="68575" spcFirstLastPara="1" rIns="68575" wrap="square" tIns="34275">
            <a:noAutofit/>
          </a:bodyPr>
          <a:lstStyle/>
          <a:p>
            <a:pPr indent="0" lvl="0" marL="0" rtl="0" algn="ctr">
              <a:lnSpc>
                <a:spcPct val="98888"/>
              </a:lnSpc>
              <a:spcBef>
                <a:spcPts val="0"/>
              </a:spcBef>
              <a:spcAft>
                <a:spcPts val="0"/>
              </a:spcAft>
              <a:buClr>
                <a:schemeClr val="lt1"/>
              </a:buClr>
              <a:buSzPts val="1400"/>
              <a:buFont typeface="Arial"/>
              <a:buNone/>
            </a:pPr>
            <a:r>
              <a:rPr lang="fr" sz="1400">
                <a:latin typeface="Poppins"/>
                <a:ea typeface="Poppins"/>
                <a:cs typeface="Poppins"/>
                <a:sym typeface="Poppins"/>
              </a:rPr>
              <a:t>Leslie BIGINI</a:t>
            </a:r>
            <a:br>
              <a:rPr lang="fr">
                <a:latin typeface="Poppins"/>
                <a:ea typeface="Poppins"/>
                <a:cs typeface="Poppins"/>
                <a:sym typeface="Poppins"/>
              </a:rPr>
            </a:br>
            <a:r>
              <a:rPr lang="fr">
                <a:latin typeface="Poppins"/>
                <a:ea typeface="Poppins"/>
                <a:cs typeface="Poppins"/>
                <a:sym typeface="Poppins"/>
              </a:rPr>
              <a:t>Directrices des opérations</a:t>
            </a:r>
            <a:br>
              <a:rPr lang="fr">
                <a:latin typeface="Poppins"/>
                <a:ea typeface="Poppins"/>
                <a:cs typeface="Poppins"/>
                <a:sym typeface="Poppins"/>
              </a:rPr>
            </a:br>
            <a:r>
              <a:rPr b="0" lang="fr">
                <a:latin typeface="Poppins"/>
                <a:ea typeface="Poppins"/>
                <a:cs typeface="Poppins"/>
                <a:sym typeface="Poppins"/>
              </a:rPr>
              <a:t>l.bigini</a:t>
            </a:r>
            <a:r>
              <a:rPr b="0" lang="fr">
                <a:latin typeface="Poppins"/>
                <a:ea typeface="Poppins"/>
                <a:cs typeface="Poppins"/>
                <a:sym typeface="Poppins"/>
              </a:rPr>
              <a:t>@mycoachsport.com</a:t>
            </a:r>
            <a:br>
              <a:rPr lang="fr">
                <a:latin typeface="Poppins"/>
                <a:ea typeface="Poppins"/>
                <a:cs typeface="Poppins"/>
                <a:sym typeface="Poppins"/>
              </a:rPr>
            </a:br>
            <a:r>
              <a:rPr lang="fr">
                <a:latin typeface="Poppins"/>
                <a:ea typeface="Poppins"/>
                <a:cs typeface="Poppins"/>
                <a:sym typeface="Poppins"/>
              </a:rPr>
              <a:t>07 62 86 95 20</a:t>
            </a:r>
            <a:br>
              <a:rPr lang="fr">
                <a:latin typeface="Poppins"/>
                <a:ea typeface="Poppins"/>
                <a:cs typeface="Poppins"/>
                <a:sym typeface="Poppins"/>
              </a:rPr>
            </a:br>
            <a:endParaRPr>
              <a:latin typeface="Poppins"/>
              <a:ea typeface="Poppins"/>
              <a:cs typeface="Poppins"/>
              <a:sym typeface="Poppins"/>
            </a:endParaRPr>
          </a:p>
        </p:txBody>
      </p:sp>
      <p:sp>
        <p:nvSpPr>
          <p:cNvPr id="511" name="Google Shape;511;p54">
            <a:hlinkClick r:id="rId3"/>
          </p:cNvPr>
          <p:cNvSpPr txBox="1"/>
          <p:nvPr/>
        </p:nvSpPr>
        <p:spPr>
          <a:xfrm>
            <a:off x="3656875" y="4653023"/>
            <a:ext cx="1830300" cy="23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fr" sz="1100" u="sng">
                <a:solidFill>
                  <a:schemeClr val="hlink"/>
                </a:solidFill>
                <a:latin typeface="Poppins"/>
                <a:ea typeface="Poppins"/>
                <a:cs typeface="Poppins"/>
                <a:sym typeface="Poppins"/>
                <a:hlinkClick r:id="rId4"/>
              </a:rPr>
              <a:t>mycoach.</a:t>
            </a:r>
            <a:r>
              <a:rPr b="1" lang="fr" sz="1100">
                <a:solidFill>
                  <a:srgbClr val="24206D"/>
                </a:solidFill>
                <a:latin typeface="Poppins"/>
                <a:ea typeface="Poppins"/>
                <a:cs typeface="Poppins"/>
                <a:sym typeface="Poppins"/>
              </a:rPr>
              <a:t>pro</a:t>
            </a:r>
            <a:endParaRPr b="1" sz="1100">
              <a:solidFill>
                <a:srgbClr val="24206D"/>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p:nvPr/>
        </p:nvSpPr>
        <p:spPr>
          <a:xfrm>
            <a:off x="1376113" y="3686896"/>
            <a:ext cx="228600" cy="228600"/>
          </a:xfrm>
          <a:prstGeom prst="ellipse">
            <a:avLst/>
          </a:prstGeom>
          <a:noFill/>
          <a:ln cap="flat" cmpd="sng" w="10477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8" name="Google Shape;248;p37"/>
          <p:cNvSpPr txBox="1"/>
          <p:nvPr/>
        </p:nvSpPr>
        <p:spPr>
          <a:xfrm>
            <a:off x="1843840" y="3552652"/>
            <a:ext cx="4447500" cy="497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3000">
                <a:solidFill>
                  <a:srgbClr val="FFFFFF"/>
                </a:solidFill>
                <a:latin typeface="Poppins"/>
                <a:ea typeface="Poppins"/>
                <a:cs typeface="Poppins"/>
                <a:sym typeface="Poppins"/>
              </a:rPr>
              <a:t>Présentation</a:t>
            </a:r>
            <a:endParaRPr b="1" sz="2700">
              <a:solidFill>
                <a:srgbClr val="FFFFFF"/>
              </a:solidFill>
              <a:latin typeface="Poppins"/>
              <a:ea typeface="Poppins"/>
              <a:cs typeface="Poppins"/>
              <a:sym typeface="Poppins"/>
            </a:endParaRPr>
          </a:p>
        </p:txBody>
      </p:sp>
      <p:sp>
        <p:nvSpPr>
          <p:cNvPr id="249" name="Google Shape;249;p37"/>
          <p:cNvSpPr txBox="1"/>
          <p:nvPr/>
        </p:nvSpPr>
        <p:spPr>
          <a:xfrm>
            <a:off x="45044" y="2158625"/>
            <a:ext cx="1415400" cy="2366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fr" sz="14900">
                <a:solidFill>
                  <a:srgbClr val="FFFFFF"/>
                </a:solidFill>
                <a:latin typeface="Poppins"/>
                <a:ea typeface="Poppins"/>
                <a:cs typeface="Poppins"/>
                <a:sym typeface="Poppins"/>
              </a:rPr>
              <a:t>1</a:t>
            </a:r>
            <a:endParaRPr b="1" sz="1100">
              <a:solidFill>
                <a:srgbClr val="FFFFF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8"/>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fr"/>
              <a:t>‹#›</a:t>
            </a:fld>
            <a:endParaRPr/>
          </a:p>
        </p:txBody>
      </p:sp>
      <p:sp>
        <p:nvSpPr>
          <p:cNvPr id="255" name="Google Shape;255;p38"/>
          <p:cNvSpPr txBox="1"/>
          <p:nvPr/>
        </p:nvSpPr>
        <p:spPr>
          <a:xfrm>
            <a:off x="949850" y="287025"/>
            <a:ext cx="65334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La digitalisation au service de la performance</a:t>
            </a:r>
            <a:endParaRPr b="1" sz="2100">
              <a:solidFill>
                <a:srgbClr val="000000"/>
              </a:solidFill>
              <a:latin typeface="Poppins"/>
              <a:ea typeface="Poppins"/>
              <a:cs typeface="Poppins"/>
              <a:sym typeface="Poppins"/>
            </a:endParaRPr>
          </a:p>
        </p:txBody>
      </p:sp>
      <p:sp>
        <p:nvSpPr>
          <p:cNvPr id="256" name="Google Shape;256;p38"/>
          <p:cNvSpPr txBox="1"/>
          <p:nvPr/>
        </p:nvSpPr>
        <p:spPr>
          <a:xfrm>
            <a:off x="935075" y="1668100"/>
            <a:ext cx="5656200" cy="504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t/>
            </a:r>
            <a:endParaRPr sz="1000">
              <a:latin typeface="Poppins"/>
              <a:ea typeface="Poppins"/>
              <a:cs typeface="Poppins"/>
              <a:sym typeface="Poppins"/>
            </a:endParaRPr>
          </a:p>
          <a:p>
            <a:pPr indent="0" lvl="0" marL="0" marR="0" rtl="0" algn="l">
              <a:lnSpc>
                <a:spcPct val="115000"/>
              </a:lnSpc>
              <a:spcBef>
                <a:spcPts val="0"/>
              </a:spcBef>
              <a:spcAft>
                <a:spcPts val="0"/>
              </a:spcAft>
              <a:buClr>
                <a:srgbClr val="000000"/>
              </a:buClr>
              <a:buSzPts val="1100"/>
              <a:buFont typeface="Arial"/>
              <a:buNone/>
            </a:pPr>
            <a:r>
              <a:rPr b="1" lang="fr" sz="1300">
                <a:highlight>
                  <a:srgbClr val="FFF377"/>
                </a:highlight>
                <a:latin typeface="Poppins"/>
                <a:ea typeface="Poppins"/>
                <a:cs typeface="Poppins"/>
                <a:sym typeface="Poppins"/>
              </a:rPr>
              <a:t>Une application mobile pour faire le lien avec les athlètes</a:t>
            </a:r>
            <a:endParaRPr b="1" sz="1300">
              <a:highlight>
                <a:srgbClr val="FFF377"/>
              </a:highlight>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b="1" sz="1300">
              <a:highlight>
                <a:srgbClr val="FFF377"/>
              </a:highlight>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b="1" sz="1300">
              <a:highlight>
                <a:srgbClr val="FFF377"/>
              </a:highlight>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i="0" sz="1000" u="none" cap="none" strike="noStrike">
              <a:solidFill>
                <a:srgbClr val="000000"/>
              </a:solidFill>
              <a:latin typeface="Poppins"/>
              <a:ea typeface="Poppins"/>
              <a:cs typeface="Poppins"/>
              <a:sym typeface="Poppins"/>
            </a:endParaRPr>
          </a:p>
        </p:txBody>
      </p:sp>
      <p:sp>
        <p:nvSpPr>
          <p:cNvPr id="257" name="Google Shape;257;p38"/>
          <p:cNvSpPr txBox="1"/>
          <p:nvPr/>
        </p:nvSpPr>
        <p:spPr>
          <a:xfrm>
            <a:off x="935075" y="1437850"/>
            <a:ext cx="5656200" cy="461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sz="1000">
              <a:latin typeface="Poppins"/>
              <a:ea typeface="Poppins"/>
              <a:cs typeface="Poppins"/>
              <a:sym typeface="Poppins"/>
            </a:endParaRPr>
          </a:p>
          <a:p>
            <a:pPr indent="0" lvl="0" marL="0" marR="0" rtl="0" algn="l">
              <a:lnSpc>
                <a:spcPct val="115000"/>
              </a:lnSpc>
              <a:spcBef>
                <a:spcPts val="0"/>
              </a:spcBef>
              <a:spcAft>
                <a:spcPts val="0"/>
              </a:spcAft>
              <a:buClr>
                <a:srgbClr val="000000"/>
              </a:buClr>
              <a:buSzPts val="1100"/>
              <a:buFont typeface="Arial"/>
              <a:buNone/>
            </a:pPr>
            <a:r>
              <a:rPr b="1" lang="fr" sz="1300">
                <a:highlight>
                  <a:srgbClr val="FFF377"/>
                </a:highlight>
                <a:latin typeface="Poppins"/>
                <a:ea typeface="Poppins"/>
                <a:cs typeface="Poppins"/>
                <a:sym typeface="Poppins"/>
              </a:rPr>
              <a:t>Une plateforme web pour le staff sportif, administratif, médical...</a:t>
            </a:r>
            <a:endParaRPr b="1" sz="1300">
              <a:highlight>
                <a:srgbClr val="FFF377"/>
              </a:highlight>
              <a:latin typeface="Poppins"/>
              <a:ea typeface="Poppins"/>
              <a:cs typeface="Poppins"/>
              <a:sym typeface="Poppins"/>
            </a:endParaRPr>
          </a:p>
          <a:p>
            <a:pPr indent="0" lvl="0" marL="0" marR="0" rtl="0" algn="l">
              <a:lnSpc>
                <a:spcPct val="115000"/>
              </a:lnSpc>
              <a:spcBef>
                <a:spcPts val="0"/>
              </a:spcBef>
              <a:spcAft>
                <a:spcPts val="0"/>
              </a:spcAft>
              <a:buClr>
                <a:srgbClr val="000000"/>
              </a:buClr>
              <a:buSzPts val="1100"/>
              <a:buFont typeface="Arial"/>
              <a:buNone/>
            </a:pPr>
            <a:r>
              <a:t/>
            </a:r>
            <a:endParaRPr b="1" sz="1300">
              <a:highlight>
                <a:srgbClr val="FFF377"/>
              </a:highlight>
              <a:latin typeface="Poppins"/>
              <a:ea typeface="Poppins"/>
              <a:cs typeface="Poppins"/>
              <a:sym typeface="Poppins"/>
            </a:endParaRPr>
          </a:p>
        </p:txBody>
      </p:sp>
      <p:pic>
        <p:nvPicPr>
          <p:cNvPr id="258" name="Google Shape;258;p38"/>
          <p:cNvPicPr preferRelativeResize="0"/>
          <p:nvPr/>
        </p:nvPicPr>
        <p:blipFill>
          <a:blip r:embed="rId3">
            <a:alphaModFix/>
          </a:blip>
          <a:stretch>
            <a:fillRect/>
          </a:stretch>
        </p:blipFill>
        <p:spPr>
          <a:xfrm>
            <a:off x="779475" y="691119"/>
            <a:ext cx="3575700" cy="1133376"/>
          </a:xfrm>
          <a:prstGeom prst="rect">
            <a:avLst/>
          </a:prstGeom>
          <a:noFill/>
          <a:ln>
            <a:noFill/>
          </a:ln>
        </p:spPr>
      </p:pic>
      <p:pic>
        <p:nvPicPr>
          <p:cNvPr id="259" name="Google Shape;259;p38"/>
          <p:cNvPicPr preferRelativeResize="0"/>
          <p:nvPr/>
        </p:nvPicPr>
        <p:blipFill>
          <a:blip r:embed="rId4">
            <a:alphaModFix/>
          </a:blip>
          <a:stretch>
            <a:fillRect/>
          </a:stretch>
        </p:blipFill>
        <p:spPr>
          <a:xfrm>
            <a:off x="1559275" y="2326363"/>
            <a:ext cx="5314545" cy="26572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fr"/>
              <a:t>‹#›</a:t>
            </a:fld>
            <a:endParaRPr/>
          </a:p>
        </p:txBody>
      </p:sp>
      <p:sp>
        <p:nvSpPr>
          <p:cNvPr id="265" name="Google Shape;265;p39"/>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La gestion d’une structure sportive à 360°</a:t>
            </a:r>
            <a:endParaRPr b="1" sz="2100">
              <a:solidFill>
                <a:srgbClr val="000000"/>
              </a:solidFill>
              <a:latin typeface="Poppins"/>
              <a:ea typeface="Poppins"/>
              <a:cs typeface="Poppins"/>
              <a:sym typeface="Poppins"/>
            </a:endParaRPr>
          </a:p>
        </p:txBody>
      </p:sp>
      <p:pic>
        <p:nvPicPr>
          <p:cNvPr id="266" name="Google Shape;266;p39"/>
          <p:cNvPicPr preferRelativeResize="0"/>
          <p:nvPr/>
        </p:nvPicPr>
        <p:blipFill rotWithShape="1">
          <a:blip r:embed="rId3">
            <a:alphaModFix/>
          </a:blip>
          <a:srcRect b="0" l="0" r="76945" t="0"/>
          <a:stretch/>
        </p:blipFill>
        <p:spPr>
          <a:xfrm>
            <a:off x="2858816" y="2630447"/>
            <a:ext cx="370775" cy="395875"/>
          </a:xfrm>
          <a:prstGeom prst="rect">
            <a:avLst/>
          </a:prstGeom>
          <a:noFill/>
          <a:ln>
            <a:noFill/>
          </a:ln>
        </p:spPr>
      </p:pic>
      <p:pic>
        <p:nvPicPr>
          <p:cNvPr id="267" name="Google Shape;267;p39"/>
          <p:cNvPicPr preferRelativeResize="0"/>
          <p:nvPr/>
        </p:nvPicPr>
        <p:blipFill rotWithShape="1">
          <a:blip r:embed="rId4">
            <a:alphaModFix/>
          </a:blip>
          <a:srcRect b="0" l="0" r="76570" t="0"/>
          <a:stretch/>
        </p:blipFill>
        <p:spPr>
          <a:xfrm>
            <a:off x="1912951" y="1768747"/>
            <a:ext cx="419700" cy="400850"/>
          </a:xfrm>
          <a:prstGeom prst="rect">
            <a:avLst/>
          </a:prstGeom>
          <a:noFill/>
          <a:ln>
            <a:noFill/>
          </a:ln>
        </p:spPr>
      </p:pic>
      <p:pic>
        <p:nvPicPr>
          <p:cNvPr id="268" name="Google Shape;268;p39"/>
          <p:cNvPicPr preferRelativeResize="0"/>
          <p:nvPr/>
        </p:nvPicPr>
        <p:blipFill rotWithShape="1">
          <a:blip r:embed="rId5">
            <a:alphaModFix/>
          </a:blip>
          <a:srcRect b="0" l="0" r="67994" t="0"/>
          <a:stretch/>
        </p:blipFill>
        <p:spPr>
          <a:xfrm>
            <a:off x="3845168" y="1787619"/>
            <a:ext cx="419700" cy="390925"/>
          </a:xfrm>
          <a:prstGeom prst="rect">
            <a:avLst/>
          </a:prstGeom>
          <a:noFill/>
          <a:ln>
            <a:noFill/>
          </a:ln>
        </p:spPr>
      </p:pic>
      <p:pic>
        <p:nvPicPr>
          <p:cNvPr id="269" name="Google Shape;269;p39"/>
          <p:cNvPicPr preferRelativeResize="0"/>
          <p:nvPr/>
        </p:nvPicPr>
        <p:blipFill rotWithShape="1">
          <a:blip r:embed="rId6">
            <a:alphaModFix/>
          </a:blip>
          <a:srcRect b="0" l="0" r="60079" t="0"/>
          <a:stretch/>
        </p:blipFill>
        <p:spPr>
          <a:xfrm>
            <a:off x="269201" y="1846002"/>
            <a:ext cx="466525" cy="320700"/>
          </a:xfrm>
          <a:prstGeom prst="rect">
            <a:avLst/>
          </a:prstGeom>
          <a:noFill/>
          <a:ln>
            <a:noFill/>
          </a:ln>
        </p:spPr>
      </p:pic>
      <p:pic>
        <p:nvPicPr>
          <p:cNvPr id="270" name="Google Shape;270;p39"/>
          <p:cNvPicPr preferRelativeResize="0"/>
          <p:nvPr/>
        </p:nvPicPr>
        <p:blipFill rotWithShape="1">
          <a:blip r:embed="rId7">
            <a:alphaModFix/>
          </a:blip>
          <a:srcRect b="-10" l="0" r="61494" t="0"/>
          <a:stretch/>
        </p:blipFill>
        <p:spPr>
          <a:xfrm>
            <a:off x="4636505" y="2609125"/>
            <a:ext cx="466525" cy="371800"/>
          </a:xfrm>
          <a:prstGeom prst="rect">
            <a:avLst/>
          </a:prstGeom>
          <a:noFill/>
          <a:ln>
            <a:noFill/>
          </a:ln>
        </p:spPr>
      </p:pic>
      <p:pic>
        <p:nvPicPr>
          <p:cNvPr id="271" name="Google Shape;271;p39"/>
          <p:cNvPicPr preferRelativeResize="0"/>
          <p:nvPr/>
        </p:nvPicPr>
        <p:blipFill rotWithShape="1">
          <a:blip r:embed="rId8">
            <a:alphaModFix/>
          </a:blip>
          <a:srcRect b="0" l="0" r="77363" t="0"/>
          <a:stretch/>
        </p:blipFill>
        <p:spPr>
          <a:xfrm>
            <a:off x="7400321" y="1773700"/>
            <a:ext cx="370775" cy="390925"/>
          </a:xfrm>
          <a:prstGeom prst="rect">
            <a:avLst/>
          </a:prstGeom>
          <a:noFill/>
          <a:ln>
            <a:noFill/>
          </a:ln>
        </p:spPr>
      </p:pic>
      <p:pic>
        <p:nvPicPr>
          <p:cNvPr id="272" name="Google Shape;272;p39"/>
          <p:cNvPicPr preferRelativeResize="0"/>
          <p:nvPr/>
        </p:nvPicPr>
        <p:blipFill rotWithShape="1">
          <a:blip r:embed="rId9">
            <a:alphaModFix/>
          </a:blip>
          <a:srcRect b="0" l="0" r="74299" t="0"/>
          <a:stretch/>
        </p:blipFill>
        <p:spPr>
          <a:xfrm>
            <a:off x="6464126" y="2632925"/>
            <a:ext cx="419700" cy="390925"/>
          </a:xfrm>
          <a:prstGeom prst="rect">
            <a:avLst/>
          </a:prstGeom>
          <a:noFill/>
          <a:ln>
            <a:noFill/>
          </a:ln>
        </p:spPr>
      </p:pic>
      <p:pic>
        <p:nvPicPr>
          <p:cNvPr id="273" name="Google Shape;273;p39"/>
          <p:cNvPicPr preferRelativeResize="0"/>
          <p:nvPr/>
        </p:nvPicPr>
        <p:blipFill rotWithShape="1">
          <a:blip r:embed="rId10">
            <a:alphaModFix/>
          </a:blip>
          <a:srcRect b="0" l="0" r="67994" t="0"/>
          <a:stretch/>
        </p:blipFill>
        <p:spPr>
          <a:xfrm>
            <a:off x="1185512" y="2651700"/>
            <a:ext cx="419700" cy="409225"/>
          </a:xfrm>
          <a:prstGeom prst="rect">
            <a:avLst/>
          </a:prstGeom>
          <a:noFill/>
          <a:ln>
            <a:noFill/>
          </a:ln>
        </p:spPr>
      </p:pic>
      <p:sp>
        <p:nvSpPr>
          <p:cNvPr id="274" name="Google Shape;274;p39"/>
          <p:cNvSpPr txBox="1"/>
          <p:nvPr/>
        </p:nvSpPr>
        <p:spPr>
          <a:xfrm>
            <a:off x="1580738" y="2702850"/>
            <a:ext cx="10029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latin typeface="Poppins"/>
                <a:ea typeface="Poppins"/>
                <a:cs typeface="Poppins"/>
                <a:sym typeface="Poppins"/>
              </a:rPr>
              <a:t>CALENDRIER</a:t>
            </a:r>
            <a:endParaRPr sz="1100">
              <a:solidFill>
                <a:srgbClr val="24206D"/>
              </a:solidFill>
              <a:latin typeface="Poppins"/>
              <a:ea typeface="Poppins"/>
              <a:cs typeface="Poppins"/>
              <a:sym typeface="Poppins"/>
            </a:endParaRPr>
          </a:p>
        </p:txBody>
      </p:sp>
      <p:sp>
        <p:nvSpPr>
          <p:cNvPr id="275" name="Google Shape;275;p39"/>
          <p:cNvSpPr txBox="1"/>
          <p:nvPr/>
        </p:nvSpPr>
        <p:spPr>
          <a:xfrm>
            <a:off x="2308172" y="1815747"/>
            <a:ext cx="13065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latin typeface="Poppins"/>
                <a:ea typeface="Poppins"/>
                <a:cs typeface="Poppins"/>
                <a:sym typeface="Poppins"/>
              </a:rPr>
              <a:t>ENTRAÎNEMENTS</a:t>
            </a:r>
            <a:endParaRPr sz="1100">
              <a:solidFill>
                <a:srgbClr val="24206D"/>
              </a:solidFill>
              <a:latin typeface="Poppins"/>
              <a:ea typeface="Poppins"/>
              <a:cs typeface="Poppins"/>
              <a:sym typeface="Poppins"/>
            </a:endParaRPr>
          </a:p>
        </p:txBody>
      </p:sp>
      <p:sp>
        <p:nvSpPr>
          <p:cNvPr id="276" name="Google Shape;276;p39"/>
          <p:cNvSpPr txBox="1"/>
          <p:nvPr/>
        </p:nvSpPr>
        <p:spPr>
          <a:xfrm>
            <a:off x="7771085" y="1824875"/>
            <a:ext cx="12309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latin typeface="Poppins"/>
                <a:ea typeface="Poppins"/>
                <a:cs typeface="Poppins"/>
                <a:sym typeface="Poppins"/>
              </a:rPr>
              <a:t>PERFORMANCE</a:t>
            </a:r>
            <a:endParaRPr sz="1100">
              <a:solidFill>
                <a:srgbClr val="24206D"/>
              </a:solidFill>
              <a:latin typeface="Poppins"/>
              <a:ea typeface="Poppins"/>
              <a:cs typeface="Poppins"/>
              <a:sym typeface="Poppins"/>
            </a:endParaRPr>
          </a:p>
        </p:txBody>
      </p:sp>
      <p:sp>
        <p:nvSpPr>
          <p:cNvPr id="277" name="Google Shape;277;p39"/>
          <p:cNvSpPr txBox="1"/>
          <p:nvPr/>
        </p:nvSpPr>
        <p:spPr>
          <a:xfrm>
            <a:off x="735725" y="1827363"/>
            <a:ext cx="10029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latin typeface="Poppins"/>
                <a:ea typeface="Poppins"/>
                <a:cs typeface="Poppins"/>
                <a:sym typeface="Poppins"/>
              </a:rPr>
              <a:t>ATHLÈTES</a:t>
            </a:r>
            <a:endParaRPr sz="1100">
              <a:solidFill>
                <a:srgbClr val="24206D"/>
              </a:solidFill>
              <a:latin typeface="Poppins"/>
              <a:ea typeface="Poppins"/>
              <a:cs typeface="Poppins"/>
              <a:sym typeface="Poppins"/>
            </a:endParaRPr>
          </a:p>
        </p:txBody>
      </p:sp>
      <p:sp>
        <p:nvSpPr>
          <p:cNvPr id="278" name="Google Shape;278;p39"/>
          <p:cNvSpPr txBox="1"/>
          <p:nvPr/>
        </p:nvSpPr>
        <p:spPr>
          <a:xfrm>
            <a:off x="5985875" y="1857700"/>
            <a:ext cx="12309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latin typeface="Poppins"/>
                <a:ea typeface="Poppins"/>
                <a:cs typeface="Poppins"/>
                <a:sym typeface="Poppins"/>
              </a:rPr>
              <a:t>COMPÉTITIONS</a:t>
            </a:r>
            <a:endParaRPr sz="1100">
              <a:solidFill>
                <a:srgbClr val="24206D"/>
              </a:solidFill>
              <a:latin typeface="Poppins"/>
              <a:ea typeface="Poppins"/>
              <a:cs typeface="Poppins"/>
              <a:sym typeface="Poppins"/>
            </a:endParaRPr>
          </a:p>
        </p:txBody>
      </p:sp>
      <p:sp>
        <p:nvSpPr>
          <p:cNvPr id="279" name="Google Shape;279;p39"/>
          <p:cNvSpPr txBox="1"/>
          <p:nvPr/>
        </p:nvSpPr>
        <p:spPr>
          <a:xfrm>
            <a:off x="6928755" y="2674925"/>
            <a:ext cx="11754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latin typeface="Poppins"/>
                <a:ea typeface="Poppins"/>
                <a:cs typeface="Poppins"/>
                <a:sym typeface="Poppins"/>
              </a:rPr>
              <a:t>STATISTIQUES</a:t>
            </a:r>
            <a:endParaRPr sz="1100">
              <a:solidFill>
                <a:srgbClr val="24206D"/>
              </a:solidFill>
              <a:latin typeface="Poppins"/>
              <a:ea typeface="Poppins"/>
              <a:cs typeface="Poppins"/>
              <a:sym typeface="Poppins"/>
            </a:endParaRPr>
          </a:p>
        </p:txBody>
      </p:sp>
      <p:sp>
        <p:nvSpPr>
          <p:cNvPr id="280" name="Google Shape;280;p39"/>
          <p:cNvSpPr txBox="1"/>
          <p:nvPr/>
        </p:nvSpPr>
        <p:spPr>
          <a:xfrm>
            <a:off x="4258690" y="1829606"/>
            <a:ext cx="10029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latin typeface="Poppins"/>
                <a:ea typeface="Poppins"/>
                <a:cs typeface="Poppins"/>
                <a:sym typeface="Poppins"/>
              </a:rPr>
              <a:t>EXERCICES</a:t>
            </a:r>
            <a:endParaRPr sz="1100">
              <a:solidFill>
                <a:srgbClr val="24206D"/>
              </a:solidFill>
              <a:latin typeface="Poppins"/>
              <a:ea typeface="Poppins"/>
              <a:cs typeface="Poppins"/>
              <a:sym typeface="Poppins"/>
            </a:endParaRPr>
          </a:p>
        </p:txBody>
      </p:sp>
      <p:sp>
        <p:nvSpPr>
          <p:cNvPr id="281" name="Google Shape;281;p39"/>
          <p:cNvSpPr txBox="1"/>
          <p:nvPr/>
        </p:nvSpPr>
        <p:spPr>
          <a:xfrm>
            <a:off x="5103025" y="2717788"/>
            <a:ext cx="10029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latin typeface="Poppins"/>
                <a:ea typeface="Poppins"/>
                <a:cs typeface="Poppins"/>
                <a:sym typeface="Poppins"/>
              </a:rPr>
              <a:t>MÉDICAL</a:t>
            </a:r>
            <a:endParaRPr sz="1100">
              <a:solidFill>
                <a:srgbClr val="24206D"/>
              </a:solidFill>
              <a:latin typeface="Poppins"/>
              <a:ea typeface="Poppins"/>
              <a:cs typeface="Poppins"/>
              <a:sym typeface="Poppins"/>
            </a:endParaRPr>
          </a:p>
        </p:txBody>
      </p:sp>
      <p:sp>
        <p:nvSpPr>
          <p:cNvPr id="282" name="Google Shape;282;p39"/>
          <p:cNvSpPr txBox="1"/>
          <p:nvPr/>
        </p:nvSpPr>
        <p:spPr>
          <a:xfrm>
            <a:off x="3229600" y="2682047"/>
            <a:ext cx="13065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latin typeface="Poppins"/>
                <a:ea typeface="Poppins"/>
                <a:cs typeface="Poppins"/>
                <a:sym typeface="Poppins"/>
              </a:rPr>
              <a:t>ADMINISTRATIF</a:t>
            </a:r>
            <a:endParaRPr sz="1100">
              <a:solidFill>
                <a:srgbClr val="24206D"/>
              </a:solidFill>
              <a:latin typeface="Poppins"/>
              <a:ea typeface="Poppins"/>
              <a:cs typeface="Poppins"/>
              <a:sym typeface="Poppins"/>
            </a:endParaRPr>
          </a:p>
        </p:txBody>
      </p:sp>
      <p:sp>
        <p:nvSpPr>
          <p:cNvPr id="283" name="Google Shape;283;p39"/>
          <p:cNvSpPr txBox="1"/>
          <p:nvPr/>
        </p:nvSpPr>
        <p:spPr>
          <a:xfrm>
            <a:off x="883050" y="993813"/>
            <a:ext cx="7377900" cy="795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sz="1000">
              <a:latin typeface="Poppins"/>
              <a:ea typeface="Poppins"/>
              <a:cs typeface="Poppins"/>
              <a:sym typeface="Poppins"/>
            </a:endParaRPr>
          </a:p>
          <a:p>
            <a:pPr indent="0" lvl="0" marL="0" marR="0" rtl="0" algn="l">
              <a:lnSpc>
                <a:spcPct val="115000"/>
              </a:lnSpc>
              <a:spcBef>
                <a:spcPts val="0"/>
              </a:spcBef>
              <a:spcAft>
                <a:spcPts val="0"/>
              </a:spcAft>
              <a:buClr>
                <a:srgbClr val="000000"/>
              </a:buClr>
              <a:buSzPts val="1100"/>
              <a:buFont typeface="Arial"/>
              <a:buNone/>
            </a:pPr>
            <a:r>
              <a:rPr b="1" lang="fr" sz="1300">
                <a:highlight>
                  <a:srgbClr val="FFF377"/>
                </a:highlight>
                <a:latin typeface="Poppins"/>
                <a:ea typeface="Poppins"/>
                <a:cs typeface="Poppins"/>
                <a:sym typeface="Poppins"/>
              </a:rPr>
              <a:t>Une série de modules pour recueillir, centraliser et analyser l’information.</a:t>
            </a:r>
            <a:endParaRPr b="1" sz="1300">
              <a:highlight>
                <a:srgbClr val="FFF377"/>
              </a:highlight>
              <a:latin typeface="Poppins"/>
              <a:ea typeface="Poppins"/>
              <a:cs typeface="Poppins"/>
              <a:sym typeface="Poppins"/>
            </a:endParaRPr>
          </a:p>
          <a:p>
            <a:pPr indent="0" lvl="0" marL="0" marR="0" rtl="0" algn="l">
              <a:lnSpc>
                <a:spcPct val="115000"/>
              </a:lnSpc>
              <a:spcBef>
                <a:spcPts val="0"/>
              </a:spcBef>
              <a:spcAft>
                <a:spcPts val="0"/>
              </a:spcAft>
              <a:buClr>
                <a:srgbClr val="000000"/>
              </a:buClr>
              <a:buSzPts val="1100"/>
              <a:buFont typeface="Arial"/>
              <a:buNone/>
            </a:pPr>
            <a:r>
              <a:t/>
            </a:r>
            <a:endParaRPr b="1" sz="1300">
              <a:highlight>
                <a:srgbClr val="FFF377"/>
              </a:highlight>
              <a:latin typeface="Poppins"/>
              <a:ea typeface="Poppins"/>
              <a:cs typeface="Poppins"/>
              <a:sym typeface="Poppins"/>
            </a:endParaRPr>
          </a:p>
          <a:p>
            <a:pPr indent="0" lvl="0" marL="0" marR="0" rtl="0" algn="l">
              <a:lnSpc>
                <a:spcPct val="115000"/>
              </a:lnSpc>
              <a:spcBef>
                <a:spcPts val="0"/>
              </a:spcBef>
              <a:spcAft>
                <a:spcPts val="0"/>
              </a:spcAft>
              <a:buClr>
                <a:srgbClr val="000000"/>
              </a:buClr>
              <a:buSzPts val="1100"/>
              <a:buFont typeface="Arial"/>
              <a:buNone/>
            </a:pPr>
            <a:r>
              <a:t/>
            </a:r>
            <a:endParaRPr i="0" sz="1000" u="none" cap="none" strike="noStrike">
              <a:solidFill>
                <a:srgbClr val="000000"/>
              </a:solidFill>
              <a:latin typeface="Poppins"/>
              <a:ea typeface="Poppins"/>
              <a:cs typeface="Poppins"/>
              <a:sym typeface="Poppins"/>
            </a:endParaRPr>
          </a:p>
        </p:txBody>
      </p:sp>
      <p:pic>
        <p:nvPicPr>
          <p:cNvPr id="284" name="Google Shape;284;p39"/>
          <p:cNvPicPr preferRelativeResize="0"/>
          <p:nvPr/>
        </p:nvPicPr>
        <p:blipFill>
          <a:blip r:embed="rId11">
            <a:alphaModFix/>
          </a:blip>
          <a:stretch>
            <a:fillRect/>
          </a:stretch>
        </p:blipFill>
        <p:spPr>
          <a:xfrm>
            <a:off x="2023315" y="3975575"/>
            <a:ext cx="252336" cy="273901"/>
          </a:xfrm>
          <a:prstGeom prst="rect">
            <a:avLst/>
          </a:prstGeom>
          <a:noFill/>
          <a:ln>
            <a:noFill/>
          </a:ln>
        </p:spPr>
      </p:pic>
      <p:sp>
        <p:nvSpPr>
          <p:cNvPr id="285" name="Google Shape;285;p39"/>
          <p:cNvSpPr txBox="1"/>
          <p:nvPr/>
        </p:nvSpPr>
        <p:spPr>
          <a:xfrm>
            <a:off x="2288950" y="3912600"/>
            <a:ext cx="5147100" cy="371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fr" sz="1200">
                <a:latin typeface="Poppins"/>
                <a:ea typeface="Poppins"/>
                <a:cs typeface="Poppins"/>
                <a:sym typeface="Poppins"/>
              </a:rPr>
              <a:t>Adapter la plateforme selon les besoins de chaque structure</a:t>
            </a:r>
            <a:endParaRPr i="0" sz="1200" u="none" cap="none" strike="noStrike">
              <a:solidFill>
                <a:srgbClr val="000000"/>
              </a:solidFill>
              <a:latin typeface="Poppins"/>
              <a:ea typeface="Poppins"/>
              <a:cs typeface="Poppins"/>
              <a:sym typeface="Poppins"/>
            </a:endParaRPr>
          </a:p>
        </p:txBody>
      </p:sp>
      <p:sp>
        <p:nvSpPr>
          <p:cNvPr id="286" name="Google Shape;286;p39"/>
          <p:cNvSpPr txBox="1"/>
          <p:nvPr/>
        </p:nvSpPr>
        <p:spPr>
          <a:xfrm>
            <a:off x="1425275" y="3591925"/>
            <a:ext cx="2543400" cy="32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lang="fr" sz="1300">
                <a:latin typeface="Poppins"/>
                <a:ea typeface="Poppins"/>
                <a:cs typeface="Poppins"/>
                <a:sym typeface="Poppins"/>
              </a:rPr>
              <a:t>Une offre “à la carte” pour :</a:t>
            </a:r>
            <a:endParaRPr i="0" sz="1300" u="none" cap="none" strike="noStrike">
              <a:solidFill>
                <a:srgbClr val="000000"/>
              </a:solidFill>
              <a:latin typeface="Poppins"/>
              <a:ea typeface="Poppins"/>
              <a:cs typeface="Poppins"/>
              <a:sym typeface="Poppins"/>
            </a:endParaRPr>
          </a:p>
        </p:txBody>
      </p:sp>
      <p:pic>
        <p:nvPicPr>
          <p:cNvPr id="287" name="Google Shape;287;p39"/>
          <p:cNvPicPr preferRelativeResize="0"/>
          <p:nvPr/>
        </p:nvPicPr>
        <p:blipFill>
          <a:blip r:embed="rId11">
            <a:alphaModFix/>
          </a:blip>
          <a:stretch>
            <a:fillRect/>
          </a:stretch>
        </p:blipFill>
        <p:spPr>
          <a:xfrm>
            <a:off x="2023315" y="4299200"/>
            <a:ext cx="252336" cy="273901"/>
          </a:xfrm>
          <a:prstGeom prst="rect">
            <a:avLst/>
          </a:prstGeom>
          <a:noFill/>
          <a:ln>
            <a:noFill/>
          </a:ln>
        </p:spPr>
      </p:pic>
      <p:sp>
        <p:nvSpPr>
          <p:cNvPr id="288" name="Google Shape;288;p39"/>
          <p:cNvSpPr txBox="1"/>
          <p:nvPr/>
        </p:nvSpPr>
        <p:spPr>
          <a:xfrm>
            <a:off x="2288950" y="4236225"/>
            <a:ext cx="5498100" cy="371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fr" sz="1200">
                <a:latin typeface="Poppins"/>
                <a:ea typeface="Poppins"/>
                <a:cs typeface="Poppins"/>
                <a:sym typeface="Poppins"/>
              </a:rPr>
              <a:t>Rendre accessible la solution à tous les niveaux et types de pratiques</a:t>
            </a:r>
            <a:endParaRPr i="0" sz="1200" u="none" cap="none" strike="noStrike">
              <a:solidFill>
                <a:srgbClr val="000000"/>
              </a:solidFill>
              <a:latin typeface="Poppins"/>
              <a:ea typeface="Poppins"/>
              <a:cs typeface="Poppins"/>
              <a:sym typeface="Poppins"/>
            </a:endParaRPr>
          </a:p>
        </p:txBody>
      </p:sp>
      <p:sp>
        <p:nvSpPr>
          <p:cNvPr id="289" name="Google Shape;289;p39"/>
          <p:cNvSpPr/>
          <p:nvPr/>
        </p:nvSpPr>
        <p:spPr>
          <a:xfrm>
            <a:off x="1356900" y="3487175"/>
            <a:ext cx="6430200" cy="13227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0" name="Google Shape;290;p39"/>
          <p:cNvPicPr preferRelativeResize="0"/>
          <p:nvPr/>
        </p:nvPicPr>
        <p:blipFill>
          <a:blip r:embed="rId12">
            <a:alphaModFix/>
          </a:blip>
          <a:stretch>
            <a:fillRect/>
          </a:stretch>
        </p:blipFill>
        <p:spPr>
          <a:xfrm flipH="1">
            <a:off x="5598787" y="1795437"/>
            <a:ext cx="370775" cy="370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0"/>
          <p:cNvSpPr/>
          <p:nvPr/>
        </p:nvSpPr>
        <p:spPr>
          <a:xfrm>
            <a:off x="1415125" y="4055600"/>
            <a:ext cx="6434700" cy="791400"/>
          </a:xfrm>
          <a:prstGeom prst="roundRect">
            <a:avLst>
              <a:gd fmla="val 16667" name="adj"/>
            </a:avLst>
          </a:prstGeom>
          <a:noFill/>
          <a:ln cap="flat" cmpd="sng" w="9525">
            <a:solidFill>
              <a:srgbClr val="3722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0"/>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b="0" lang="fr">
                <a:latin typeface="Poppins Medium"/>
                <a:ea typeface="Poppins Medium"/>
                <a:cs typeface="Poppins Medium"/>
                <a:sym typeface="Poppins Medium"/>
              </a:rPr>
              <a:t>‹#›</a:t>
            </a:fld>
            <a:endParaRPr b="0">
              <a:latin typeface="Poppins Medium"/>
              <a:ea typeface="Poppins Medium"/>
              <a:cs typeface="Poppins Medium"/>
              <a:sym typeface="Poppins Medium"/>
            </a:endParaRPr>
          </a:p>
        </p:txBody>
      </p:sp>
      <p:sp>
        <p:nvSpPr>
          <p:cNvPr id="297" name="Google Shape;297;p40"/>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Les profils utilisateurs du Club </a:t>
            </a:r>
            <a:endParaRPr b="1" sz="2100">
              <a:solidFill>
                <a:srgbClr val="000000"/>
              </a:solidFill>
              <a:highlight>
                <a:srgbClr val="FFF377"/>
              </a:highlight>
              <a:latin typeface="Poppins"/>
              <a:ea typeface="Poppins"/>
              <a:cs typeface="Poppins"/>
              <a:sym typeface="Poppins"/>
            </a:endParaRPr>
          </a:p>
        </p:txBody>
      </p:sp>
      <p:sp>
        <p:nvSpPr>
          <p:cNvPr id="298" name="Google Shape;298;p40"/>
          <p:cNvSpPr txBox="1"/>
          <p:nvPr/>
        </p:nvSpPr>
        <p:spPr>
          <a:xfrm>
            <a:off x="261250" y="2616650"/>
            <a:ext cx="1521000" cy="328200"/>
          </a:xfrm>
          <a:prstGeom prst="rect">
            <a:avLst/>
          </a:prstGeom>
          <a:solidFill>
            <a:srgbClr val="24206D"/>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lang="fr" sz="1000">
                <a:solidFill>
                  <a:srgbClr val="FFFFFF"/>
                </a:solidFill>
                <a:latin typeface="Poppins"/>
                <a:ea typeface="Poppins"/>
                <a:cs typeface="Poppins"/>
                <a:sym typeface="Poppins"/>
              </a:rPr>
              <a:t>ENTRAÎNEUR</a:t>
            </a:r>
            <a:endParaRPr sz="1000">
              <a:solidFill>
                <a:srgbClr val="FFFFFF"/>
              </a:solidFill>
              <a:latin typeface="Poppins"/>
              <a:ea typeface="Poppins"/>
              <a:cs typeface="Poppins"/>
              <a:sym typeface="Poppins"/>
            </a:endParaRPr>
          </a:p>
        </p:txBody>
      </p:sp>
      <p:sp>
        <p:nvSpPr>
          <p:cNvPr id="299" name="Google Shape;299;p40"/>
          <p:cNvSpPr txBox="1"/>
          <p:nvPr/>
        </p:nvSpPr>
        <p:spPr>
          <a:xfrm>
            <a:off x="261250" y="3275325"/>
            <a:ext cx="1521000" cy="459900"/>
          </a:xfrm>
          <a:prstGeom prst="rect">
            <a:avLst/>
          </a:prstGeom>
          <a:solidFill>
            <a:srgbClr val="24206D"/>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lang="fr" sz="1000">
                <a:solidFill>
                  <a:srgbClr val="FFFFFF"/>
                </a:solidFill>
                <a:latin typeface="Poppins"/>
                <a:ea typeface="Poppins"/>
                <a:cs typeface="Poppins"/>
                <a:sym typeface="Poppins"/>
              </a:rPr>
              <a:t>PRÉPARATEUR PHYSIQUE</a:t>
            </a:r>
            <a:endParaRPr b="1" sz="1000">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sz="1000">
              <a:solidFill>
                <a:srgbClr val="FFFFFF"/>
              </a:solidFill>
              <a:latin typeface="Poppins"/>
              <a:ea typeface="Poppins"/>
              <a:cs typeface="Poppins"/>
              <a:sym typeface="Poppins"/>
            </a:endParaRPr>
          </a:p>
        </p:txBody>
      </p:sp>
      <p:sp>
        <p:nvSpPr>
          <p:cNvPr id="300" name="Google Shape;300;p40"/>
          <p:cNvSpPr txBox="1"/>
          <p:nvPr/>
        </p:nvSpPr>
        <p:spPr>
          <a:xfrm>
            <a:off x="261250" y="1891131"/>
            <a:ext cx="1521000" cy="328200"/>
          </a:xfrm>
          <a:prstGeom prst="rect">
            <a:avLst/>
          </a:prstGeom>
          <a:solidFill>
            <a:srgbClr val="24206D"/>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lang="fr" sz="1000">
                <a:solidFill>
                  <a:srgbClr val="FFFFFF"/>
                </a:solidFill>
                <a:latin typeface="Poppins"/>
                <a:ea typeface="Poppins"/>
                <a:cs typeface="Poppins"/>
                <a:sym typeface="Poppins"/>
              </a:rPr>
              <a:t>DIRECTEUR SPORTIF</a:t>
            </a:r>
            <a:endParaRPr b="1" sz="1000">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sz="1000">
              <a:solidFill>
                <a:srgbClr val="FFFFFF"/>
              </a:solidFill>
              <a:latin typeface="Poppins"/>
              <a:ea typeface="Poppins"/>
              <a:cs typeface="Poppins"/>
              <a:sym typeface="Poppins"/>
            </a:endParaRPr>
          </a:p>
        </p:txBody>
      </p:sp>
      <p:sp>
        <p:nvSpPr>
          <p:cNvPr id="301" name="Google Shape;301;p40"/>
          <p:cNvSpPr txBox="1"/>
          <p:nvPr/>
        </p:nvSpPr>
        <p:spPr>
          <a:xfrm>
            <a:off x="4664600" y="2623000"/>
            <a:ext cx="1521000" cy="459900"/>
          </a:xfrm>
          <a:prstGeom prst="rect">
            <a:avLst/>
          </a:prstGeom>
          <a:solidFill>
            <a:srgbClr val="24206D"/>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lang="fr" sz="1000">
                <a:solidFill>
                  <a:srgbClr val="FFFFFF"/>
                </a:solidFill>
                <a:latin typeface="Poppins"/>
                <a:ea typeface="Poppins"/>
                <a:cs typeface="Poppins"/>
                <a:sym typeface="Poppins"/>
              </a:rPr>
              <a:t>RESPONSABLE CATÉGORIE</a:t>
            </a:r>
            <a:endParaRPr b="1" sz="1000">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sz="1000">
              <a:solidFill>
                <a:srgbClr val="FFFFFF"/>
              </a:solidFill>
              <a:latin typeface="Poppins"/>
              <a:ea typeface="Poppins"/>
              <a:cs typeface="Poppins"/>
              <a:sym typeface="Poppins"/>
            </a:endParaRPr>
          </a:p>
        </p:txBody>
      </p:sp>
      <p:sp>
        <p:nvSpPr>
          <p:cNvPr id="302" name="Google Shape;302;p40"/>
          <p:cNvSpPr txBox="1"/>
          <p:nvPr/>
        </p:nvSpPr>
        <p:spPr>
          <a:xfrm>
            <a:off x="261250" y="1206807"/>
            <a:ext cx="1521000" cy="328200"/>
          </a:xfrm>
          <a:prstGeom prst="rect">
            <a:avLst/>
          </a:prstGeom>
          <a:solidFill>
            <a:srgbClr val="24206D"/>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lang="fr" sz="1000">
                <a:solidFill>
                  <a:srgbClr val="FFFFFF"/>
                </a:solidFill>
                <a:latin typeface="Poppins"/>
                <a:ea typeface="Poppins"/>
                <a:cs typeface="Poppins"/>
                <a:sym typeface="Poppins"/>
              </a:rPr>
              <a:t>DG / PRÉSIDENT</a:t>
            </a:r>
            <a:endParaRPr b="1" sz="1000">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sz="1000">
              <a:solidFill>
                <a:srgbClr val="FFFFFF"/>
              </a:solidFill>
              <a:latin typeface="Poppins"/>
              <a:ea typeface="Poppins"/>
              <a:cs typeface="Poppins"/>
              <a:sym typeface="Poppins"/>
            </a:endParaRPr>
          </a:p>
        </p:txBody>
      </p:sp>
      <p:sp>
        <p:nvSpPr>
          <p:cNvPr id="303" name="Google Shape;303;p40"/>
          <p:cNvSpPr txBox="1"/>
          <p:nvPr/>
        </p:nvSpPr>
        <p:spPr>
          <a:xfrm>
            <a:off x="4664600" y="1941300"/>
            <a:ext cx="1521000" cy="328200"/>
          </a:xfrm>
          <a:prstGeom prst="rect">
            <a:avLst/>
          </a:prstGeom>
          <a:solidFill>
            <a:srgbClr val="24206D"/>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lang="fr" sz="1000">
                <a:solidFill>
                  <a:srgbClr val="FFFFFF"/>
                </a:solidFill>
                <a:latin typeface="Poppins"/>
                <a:ea typeface="Poppins"/>
                <a:cs typeface="Poppins"/>
                <a:sym typeface="Poppins"/>
              </a:rPr>
              <a:t>ANALYSTE VIDÉO</a:t>
            </a:r>
            <a:endParaRPr b="1" sz="1000">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1100"/>
              <a:buFont typeface="Arial"/>
              <a:buNone/>
            </a:pPr>
            <a:r>
              <a:t/>
            </a:r>
            <a:endParaRPr sz="1000">
              <a:solidFill>
                <a:srgbClr val="FFFFFF"/>
              </a:solidFill>
              <a:latin typeface="Poppins"/>
              <a:ea typeface="Poppins"/>
              <a:cs typeface="Poppins"/>
              <a:sym typeface="Poppins"/>
            </a:endParaRPr>
          </a:p>
        </p:txBody>
      </p:sp>
      <p:sp>
        <p:nvSpPr>
          <p:cNvPr id="304" name="Google Shape;304;p40"/>
          <p:cNvSpPr txBox="1"/>
          <p:nvPr/>
        </p:nvSpPr>
        <p:spPr>
          <a:xfrm>
            <a:off x="4664600" y="1183400"/>
            <a:ext cx="1521000" cy="328200"/>
          </a:xfrm>
          <a:prstGeom prst="rect">
            <a:avLst/>
          </a:prstGeom>
          <a:solidFill>
            <a:srgbClr val="24206D"/>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lang="fr" sz="1000">
                <a:solidFill>
                  <a:srgbClr val="FFFFFF"/>
                </a:solidFill>
                <a:latin typeface="Poppins"/>
                <a:ea typeface="Poppins"/>
                <a:cs typeface="Poppins"/>
                <a:sym typeface="Poppins"/>
              </a:rPr>
              <a:t>STAFF MÉDICAL</a:t>
            </a:r>
            <a:endParaRPr sz="1000">
              <a:solidFill>
                <a:srgbClr val="FFFFFF"/>
              </a:solidFill>
              <a:latin typeface="Poppins"/>
              <a:ea typeface="Poppins"/>
              <a:cs typeface="Poppins"/>
              <a:sym typeface="Poppins"/>
            </a:endParaRPr>
          </a:p>
        </p:txBody>
      </p:sp>
      <p:sp>
        <p:nvSpPr>
          <p:cNvPr id="305" name="Google Shape;305;p40"/>
          <p:cNvSpPr txBox="1"/>
          <p:nvPr/>
        </p:nvSpPr>
        <p:spPr>
          <a:xfrm>
            <a:off x="4664600" y="3417375"/>
            <a:ext cx="1521000" cy="328200"/>
          </a:xfrm>
          <a:prstGeom prst="rect">
            <a:avLst/>
          </a:prstGeom>
          <a:solidFill>
            <a:srgbClr val="24206D"/>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lang="fr" sz="1000">
                <a:solidFill>
                  <a:srgbClr val="FFFFFF"/>
                </a:solidFill>
                <a:latin typeface="Poppins"/>
                <a:ea typeface="Poppins"/>
                <a:cs typeface="Poppins"/>
                <a:sym typeface="Poppins"/>
              </a:rPr>
              <a:t>DSI</a:t>
            </a:r>
            <a:endParaRPr sz="1000">
              <a:solidFill>
                <a:srgbClr val="FFFFFF"/>
              </a:solidFill>
              <a:latin typeface="Poppins"/>
              <a:ea typeface="Poppins"/>
              <a:cs typeface="Poppins"/>
              <a:sym typeface="Poppins"/>
            </a:endParaRPr>
          </a:p>
        </p:txBody>
      </p:sp>
      <p:sp>
        <p:nvSpPr>
          <p:cNvPr id="306" name="Google Shape;306;p40"/>
          <p:cNvSpPr txBox="1"/>
          <p:nvPr/>
        </p:nvSpPr>
        <p:spPr>
          <a:xfrm>
            <a:off x="1782250" y="2504150"/>
            <a:ext cx="27120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4206D"/>
                </a:solidFill>
                <a:latin typeface="Poppins"/>
                <a:ea typeface="Poppins"/>
                <a:cs typeface="Poppins"/>
                <a:sym typeface="Poppins"/>
              </a:rPr>
              <a:t>Pour organiser les entraînements, créer des exercices, suivre la progression et avoir tous les éléments pour faire des choix.</a:t>
            </a:r>
            <a:endParaRPr sz="900">
              <a:solidFill>
                <a:srgbClr val="24206D"/>
              </a:solidFill>
              <a:latin typeface="Poppins"/>
              <a:ea typeface="Poppins"/>
              <a:cs typeface="Poppins"/>
              <a:sym typeface="Poppins"/>
            </a:endParaRPr>
          </a:p>
        </p:txBody>
      </p:sp>
      <p:sp>
        <p:nvSpPr>
          <p:cNvPr id="307" name="Google Shape;307;p40"/>
          <p:cNvSpPr txBox="1"/>
          <p:nvPr/>
        </p:nvSpPr>
        <p:spPr>
          <a:xfrm>
            <a:off x="1535650" y="4304425"/>
            <a:ext cx="1521000" cy="328200"/>
          </a:xfrm>
          <a:prstGeom prst="rect">
            <a:avLst/>
          </a:prstGeom>
          <a:solidFill>
            <a:srgbClr val="24206D"/>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lang="fr" sz="1000">
                <a:solidFill>
                  <a:srgbClr val="FFFFFF"/>
                </a:solidFill>
                <a:latin typeface="Poppins"/>
                <a:ea typeface="Poppins"/>
                <a:cs typeface="Poppins"/>
                <a:sym typeface="Poppins"/>
              </a:rPr>
              <a:t>ATHLÈTE</a:t>
            </a:r>
            <a:endParaRPr sz="1000">
              <a:solidFill>
                <a:srgbClr val="FFFFFF"/>
              </a:solidFill>
              <a:latin typeface="Poppins"/>
              <a:ea typeface="Poppins"/>
              <a:cs typeface="Poppins"/>
              <a:sym typeface="Poppins"/>
            </a:endParaRPr>
          </a:p>
        </p:txBody>
      </p:sp>
      <p:sp>
        <p:nvSpPr>
          <p:cNvPr id="308" name="Google Shape;308;p40"/>
          <p:cNvSpPr txBox="1"/>
          <p:nvPr/>
        </p:nvSpPr>
        <p:spPr>
          <a:xfrm>
            <a:off x="1782250" y="3237850"/>
            <a:ext cx="27120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4206D"/>
                </a:solidFill>
                <a:latin typeface="Poppins"/>
                <a:ea typeface="Poppins"/>
                <a:cs typeface="Poppins"/>
                <a:sym typeface="Poppins"/>
              </a:rPr>
              <a:t>Pour gagner du temps grâce à la remontée d’informations, monitorer la performance et adapter la charge de travail individuelle.</a:t>
            </a:r>
            <a:endParaRPr sz="900">
              <a:solidFill>
                <a:srgbClr val="24206D"/>
              </a:solidFill>
              <a:latin typeface="Poppins"/>
              <a:ea typeface="Poppins"/>
              <a:cs typeface="Poppins"/>
              <a:sym typeface="Poppins"/>
            </a:endParaRPr>
          </a:p>
        </p:txBody>
      </p:sp>
      <p:sp>
        <p:nvSpPr>
          <p:cNvPr id="309" name="Google Shape;309;p40"/>
          <p:cNvSpPr txBox="1"/>
          <p:nvPr/>
        </p:nvSpPr>
        <p:spPr>
          <a:xfrm>
            <a:off x="1782250" y="1748552"/>
            <a:ext cx="27120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4206D"/>
                </a:solidFill>
                <a:latin typeface="Poppins"/>
                <a:ea typeface="Poppins"/>
                <a:cs typeface="Poppins"/>
                <a:sym typeface="Poppins"/>
              </a:rPr>
              <a:t>Pour accéder à toutes les informations d’un athlète, avoir une vision </a:t>
            </a:r>
            <a:r>
              <a:rPr lang="fr" sz="900">
                <a:solidFill>
                  <a:srgbClr val="24206D"/>
                </a:solidFill>
                <a:latin typeface="Poppins"/>
                <a:ea typeface="Poppins"/>
                <a:cs typeface="Poppins"/>
                <a:sym typeface="Poppins"/>
              </a:rPr>
              <a:t>globale</a:t>
            </a:r>
            <a:r>
              <a:rPr lang="fr" sz="900">
                <a:solidFill>
                  <a:srgbClr val="24206D"/>
                </a:solidFill>
                <a:latin typeface="Poppins"/>
                <a:ea typeface="Poppins"/>
                <a:cs typeface="Poppins"/>
                <a:sym typeface="Poppins"/>
              </a:rPr>
              <a:t> du club et faire gagner du temps à tous ses acteurs.</a:t>
            </a:r>
            <a:endParaRPr sz="900">
              <a:solidFill>
                <a:srgbClr val="24206D"/>
              </a:solidFill>
              <a:latin typeface="Poppins"/>
              <a:ea typeface="Poppins"/>
              <a:cs typeface="Poppins"/>
              <a:sym typeface="Poppins"/>
            </a:endParaRPr>
          </a:p>
        </p:txBody>
      </p:sp>
      <p:sp>
        <p:nvSpPr>
          <p:cNvPr id="310" name="Google Shape;310;p40"/>
          <p:cNvSpPr txBox="1"/>
          <p:nvPr/>
        </p:nvSpPr>
        <p:spPr>
          <a:xfrm>
            <a:off x="1791666" y="1090250"/>
            <a:ext cx="27120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4206D"/>
                </a:solidFill>
                <a:latin typeface="Poppins"/>
                <a:ea typeface="Poppins"/>
                <a:cs typeface="Poppins"/>
                <a:sym typeface="Poppins"/>
              </a:rPr>
              <a:t>Pour structurer le club, uniformiser les méthodes de travail, créer une véritable identité, constituer une mémoire du club.</a:t>
            </a:r>
            <a:endParaRPr sz="900">
              <a:solidFill>
                <a:srgbClr val="24206D"/>
              </a:solidFill>
              <a:latin typeface="Poppins"/>
              <a:ea typeface="Poppins"/>
              <a:cs typeface="Poppins"/>
              <a:sym typeface="Poppins"/>
            </a:endParaRPr>
          </a:p>
        </p:txBody>
      </p:sp>
      <p:sp>
        <p:nvSpPr>
          <p:cNvPr id="311" name="Google Shape;311;p40"/>
          <p:cNvSpPr txBox="1"/>
          <p:nvPr/>
        </p:nvSpPr>
        <p:spPr>
          <a:xfrm>
            <a:off x="6185591" y="1026500"/>
            <a:ext cx="27120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4206D"/>
                </a:solidFill>
                <a:latin typeface="Poppins"/>
                <a:ea typeface="Poppins"/>
                <a:cs typeface="Poppins"/>
                <a:sym typeface="Poppins"/>
              </a:rPr>
              <a:t>Pour organiser les divers rendez-vous médicaux, centraliser le suivi, protéger les données avec des accès différenciés.</a:t>
            </a:r>
            <a:endParaRPr sz="900">
              <a:solidFill>
                <a:srgbClr val="24206D"/>
              </a:solidFill>
              <a:latin typeface="Poppins"/>
              <a:ea typeface="Poppins"/>
              <a:cs typeface="Poppins"/>
              <a:sym typeface="Poppins"/>
            </a:endParaRPr>
          </a:p>
        </p:txBody>
      </p:sp>
      <p:sp>
        <p:nvSpPr>
          <p:cNvPr id="312" name="Google Shape;312;p40"/>
          <p:cNvSpPr txBox="1"/>
          <p:nvPr/>
        </p:nvSpPr>
        <p:spPr>
          <a:xfrm>
            <a:off x="6226041" y="1895050"/>
            <a:ext cx="27120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4206D"/>
                </a:solidFill>
                <a:latin typeface="Poppins"/>
                <a:ea typeface="Poppins"/>
                <a:cs typeface="Poppins"/>
                <a:sym typeface="Poppins"/>
              </a:rPr>
              <a:t>Pour intégrer des données vidéo et partager son analyse avec tous les membres du club. </a:t>
            </a:r>
            <a:endParaRPr sz="900">
              <a:solidFill>
                <a:srgbClr val="24206D"/>
              </a:solidFill>
              <a:latin typeface="Poppins"/>
              <a:ea typeface="Poppins"/>
              <a:cs typeface="Poppins"/>
              <a:sym typeface="Poppins"/>
            </a:endParaRPr>
          </a:p>
        </p:txBody>
      </p:sp>
      <p:sp>
        <p:nvSpPr>
          <p:cNvPr id="313" name="Google Shape;313;p40"/>
          <p:cNvSpPr txBox="1"/>
          <p:nvPr/>
        </p:nvSpPr>
        <p:spPr>
          <a:xfrm>
            <a:off x="6237909" y="2566287"/>
            <a:ext cx="27120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4206D"/>
                </a:solidFill>
                <a:latin typeface="Poppins"/>
                <a:ea typeface="Poppins"/>
                <a:cs typeface="Poppins"/>
                <a:sym typeface="Poppins"/>
              </a:rPr>
              <a:t>Pour gérer toutes les groupes  au sein d’une même catégorie, avoir accès à leurs infos, communiquer facilement avec les familles.</a:t>
            </a:r>
            <a:endParaRPr sz="900">
              <a:solidFill>
                <a:srgbClr val="24206D"/>
              </a:solidFill>
              <a:latin typeface="Poppins"/>
              <a:ea typeface="Poppins"/>
              <a:cs typeface="Poppins"/>
              <a:sym typeface="Poppins"/>
            </a:endParaRPr>
          </a:p>
        </p:txBody>
      </p:sp>
      <p:sp>
        <p:nvSpPr>
          <p:cNvPr id="314" name="Google Shape;314;p40"/>
          <p:cNvSpPr txBox="1"/>
          <p:nvPr/>
        </p:nvSpPr>
        <p:spPr>
          <a:xfrm>
            <a:off x="6239159" y="3285605"/>
            <a:ext cx="27120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4206D"/>
                </a:solidFill>
                <a:latin typeface="Poppins"/>
                <a:ea typeface="Poppins"/>
                <a:cs typeface="Poppins"/>
                <a:sym typeface="Poppins"/>
              </a:rPr>
              <a:t>Pour harmoniser les outils de travail et uniformiser les datas du club en étant maître de ses données.</a:t>
            </a:r>
            <a:endParaRPr sz="900">
              <a:solidFill>
                <a:srgbClr val="24206D"/>
              </a:solidFill>
              <a:latin typeface="Poppins"/>
              <a:ea typeface="Poppins"/>
              <a:cs typeface="Poppins"/>
              <a:sym typeface="Poppins"/>
            </a:endParaRPr>
          </a:p>
        </p:txBody>
      </p:sp>
      <p:sp>
        <p:nvSpPr>
          <p:cNvPr id="315" name="Google Shape;315;p40"/>
          <p:cNvSpPr txBox="1"/>
          <p:nvPr/>
        </p:nvSpPr>
        <p:spPr>
          <a:xfrm>
            <a:off x="3135781" y="4187875"/>
            <a:ext cx="47424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4206D"/>
                </a:solidFill>
                <a:latin typeface="Poppins"/>
                <a:ea typeface="Poppins"/>
                <a:cs typeface="Poppins"/>
                <a:sym typeface="Poppins"/>
              </a:rPr>
              <a:t>Pour connaître son planning, renseigner son état de forme via un questionnaire adapté, discuter à l’aide de la messagerie instantanée et avoir accès à ses statistiques personnelles.</a:t>
            </a:r>
            <a:endParaRPr sz="900">
              <a:solidFill>
                <a:srgbClr val="24206D"/>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1"/>
          <p:cNvSpPr/>
          <p:nvPr/>
        </p:nvSpPr>
        <p:spPr>
          <a:xfrm>
            <a:off x="1376113" y="3686896"/>
            <a:ext cx="228600" cy="228600"/>
          </a:xfrm>
          <a:prstGeom prst="ellipse">
            <a:avLst/>
          </a:prstGeom>
          <a:noFill/>
          <a:ln cap="flat" cmpd="sng" w="10477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1" name="Google Shape;321;p41"/>
          <p:cNvSpPr txBox="1"/>
          <p:nvPr/>
        </p:nvSpPr>
        <p:spPr>
          <a:xfrm>
            <a:off x="1843840" y="3552652"/>
            <a:ext cx="4447500" cy="497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3000">
                <a:solidFill>
                  <a:srgbClr val="FFFFFF"/>
                </a:solidFill>
                <a:latin typeface="Poppins"/>
                <a:ea typeface="Poppins"/>
                <a:cs typeface="Poppins"/>
                <a:sym typeface="Poppins"/>
              </a:rPr>
              <a:t>Les fonctionnalités</a:t>
            </a:r>
            <a:endParaRPr b="1" sz="2700">
              <a:solidFill>
                <a:srgbClr val="FFFFFF"/>
              </a:solidFill>
              <a:latin typeface="Poppins"/>
              <a:ea typeface="Poppins"/>
              <a:cs typeface="Poppins"/>
              <a:sym typeface="Poppins"/>
            </a:endParaRPr>
          </a:p>
        </p:txBody>
      </p:sp>
      <p:sp>
        <p:nvSpPr>
          <p:cNvPr id="322" name="Google Shape;322;p41"/>
          <p:cNvSpPr txBox="1"/>
          <p:nvPr/>
        </p:nvSpPr>
        <p:spPr>
          <a:xfrm>
            <a:off x="45044" y="2158625"/>
            <a:ext cx="1415400" cy="2366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fr" sz="14900">
                <a:solidFill>
                  <a:srgbClr val="FFFFFF"/>
                </a:solidFill>
                <a:latin typeface="Poppins"/>
                <a:ea typeface="Poppins"/>
                <a:cs typeface="Poppins"/>
                <a:sym typeface="Poppins"/>
              </a:rPr>
              <a:t>2</a:t>
            </a:r>
            <a:endParaRPr b="1" sz="1100">
              <a:solidFill>
                <a:srgbClr val="FFFFFF"/>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2"/>
          <p:cNvSpPr txBox="1"/>
          <p:nvPr>
            <p:ph idx="1" type="body"/>
          </p:nvPr>
        </p:nvSpPr>
        <p:spPr>
          <a:xfrm>
            <a:off x="4803025" y="3099375"/>
            <a:ext cx="3494400" cy="1195800"/>
          </a:xfrm>
          <a:prstGeom prst="rect">
            <a:avLst/>
          </a:prstGeom>
        </p:spPr>
        <p:txBody>
          <a:bodyPr anchorCtr="0" anchor="ctr" bIns="81000" lIns="81000" spcFirstLastPara="1" rIns="135000" wrap="square" tIns="270000">
            <a:noAutofit/>
          </a:bodyPr>
          <a:lstStyle/>
          <a:p>
            <a:pPr indent="0" lvl="0" marL="0" rtl="0" algn="l">
              <a:spcBef>
                <a:spcPts val="800"/>
              </a:spcBef>
              <a:spcAft>
                <a:spcPts val="1600"/>
              </a:spcAft>
              <a:buNone/>
            </a:pPr>
            <a:r>
              <a:rPr lang="fr">
                <a:latin typeface="Poppins"/>
                <a:ea typeface="Poppins"/>
                <a:cs typeface="Poppins"/>
                <a:sym typeface="Poppins"/>
              </a:rPr>
              <a:t>Pour récolter de la donnée, il faut mettre en place les outils numériques, qui s’adaptent à chaque corps de métier, sans surcharger le quotidien, mais en étant un facilitateur !</a:t>
            </a:r>
            <a:endParaRPr>
              <a:latin typeface="Poppins"/>
              <a:ea typeface="Poppins"/>
              <a:cs typeface="Poppins"/>
              <a:sym typeface="Poppins"/>
            </a:endParaRPr>
          </a:p>
        </p:txBody>
      </p:sp>
      <p:sp>
        <p:nvSpPr>
          <p:cNvPr id="328" name="Google Shape;328;p42"/>
          <p:cNvSpPr txBox="1"/>
          <p:nvPr/>
        </p:nvSpPr>
        <p:spPr>
          <a:xfrm>
            <a:off x="1864250" y="1121500"/>
            <a:ext cx="3536700" cy="1115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90000"/>
              </a:lnSpc>
              <a:spcBef>
                <a:spcPts val="800"/>
              </a:spcBef>
              <a:spcAft>
                <a:spcPts val="1600"/>
              </a:spcAft>
              <a:buClr>
                <a:schemeClr val="dk1"/>
              </a:buClr>
              <a:buSzPts val="1100"/>
              <a:buFont typeface="Arial"/>
              <a:buNone/>
            </a:pPr>
            <a:r>
              <a:rPr lang="fr" sz="1200">
                <a:solidFill>
                  <a:schemeClr val="dk1"/>
                </a:solidFill>
                <a:latin typeface="Poppins"/>
                <a:ea typeface="Poppins"/>
                <a:cs typeface="Poppins"/>
                <a:sym typeface="Poppins"/>
              </a:rPr>
              <a:t>Solution destinée à tous. Peu importe le niveau, l’expertise dans le numérique, la discipline et les habitudes de travail, elle s’adapte à chacun.</a:t>
            </a:r>
            <a:endParaRPr>
              <a:latin typeface="Poppins"/>
              <a:ea typeface="Poppins"/>
              <a:cs typeface="Poppins"/>
              <a:sym typeface="Poppins"/>
            </a:endParaRPr>
          </a:p>
        </p:txBody>
      </p:sp>
      <p:sp>
        <p:nvSpPr>
          <p:cNvPr id="329" name="Google Shape;329;p42"/>
          <p:cNvSpPr txBox="1"/>
          <p:nvPr/>
        </p:nvSpPr>
        <p:spPr>
          <a:xfrm>
            <a:off x="3133350" y="2116350"/>
            <a:ext cx="3672000" cy="1061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rPr lang="fr" sz="1200">
                <a:solidFill>
                  <a:schemeClr val="dk1"/>
                </a:solidFill>
                <a:latin typeface="Poppins"/>
                <a:ea typeface="Poppins"/>
                <a:cs typeface="Poppins"/>
                <a:sym typeface="Poppins"/>
              </a:rPr>
              <a:t>Accompagne les structures de la filière de performance des fédérations jusqu’à l’excellence sportive, quel que soit le mode d’organisation des fédérations. </a:t>
            </a:r>
            <a:endParaRPr sz="1200">
              <a:solidFill>
                <a:schemeClr val="dk1"/>
              </a:solidFill>
              <a:latin typeface="Poppins"/>
              <a:ea typeface="Poppins"/>
              <a:cs typeface="Poppins"/>
              <a:sym typeface="Poppins"/>
            </a:endParaRPr>
          </a:p>
          <a:p>
            <a:pPr indent="0" lvl="0" marL="0" rtl="0" algn="l">
              <a:spcBef>
                <a:spcPts val="1600"/>
              </a:spcBef>
              <a:spcAft>
                <a:spcPts val="0"/>
              </a:spcAft>
              <a:buNone/>
            </a:pPr>
            <a:r>
              <a:t/>
            </a:r>
            <a:endParaRPr>
              <a:latin typeface="Poppins"/>
              <a:ea typeface="Poppins"/>
              <a:cs typeface="Poppins"/>
              <a:sym typeface="Poppins"/>
            </a:endParaRPr>
          </a:p>
        </p:txBody>
      </p:sp>
      <p:sp>
        <p:nvSpPr>
          <p:cNvPr id="330" name="Google Shape;330;p42"/>
          <p:cNvSpPr txBox="1"/>
          <p:nvPr/>
        </p:nvSpPr>
        <p:spPr>
          <a:xfrm>
            <a:off x="1473650" y="1221850"/>
            <a:ext cx="390600" cy="7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4000">
                <a:latin typeface="Poppins Black"/>
                <a:ea typeface="Poppins Black"/>
                <a:cs typeface="Poppins Black"/>
                <a:sym typeface="Poppins Black"/>
              </a:rPr>
              <a:t>1</a:t>
            </a:r>
            <a:endParaRPr sz="4000">
              <a:latin typeface="Poppins Black"/>
              <a:ea typeface="Poppins Black"/>
              <a:cs typeface="Poppins Black"/>
              <a:sym typeface="Poppins Black"/>
            </a:endParaRPr>
          </a:p>
        </p:txBody>
      </p:sp>
      <p:sp>
        <p:nvSpPr>
          <p:cNvPr id="331" name="Google Shape;331;p42"/>
          <p:cNvSpPr txBox="1"/>
          <p:nvPr/>
        </p:nvSpPr>
        <p:spPr>
          <a:xfrm>
            <a:off x="2695750" y="2212950"/>
            <a:ext cx="390600" cy="7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4000">
                <a:latin typeface="Poppins Black"/>
                <a:ea typeface="Poppins Black"/>
                <a:cs typeface="Poppins Black"/>
                <a:sym typeface="Poppins Black"/>
              </a:rPr>
              <a:t>2</a:t>
            </a:r>
            <a:endParaRPr sz="4000">
              <a:latin typeface="Poppins Black"/>
              <a:ea typeface="Poppins Black"/>
              <a:cs typeface="Poppins Black"/>
              <a:sym typeface="Poppins Black"/>
            </a:endParaRPr>
          </a:p>
        </p:txBody>
      </p:sp>
      <p:sp>
        <p:nvSpPr>
          <p:cNvPr id="332" name="Google Shape;332;p42"/>
          <p:cNvSpPr txBox="1"/>
          <p:nvPr/>
        </p:nvSpPr>
        <p:spPr>
          <a:xfrm>
            <a:off x="4149950" y="3134650"/>
            <a:ext cx="390600" cy="7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4000">
                <a:latin typeface="Poppins Black"/>
                <a:ea typeface="Poppins Black"/>
                <a:cs typeface="Poppins Black"/>
                <a:sym typeface="Poppins Black"/>
              </a:rPr>
              <a:t>3</a:t>
            </a:r>
            <a:endParaRPr sz="4000">
              <a:latin typeface="Poppins Black"/>
              <a:ea typeface="Poppins Black"/>
              <a:cs typeface="Poppins Black"/>
              <a:sym typeface="Poppins Black"/>
            </a:endParaRPr>
          </a:p>
        </p:txBody>
      </p:sp>
      <p:sp>
        <p:nvSpPr>
          <p:cNvPr id="333" name="Google Shape;333;p42"/>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Un facilitateur numérique</a:t>
            </a:r>
            <a:endParaRPr b="1" sz="2100">
              <a:solidFill>
                <a:srgbClr val="000000"/>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3"/>
          <p:cNvSpPr txBox="1"/>
          <p:nvPr>
            <p:ph idx="12" type="sldNum"/>
          </p:nvPr>
        </p:nvSpPr>
        <p:spPr>
          <a:xfrm>
            <a:off x="8724418" y="4791591"/>
            <a:ext cx="4197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fr"/>
              <a:t>‹#›</a:t>
            </a:fld>
            <a:endParaRPr/>
          </a:p>
        </p:txBody>
      </p:sp>
      <p:sp>
        <p:nvSpPr>
          <p:cNvPr id="339" name="Google Shape;339;p43"/>
          <p:cNvSpPr txBox="1"/>
          <p:nvPr/>
        </p:nvSpPr>
        <p:spPr>
          <a:xfrm>
            <a:off x="949850" y="287026"/>
            <a:ext cx="6190200" cy="404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fr" sz="2100">
                <a:latin typeface="Poppins"/>
                <a:ea typeface="Poppins"/>
                <a:cs typeface="Poppins"/>
                <a:sym typeface="Poppins"/>
              </a:rPr>
              <a:t>Gérer et anticiper</a:t>
            </a:r>
            <a:endParaRPr b="1" sz="2100">
              <a:solidFill>
                <a:srgbClr val="000000"/>
              </a:solidFill>
              <a:highlight>
                <a:srgbClr val="FFF377"/>
              </a:highlight>
              <a:latin typeface="Poppins"/>
              <a:ea typeface="Poppins"/>
              <a:cs typeface="Poppins"/>
              <a:sym typeface="Poppins"/>
            </a:endParaRPr>
          </a:p>
        </p:txBody>
      </p:sp>
      <p:pic>
        <p:nvPicPr>
          <p:cNvPr id="340" name="Google Shape;340;p43"/>
          <p:cNvPicPr preferRelativeResize="0"/>
          <p:nvPr/>
        </p:nvPicPr>
        <p:blipFill rotWithShape="1">
          <a:blip r:embed="rId3">
            <a:alphaModFix/>
          </a:blip>
          <a:srcRect b="0" l="0" r="67994" t="0"/>
          <a:stretch/>
        </p:blipFill>
        <p:spPr>
          <a:xfrm>
            <a:off x="4667462" y="2902050"/>
            <a:ext cx="419700" cy="409225"/>
          </a:xfrm>
          <a:prstGeom prst="rect">
            <a:avLst/>
          </a:prstGeom>
          <a:noFill/>
          <a:ln>
            <a:noFill/>
          </a:ln>
        </p:spPr>
      </p:pic>
      <p:sp>
        <p:nvSpPr>
          <p:cNvPr id="341" name="Google Shape;341;p43"/>
          <p:cNvSpPr txBox="1"/>
          <p:nvPr/>
        </p:nvSpPr>
        <p:spPr>
          <a:xfrm>
            <a:off x="5062703" y="2953200"/>
            <a:ext cx="12132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4206D"/>
                </a:solidFill>
                <a:latin typeface="Poppins"/>
                <a:ea typeface="Poppins"/>
                <a:cs typeface="Poppins"/>
                <a:sym typeface="Poppins"/>
              </a:rPr>
              <a:t>CALENDRIER</a:t>
            </a:r>
            <a:endParaRPr b="1" sz="1100">
              <a:solidFill>
                <a:srgbClr val="24206D"/>
              </a:solidFill>
              <a:latin typeface="Poppins"/>
              <a:ea typeface="Poppins"/>
              <a:cs typeface="Poppins"/>
              <a:sym typeface="Poppins"/>
            </a:endParaRPr>
          </a:p>
        </p:txBody>
      </p:sp>
      <p:pic>
        <p:nvPicPr>
          <p:cNvPr id="342" name="Google Shape;342;p43"/>
          <p:cNvPicPr preferRelativeResize="0"/>
          <p:nvPr/>
        </p:nvPicPr>
        <p:blipFill rotWithShape="1">
          <a:blip r:embed="rId4">
            <a:alphaModFix/>
          </a:blip>
          <a:srcRect b="0" l="0" r="76570" t="0"/>
          <a:stretch/>
        </p:blipFill>
        <p:spPr>
          <a:xfrm>
            <a:off x="4658463" y="1198297"/>
            <a:ext cx="419700" cy="400850"/>
          </a:xfrm>
          <a:prstGeom prst="rect">
            <a:avLst/>
          </a:prstGeom>
          <a:noFill/>
          <a:ln>
            <a:noFill/>
          </a:ln>
        </p:spPr>
      </p:pic>
      <p:sp>
        <p:nvSpPr>
          <p:cNvPr id="343" name="Google Shape;343;p43"/>
          <p:cNvSpPr txBox="1"/>
          <p:nvPr/>
        </p:nvSpPr>
        <p:spPr>
          <a:xfrm>
            <a:off x="5053688" y="1245300"/>
            <a:ext cx="14007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4206D"/>
                </a:solidFill>
                <a:latin typeface="Poppins"/>
                <a:ea typeface="Poppins"/>
                <a:cs typeface="Poppins"/>
                <a:sym typeface="Poppins"/>
              </a:rPr>
              <a:t>ENTRAÎNEMENTS</a:t>
            </a:r>
            <a:endParaRPr b="1" sz="1100">
              <a:solidFill>
                <a:srgbClr val="24206D"/>
              </a:solidFill>
              <a:latin typeface="Poppins"/>
              <a:ea typeface="Poppins"/>
              <a:cs typeface="Poppins"/>
              <a:sym typeface="Poppins"/>
            </a:endParaRPr>
          </a:p>
        </p:txBody>
      </p:sp>
      <p:pic>
        <p:nvPicPr>
          <p:cNvPr id="344" name="Google Shape;344;p43"/>
          <p:cNvPicPr preferRelativeResize="0"/>
          <p:nvPr/>
        </p:nvPicPr>
        <p:blipFill rotWithShape="1">
          <a:blip r:embed="rId5">
            <a:alphaModFix/>
          </a:blip>
          <a:srcRect b="0" l="0" r="67994" t="0"/>
          <a:stretch/>
        </p:blipFill>
        <p:spPr>
          <a:xfrm>
            <a:off x="365455" y="1194469"/>
            <a:ext cx="419700" cy="390925"/>
          </a:xfrm>
          <a:prstGeom prst="rect">
            <a:avLst/>
          </a:prstGeom>
          <a:noFill/>
          <a:ln>
            <a:noFill/>
          </a:ln>
        </p:spPr>
      </p:pic>
      <p:sp>
        <p:nvSpPr>
          <p:cNvPr id="345" name="Google Shape;345;p43"/>
          <p:cNvSpPr txBox="1"/>
          <p:nvPr/>
        </p:nvSpPr>
        <p:spPr>
          <a:xfrm>
            <a:off x="778978" y="1236456"/>
            <a:ext cx="10029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4206D"/>
                </a:solidFill>
                <a:latin typeface="Poppins"/>
                <a:ea typeface="Poppins"/>
                <a:cs typeface="Poppins"/>
                <a:sym typeface="Poppins"/>
              </a:rPr>
              <a:t>EXERCICES</a:t>
            </a:r>
            <a:endParaRPr b="1" sz="1100">
              <a:solidFill>
                <a:srgbClr val="24206D"/>
              </a:solidFill>
              <a:latin typeface="Poppins"/>
              <a:ea typeface="Poppins"/>
              <a:cs typeface="Poppins"/>
              <a:sym typeface="Poppins"/>
            </a:endParaRPr>
          </a:p>
        </p:txBody>
      </p:sp>
      <p:sp>
        <p:nvSpPr>
          <p:cNvPr id="346" name="Google Shape;346;p43"/>
          <p:cNvSpPr txBox="1"/>
          <p:nvPr/>
        </p:nvSpPr>
        <p:spPr>
          <a:xfrm>
            <a:off x="817800" y="2949000"/>
            <a:ext cx="13629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4206D"/>
                </a:solidFill>
                <a:latin typeface="Poppins"/>
                <a:ea typeface="Poppins"/>
                <a:cs typeface="Poppins"/>
                <a:sym typeface="Poppins"/>
              </a:rPr>
              <a:t>COMPÉTITIONS</a:t>
            </a:r>
            <a:endParaRPr b="1" sz="1100">
              <a:solidFill>
                <a:srgbClr val="24206D"/>
              </a:solidFill>
              <a:latin typeface="Poppins"/>
              <a:ea typeface="Poppins"/>
              <a:cs typeface="Poppins"/>
              <a:sym typeface="Poppins"/>
            </a:endParaRPr>
          </a:p>
        </p:txBody>
      </p:sp>
      <p:sp>
        <p:nvSpPr>
          <p:cNvPr id="347" name="Google Shape;347;p43"/>
          <p:cNvSpPr txBox="1"/>
          <p:nvPr/>
        </p:nvSpPr>
        <p:spPr>
          <a:xfrm>
            <a:off x="184050" y="1540875"/>
            <a:ext cx="2194800" cy="10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rPr>
              <a:t>Consultation, création et diffusion d’exercices. Possibilité de partager à l’ensemble d’une structure et d’instaurer ainsi une véritable identité propre.</a:t>
            </a:r>
            <a:endParaRPr sz="1100"/>
          </a:p>
        </p:txBody>
      </p:sp>
      <p:sp>
        <p:nvSpPr>
          <p:cNvPr id="348" name="Google Shape;348;p43"/>
          <p:cNvSpPr txBox="1"/>
          <p:nvPr/>
        </p:nvSpPr>
        <p:spPr>
          <a:xfrm>
            <a:off x="4509374" y="3291625"/>
            <a:ext cx="2478000" cy="12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rPr>
              <a:t>Planification des événements sportifs et extra-sportifs. Possibilité de filtrer par athlètes et par infrastructure pour en connaître la disponibilité.</a:t>
            </a:r>
            <a:endParaRPr sz="1100">
              <a:solidFill>
                <a:srgbClr val="24206D"/>
              </a:solidFill>
            </a:endParaRPr>
          </a:p>
        </p:txBody>
      </p:sp>
      <p:sp>
        <p:nvSpPr>
          <p:cNvPr id="349" name="Google Shape;349;p43"/>
          <p:cNvSpPr txBox="1"/>
          <p:nvPr/>
        </p:nvSpPr>
        <p:spPr>
          <a:xfrm>
            <a:off x="4515050" y="1552200"/>
            <a:ext cx="2478000" cy="11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rPr>
              <a:t>Plannification et analyse des séances. Suivi des charges ressenties et de l’état physique (RPE). Import de données GPS</a:t>
            </a:r>
            <a:endParaRPr sz="1100">
              <a:solidFill>
                <a:srgbClr val="24206D"/>
              </a:solidFill>
            </a:endParaRPr>
          </a:p>
          <a:p>
            <a:pPr indent="0" lvl="0" marL="0" rtl="0" algn="l">
              <a:spcBef>
                <a:spcPts val="0"/>
              </a:spcBef>
              <a:spcAft>
                <a:spcPts val="0"/>
              </a:spcAft>
              <a:buNone/>
            </a:pPr>
            <a:r>
              <a:rPr lang="fr" sz="1100">
                <a:solidFill>
                  <a:srgbClr val="24206D"/>
                </a:solidFill>
              </a:rPr>
              <a:t>et autres wearables.</a:t>
            </a:r>
            <a:endParaRPr sz="1100">
              <a:solidFill>
                <a:srgbClr val="24206D"/>
              </a:solidFill>
            </a:endParaRPr>
          </a:p>
        </p:txBody>
      </p:sp>
      <p:sp>
        <p:nvSpPr>
          <p:cNvPr id="350" name="Google Shape;350;p43"/>
          <p:cNvSpPr txBox="1"/>
          <p:nvPr/>
        </p:nvSpPr>
        <p:spPr>
          <a:xfrm>
            <a:off x="260250" y="3291625"/>
            <a:ext cx="2478000" cy="10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06D"/>
                </a:solidFill>
              </a:rPr>
              <a:t>Préparation des compétitions, convocation des athlètes et préparation. Chronologie et historique des actions. </a:t>
            </a:r>
            <a:endParaRPr sz="1100">
              <a:solidFill>
                <a:srgbClr val="24206D"/>
              </a:solidFill>
            </a:endParaRPr>
          </a:p>
          <a:p>
            <a:pPr indent="0" lvl="0" marL="0" rtl="0" algn="l">
              <a:spcBef>
                <a:spcPts val="0"/>
              </a:spcBef>
              <a:spcAft>
                <a:spcPts val="0"/>
              </a:spcAft>
              <a:buNone/>
            </a:pPr>
            <a:r>
              <a:rPr lang="fr" sz="1100">
                <a:solidFill>
                  <a:srgbClr val="24206D"/>
                </a:solidFill>
              </a:rPr>
              <a:t>Analyse et évaluations.</a:t>
            </a:r>
            <a:endParaRPr sz="1100">
              <a:solidFill>
                <a:srgbClr val="24206D"/>
              </a:solidFill>
            </a:endParaRPr>
          </a:p>
        </p:txBody>
      </p:sp>
      <p:pic>
        <p:nvPicPr>
          <p:cNvPr id="351" name="Google Shape;351;p43"/>
          <p:cNvPicPr preferRelativeResize="0"/>
          <p:nvPr/>
        </p:nvPicPr>
        <p:blipFill>
          <a:blip r:embed="rId6">
            <a:alphaModFix/>
          </a:blip>
          <a:stretch>
            <a:fillRect/>
          </a:stretch>
        </p:blipFill>
        <p:spPr>
          <a:xfrm>
            <a:off x="1985669" y="1226289"/>
            <a:ext cx="2478000" cy="1253887"/>
          </a:xfrm>
          <a:prstGeom prst="rect">
            <a:avLst/>
          </a:prstGeom>
          <a:noFill/>
          <a:ln>
            <a:noFill/>
          </a:ln>
        </p:spPr>
      </p:pic>
      <p:pic>
        <p:nvPicPr>
          <p:cNvPr id="352" name="Google Shape;352;p43"/>
          <p:cNvPicPr preferRelativeResize="0"/>
          <p:nvPr/>
        </p:nvPicPr>
        <p:blipFill>
          <a:blip r:embed="rId7">
            <a:alphaModFix/>
          </a:blip>
          <a:stretch>
            <a:fillRect/>
          </a:stretch>
        </p:blipFill>
        <p:spPr>
          <a:xfrm>
            <a:off x="1908675" y="3056583"/>
            <a:ext cx="2600700" cy="1315943"/>
          </a:xfrm>
          <a:prstGeom prst="rect">
            <a:avLst/>
          </a:prstGeom>
          <a:noFill/>
          <a:ln>
            <a:noFill/>
          </a:ln>
        </p:spPr>
      </p:pic>
      <p:pic>
        <p:nvPicPr>
          <p:cNvPr id="353" name="Google Shape;353;p43"/>
          <p:cNvPicPr preferRelativeResize="0"/>
          <p:nvPr/>
        </p:nvPicPr>
        <p:blipFill>
          <a:blip r:embed="rId8">
            <a:alphaModFix/>
          </a:blip>
          <a:stretch>
            <a:fillRect/>
          </a:stretch>
        </p:blipFill>
        <p:spPr>
          <a:xfrm>
            <a:off x="6371825" y="1217838"/>
            <a:ext cx="2600723" cy="1315969"/>
          </a:xfrm>
          <a:prstGeom prst="rect">
            <a:avLst/>
          </a:prstGeom>
          <a:noFill/>
          <a:ln>
            <a:noFill/>
          </a:ln>
        </p:spPr>
      </p:pic>
      <p:pic>
        <p:nvPicPr>
          <p:cNvPr id="354" name="Google Shape;354;p43"/>
          <p:cNvPicPr preferRelativeResize="0"/>
          <p:nvPr/>
        </p:nvPicPr>
        <p:blipFill>
          <a:blip r:embed="rId9">
            <a:alphaModFix/>
          </a:blip>
          <a:stretch>
            <a:fillRect/>
          </a:stretch>
        </p:blipFill>
        <p:spPr>
          <a:xfrm>
            <a:off x="6371827" y="3059010"/>
            <a:ext cx="2600715" cy="1315950"/>
          </a:xfrm>
          <a:prstGeom prst="rect">
            <a:avLst/>
          </a:prstGeom>
          <a:noFill/>
          <a:ln>
            <a:noFill/>
          </a:ln>
        </p:spPr>
      </p:pic>
      <p:pic>
        <p:nvPicPr>
          <p:cNvPr id="355" name="Google Shape;355;p43"/>
          <p:cNvPicPr preferRelativeResize="0"/>
          <p:nvPr/>
        </p:nvPicPr>
        <p:blipFill>
          <a:blip r:embed="rId10">
            <a:alphaModFix/>
          </a:blip>
          <a:stretch>
            <a:fillRect/>
          </a:stretch>
        </p:blipFill>
        <p:spPr>
          <a:xfrm flipH="1">
            <a:off x="422950" y="2917062"/>
            <a:ext cx="370775" cy="370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