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73"/>
  </p:normalViewPr>
  <p:slideViewPr>
    <p:cSldViewPr snapToGrid="0">
      <p:cViewPr varScale="1">
        <p:scale>
          <a:sx n="96" d="100"/>
          <a:sy n="96" d="100"/>
        </p:scale>
        <p:origin x="200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C5E19-D130-C607-B79D-762DA4F9F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76FB62-F423-2472-DE33-7D7806F2F2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39149-A2F0-3172-5FA1-FDAD0C355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0E5B4-003F-E649-BD60-856EC95724B9}" type="datetimeFigureOut">
              <a:rPr lang="en-US" smtClean="0"/>
              <a:t>6/9/23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A32CB-6A94-EFCB-39C5-9D02B9E3B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31FCB-E75D-2FFD-9EAD-3656FAA6C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33CB9-BF43-D940-A030-CE0312063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6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1F400-CB3D-959D-87A6-D4041F24E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F444CC-C778-4F93-E704-058C7BFA3F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16E93-CDDA-7DDF-6062-3ED393ECB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0E5B4-003F-E649-BD60-856EC95724B9}" type="datetimeFigureOut">
              <a:rPr lang="en-US" smtClean="0"/>
              <a:t>6/9/23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0057C-82E7-2961-AFFD-22CFE2813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3BE56-99B6-DE50-179D-A73149160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33CB9-BF43-D940-A030-CE0312063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15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DDAC12-9D77-E3CA-3CED-0145D0677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1AD1AE-3968-08FB-681E-637F7BCCB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F06C6-E49B-0A89-CD88-C216AFB92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0E5B4-003F-E649-BD60-856EC95724B9}" type="datetimeFigureOut">
              <a:rPr lang="en-US" smtClean="0"/>
              <a:t>6/9/23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44597-6D54-084A-C74C-C7F9E7FFA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DBD52-4FF0-0295-0997-0647D925A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33CB9-BF43-D940-A030-CE0312063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66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7470C-4C9A-3B7E-01F9-F7275E87A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1915B-7459-0E8C-07DB-DF59DC9D4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381C6-0007-5A6A-3C28-B781025DA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0E5B4-003F-E649-BD60-856EC95724B9}" type="datetimeFigureOut">
              <a:rPr lang="en-US" smtClean="0"/>
              <a:t>6/9/23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B3747-80A0-083F-E119-9BACD0547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17BFD0-E838-1A6B-6B19-1D6724838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33CB9-BF43-D940-A030-CE0312063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39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ED4D2-FF34-D47E-235B-7C278015B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A4D44A-631E-4DB2-08AB-761A09A639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4A2E6-6F9B-DEBE-7BBA-9127109B1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0E5B4-003F-E649-BD60-856EC95724B9}" type="datetimeFigureOut">
              <a:rPr lang="en-US" smtClean="0"/>
              <a:t>6/9/23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1E65B-E8F5-7B8D-3483-9BB4230AE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491C4-CEC4-AD40-10F2-B06CE79C0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33CB9-BF43-D940-A030-CE0312063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91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57156-3B93-1C8A-A476-5C754970C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CB9D7-E0DD-ACA9-97B9-3645C220F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3F2C4D-9C90-AEF9-60F7-DCF559AC7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7457C0-A5B2-AE81-1F3C-EA37EF47A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0E5B4-003F-E649-BD60-856EC95724B9}" type="datetimeFigureOut">
              <a:rPr lang="en-US" smtClean="0"/>
              <a:t>6/9/23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38D69-B3D3-F578-08E6-B9A212EA7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8ACD2-9167-0E63-8177-C7822E886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33CB9-BF43-D940-A030-CE0312063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61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F7FA9-BD2D-431D-EC3F-C98D53E97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927AF-5E77-EF5C-F384-8DD122FEF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1F44C6-080B-0A94-9AD1-1F2DF4DA7E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62EA83-D260-78A8-AE70-3D6B45F039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F156CF-B913-C2D9-6C08-A498F95E65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081C20-58C4-BCAA-E8AD-331927DD4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0E5B4-003F-E649-BD60-856EC95724B9}" type="datetimeFigureOut">
              <a:rPr lang="en-US" smtClean="0"/>
              <a:t>6/9/23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9935C5-410D-4007-C9EE-99B37ACC9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75329E-01F8-2C53-B1DB-F0B1CAFEA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33CB9-BF43-D940-A030-CE0312063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978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04D24-B393-23B9-0C9E-60BBAFC61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C58B5D-643C-6082-74A7-BABB62269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0E5B4-003F-E649-BD60-856EC95724B9}" type="datetimeFigureOut">
              <a:rPr lang="en-US" smtClean="0"/>
              <a:t>6/9/23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433DA7-9EDF-636F-4794-2C897862F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A29383-781B-6115-0266-F347F37B2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33CB9-BF43-D940-A030-CE0312063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29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5B9BCC-430D-68AB-86C0-3FD912651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0E5B4-003F-E649-BD60-856EC95724B9}" type="datetimeFigureOut">
              <a:rPr lang="en-US" smtClean="0"/>
              <a:t>6/9/23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8E35FE-6160-0606-BF17-E0D32CA0E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5BC9F9-F0B0-E60A-AF0B-93322C6B5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33CB9-BF43-D940-A030-CE0312063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14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F1F00-CA0C-A5D4-DC6D-78FCD8D8C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81890-AB03-0057-80CE-467DBB2C8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1C8CCA-F864-D454-3EA9-7DBFEF0805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32C2B8-28DA-C4A5-1233-FF3E2BE63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0E5B4-003F-E649-BD60-856EC95724B9}" type="datetimeFigureOut">
              <a:rPr lang="en-US" smtClean="0"/>
              <a:t>6/9/23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48560-4FA5-BB28-8652-14794217F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F3B2D5-E1F6-0CA7-EAA9-9DBEA2793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33CB9-BF43-D940-A030-CE0312063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69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54420-3959-C482-9C57-ED2821CE0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12B19E-6DF3-0A56-90D6-10EF33DC4D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7B6AEF-9D29-C72B-A8FC-A85D0FFED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66C12-A511-FADF-0498-B3697BAEA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0E5B4-003F-E649-BD60-856EC95724B9}" type="datetimeFigureOut">
              <a:rPr lang="en-US" smtClean="0"/>
              <a:t>6/9/23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39B11-0F43-64B8-C554-FEC105E84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A8BC33-4F2A-BA93-84DD-C52863327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33CB9-BF43-D940-A030-CE0312063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41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B59056-B4FA-6282-75B6-F0E512D25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00D71-C5D1-521C-5919-FE2F3AB9C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78B9F-5545-3A21-3DD0-D4592A5FBE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0E5B4-003F-E649-BD60-856EC95724B9}" type="datetimeFigureOut">
              <a:rPr lang="en-US" smtClean="0"/>
              <a:t>6/9/23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C5C28-7DD4-9294-C1E7-CED33B1D7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D0FD7-AF8E-5EF6-CCDE-C0920843B9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33CB9-BF43-D940-A030-CE0312063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36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3BF2B4-9F5F-8C1A-669E-779EB436A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56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creenshot of a website&#10;&#10;Description automatically generated with low confidence">
            <a:extLst>
              <a:ext uri="{FF2B5EF4-FFF2-40B4-BE49-F238E27FC236}">
                <a16:creationId xmlns:a16="http://schemas.microsoft.com/office/drawing/2014/main" id="{1E7DEA86-396B-3A50-0419-15022AB9D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1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74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creenshot, web page, website&#10;&#10;Description automatically generated">
            <a:extLst>
              <a:ext uri="{FF2B5EF4-FFF2-40B4-BE49-F238E27FC236}">
                <a16:creationId xmlns:a16="http://schemas.microsoft.com/office/drawing/2014/main" id="{3D75A026-CD02-0FBA-090D-A65AE4D29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92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21E2147B-2DD7-54CF-FD51-B558A69DB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EB7C7130-32F4-D43A-86FD-15A6CF9C2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12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creenshot, software, diagram&#10;&#10;Description automatically generated">
            <a:extLst>
              <a:ext uri="{FF2B5EF4-FFF2-40B4-BE49-F238E27FC236}">
                <a16:creationId xmlns:a16="http://schemas.microsoft.com/office/drawing/2014/main" id="{1D8E1256-D951-C9E2-2A6E-471122192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8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1E68CA64-15E1-4A2F-A952-3E0358BAA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73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Bidisha Nath</dc:creator>
  <cp:lastModifiedBy>Bidisha Nath</cp:lastModifiedBy>
  <cp:revision>2</cp:revision>
  <dcterms:created xsi:type="dcterms:W3CDTF">2023-06-09T11:26:53Z</dcterms:created>
  <dcterms:modified xsi:type="dcterms:W3CDTF">2023-06-09T13:37:29Z</dcterms:modified>
</cp:coreProperties>
</file>